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embeddedFontLst>
    <p:embeddedFont>
      <p:font typeface="Assistant" pitchFamily="2" charset="-79"/>
      <p:regular r:id="rId35"/>
      <p:bold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Roboto Mono" panose="00000009000000000000" pitchFamily="49" charset="0"/>
      <p:regular r:id="rId41"/>
      <p:bold r:id="rId42"/>
      <p:italic r:id="rId43"/>
      <p:boldItalic r:id="rId44"/>
    </p:embeddedFont>
    <p:embeddedFont>
      <p:font typeface="Roboto Mono Light" panose="00000009000000000000" pitchFamily="49" charset="0"/>
      <p:regular r:id="rId45"/>
      <p:bold r:id="rId46"/>
      <p:italic r:id="rId47"/>
      <p:boldItalic r:id="rId48"/>
    </p:embeddedFont>
    <p:embeddedFont>
      <p:font typeface="Spectral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11C7B-21FE-468B-80D6-3781CAF85B75}">
  <a:tblStyle styleId="{59F11C7B-21FE-468B-80D6-3781CAF85B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d425a8b5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d425a8b5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d04bf37528_3_25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d04bf37528_3_25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d04bf37528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d04bf37528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d51511c3a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d51511c3a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d04bf37528_3_24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d04bf37528_3_24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d04bf37528_3_24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d04bf37528_3_24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d04bf37528_3_25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d04bf37528_3_25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d04bf37528_3_24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d04bf37528_3_24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51511c3ad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51511c3ad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d04bf37528_3_25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d04bf37528_3_25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d51511c3ad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d51511c3ad_3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d02986bab2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d02986bab2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d51511c3ad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d51511c3ad_1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d51511c3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d51511c3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d51511c3ad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d51511c3ad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gd51511c3ad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3" name="Google Shape;1973;gd51511c3ad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d51511c3ad_3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d51511c3ad_3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d51d7f85b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d51d7f85b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d51d7f85b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d51d7f85b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d51d7f85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d51d7f85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d51d7f85b2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d51d7f85b2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d51d7f85b2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d51d7f85b2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d02986bab2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d02986bab2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d51d7f85b2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d51d7f85b2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d51d7f85b2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d51d7f85b2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d51d7f85b2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9" name="Google Shape;2289;gd51d7f85b2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d02986bab2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d02986bab2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d425a8b5c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d425a8b5c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d04bf37528_3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d04bf37528_3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d02986bab2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d02986bab2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d04bf37528_3_24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d04bf37528_3_24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d04bf37528_3_2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d04bf37528_3_2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0F5E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9650" y="1471625"/>
            <a:ext cx="5718300" cy="178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3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oppins"/>
              <a:buNone/>
              <a:defRPr sz="5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1101500"/>
            <a:ext cx="1345787" cy="2692209"/>
            <a:chOff x="-228600" y="0"/>
            <a:chExt cx="1345787" cy="2692209"/>
          </a:xfrm>
        </p:grpSpPr>
        <p:sp>
          <p:nvSpPr>
            <p:cNvPr id="12" name="Google Shape;12;p2"/>
            <p:cNvSpPr/>
            <p:nvPr/>
          </p:nvSpPr>
          <p:spPr>
            <a:xfrm>
              <a:off x="-228600" y="707252"/>
              <a:ext cx="639245" cy="1277686"/>
            </a:xfrm>
            <a:custGeom>
              <a:avLst/>
              <a:gdLst/>
              <a:ahLst/>
              <a:cxnLst/>
              <a:rect l="l" t="t" r="r" b="b"/>
              <a:pathLst>
                <a:path w="15122" h="30225" extrusionOk="0">
                  <a:moveTo>
                    <a:pt x="1" y="1"/>
                  </a:moveTo>
                  <a:lnTo>
                    <a:pt x="1" y="129"/>
                  </a:lnTo>
                  <a:cubicBezTo>
                    <a:pt x="8257" y="129"/>
                    <a:pt x="14975" y="6847"/>
                    <a:pt x="14975" y="15104"/>
                  </a:cubicBezTo>
                  <a:cubicBezTo>
                    <a:pt x="14975" y="23378"/>
                    <a:pt x="8257" y="30095"/>
                    <a:pt x="1" y="30095"/>
                  </a:cubicBezTo>
                  <a:lnTo>
                    <a:pt x="1" y="30224"/>
                  </a:lnTo>
                  <a:cubicBezTo>
                    <a:pt x="8330" y="30224"/>
                    <a:pt x="15121" y="23451"/>
                    <a:pt x="15121" y="15104"/>
                  </a:cubicBezTo>
                  <a:cubicBezTo>
                    <a:pt x="15121" y="6774"/>
                    <a:pt x="833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28600" y="648452"/>
              <a:ext cx="698046" cy="1395288"/>
            </a:xfrm>
            <a:custGeom>
              <a:avLst/>
              <a:gdLst/>
              <a:ahLst/>
              <a:cxnLst/>
              <a:rect l="l" t="t" r="r" b="b"/>
              <a:pathLst>
                <a:path w="16513" h="33007" extrusionOk="0">
                  <a:moveTo>
                    <a:pt x="1" y="0"/>
                  </a:moveTo>
                  <a:lnTo>
                    <a:pt x="1" y="129"/>
                  </a:lnTo>
                  <a:cubicBezTo>
                    <a:pt x="9026" y="129"/>
                    <a:pt x="16366" y="7469"/>
                    <a:pt x="16366" y="16495"/>
                  </a:cubicBezTo>
                  <a:cubicBezTo>
                    <a:pt x="16366" y="25538"/>
                    <a:pt x="9026" y="32878"/>
                    <a:pt x="1" y="32878"/>
                  </a:cubicBezTo>
                  <a:lnTo>
                    <a:pt x="1" y="33006"/>
                  </a:lnTo>
                  <a:cubicBezTo>
                    <a:pt x="9099" y="33006"/>
                    <a:pt x="16512" y="25611"/>
                    <a:pt x="16512" y="16495"/>
                  </a:cubicBezTo>
                  <a:cubicBezTo>
                    <a:pt x="16512" y="7396"/>
                    <a:pt x="9099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28600" y="588891"/>
              <a:ext cx="756847" cy="1513651"/>
            </a:xfrm>
            <a:custGeom>
              <a:avLst/>
              <a:gdLst/>
              <a:ahLst/>
              <a:cxnLst/>
              <a:rect l="l" t="t" r="r" b="b"/>
              <a:pathLst>
                <a:path w="17904" h="35807" extrusionOk="0">
                  <a:moveTo>
                    <a:pt x="1" y="0"/>
                  </a:moveTo>
                  <a:lnTo>
                    <a:pt x="1" y="147"/>
                  </a:lnTo>
                  <a:cubicBezTo>
                    <a:pt x="9795" y="147"/>
                    <a:pt x="17757" y="8109"/>
                    <a:pt x="17757" y="17904"/>
                  </a:cubicBezTo>
                  <a:cubicBezTo>
                    <a:pt x="17757" y="27716"/>
                    <a:pt x="9795" y="35678"/>
                    <a:pt x="1" y="35678"/>
                  </a:cubicBezTo>
                  <a:lnTo>
                    <a:pt x="1" y="35807"/>
                  </a:lnTo>
                  <a:cubicBezTo>
                    <a:pt x="9868" y="35807"/>
                    <a:pt x="17904" y="27789"/>
                    <a:pt x="17904" y="17904"/>
                  </a:cubicBezTo>
                  <a:cubicBezTo>
                    <a:pt x="17904" y="8036"/>
                    <a:pt x="986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28600" y="530091"/>
              <a:ext cx="815648" cy="1632014"/>
            </a:xfrm>
            <a:custGeom>
              <a:avLst/>
              <a:gdLst/>
              <a:ahLst/>
              <a:cxnLst/>
              <a:rect l="l" t="t" r="r" b="b"/>
              <a:pathLst>
                <a:path w="19295" h="38607" extrusionOk="0">
                  <a:moveTo>
                    <a:pt x="1" y="0"/>
                  </a:moveTo>
                  <a:lnTo>
                    <a:pt x="1" y="147"/>
                  </a:lnTo>
                  <a:cubicBezTo>
                    <a:pt x="10564" y="147"/>
                    <a:pt x="19167" y="8731"/>
                    <a:pt x="19167" y="19295"/>
                  </a:cubicBezTo>
                  <a:cubicBezTo>
                    <a:pt x="19167" y="29875"/>
                    <a:pt x="10564" y="38460"/>
                    <a:pt x="1" y="38460"/>
                  </a:cubicBezTo>
                  <a:lnTo>
                    <a:pt x="1" y="38607"/>
                  </a:lnTo>
                  <a:cubicBezTo>
                    <a:pt x="10637" y="38607"/>
                    <a:pt x="19295" y="29949"/>
                    <a:pt x="19295" y="19295"/>
                  </a:cubicBezTo>
                  <a:cubicBezTo>
                    <a:pt x="19295" y="8658"/>
                    <a:pt x="10637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28600" y="471248"/>
              <a:ext cx="874491" cy="1749659"/>
            </a:xfrm>
            <a:custGeom>
              <a:avLst/>
              <a:gdLst/>
              <a:ahLst/>
              <a:cxnLst/>
              <a:rect l="l" t="t" r="r" b="b"/>
              <a:pathLst>
                <a:path w="20687" h="41390" extrusionOk="0">
                  <a:moveTo>
                    <a:pt x="1" y="1"/>
                  </a:moveTo>
                  <a:lnTo>
                    <a:pt x="1" y="147"/>
                  </a:lnTo>
                  <a:cubicBezTo>
                    <a:pt x="11333" y="147"/>
                    <a:pt x="20559" y="9355"/>
                    <a:pt x="20559" y="20687"/>
                  </a:cubicBezTo>
                  <a:cubicBezTo>
                    <a:pt x="20559" y="32036"/>
                    <a:pt x="11333" y="41243"/>
                    <a:pt x="1" y="41243"/>
                  </a:cubicBezTo>
                  <a:lnTo>
                    <a:pt x="1" y="41390"/>
                  </a:lnTo>
                  <a:cubicBezTo>
                    <a:pt x="11406" y="41390"/>
                    <a:pt x="20686" y="32109"/>
                    <a:pt x="20686" y="20687"/>
                  </a:cubicBezTo>
                  <a:cubicBezTo>
                    <a:pt x="20686" y="9281"/>
                    <a:pt x="1140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28600" y="412448"/>
              <a:ext cx="933292" cy="1867261"/>
            </a:xfrm>
            <a:custGeom>
              <a:avLst/>
              <a:gdLst/>
              <a:ahLst/>
              <a:cxnLst/>
              <a:rect l="l" t="t" r="r" b="b"/>
              <a:pathLst>
                <a:path w="22078" h="44172" extrusionOk="0">
                  <a:moveTo>
                    <a:pt x="1" y="1"/>
                  </a:moveTo>
                  <a:lnTo>
                    <a:pt x="1" y="128"/>
                  </a:lnTo>
                  <a:cubicBezTo>
                    <a:pt x="12101" y="128"/>
                    <a:pt x="21950" y="9977"/>
                    <a:pt x="21950" y="22078"/>
                  </a:cubicBezTo>
                  <a:cubicBezTo>
                    <a:pt x="21950" y="34196"/>
                    <a:pt x="12101" y="44026"/>
                    <a:pt x="1" y="44026"/>
                  </a:cubicBezTo>
                  <a:lnTo>
                    <a:pt x="1" y="44172"/>
                  </a:lnTo>
                  <a:cubicBezTo>
                    <a:pt x="12175" y="44172"/>
                    <a:pt x="22077" y="34269"/>
                    <a:pt x="22077" y="22078"/>
                  </a:cubicBezTo>
                  <a:cubicBezTo>
                    <a:pt x="22077" y="9903"/>
                    <a:pt x="12175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28600" y="353647"/>
              <a:ext cx="992093" cy="1984905"/>
            </a:xfrm>
            <a:custGeom>
              <a:avLst/>
              <a:gdLst/>
              <a:ahLst/>
              <a:cxnLst/>
              <a:rect l="l" t="t" r="r" b="b"/>
              <a:pathLst>
                <a:path w="23469" h="46955" extrusionOk="0">
                  <a:moveTo>
                    <a:pt x="1" y="1"/>
                  </a:moveTo>
                  <a:lnTo>
                    <a:pt x="1" y="128"/>
                  </a:lnTo>
                  <a:cubicBezTo>
                    <a:pt x="12870" y="128"/>
                    <a:pt x="23341" y="10599"/>
                    <a:pt x="23341" y="23469"/>
                  </a:cubicBezTo>
                  <a:cubicBezTo>
                    <a:pt x="23341" y="36337"/>
                    <a:pt x="12870" y="46808"/>
                    <a:pt x="1" y="46808"/>
                  </a:cubicBezTo>
                  <a:lnTo>
                    <a:pt x="1" y="46954"/>
                  </a:lnTo>
                  <a:cubicBezTo>
                    <a:pt x="12943" y="46954"/>
                    <a:pt x="23469" y="36429"/>
                    <a:pt x="23469" y="23469"/>
                  </a:cubicBezTo>
                  <a:cubicBezTo>
                    <a:pt x="23469" y="10526"/>
                    <a:pt x="12943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28600" y="294847"/>
              <a:ext cx="1051698" cy="2102507"/>
            </a:xfrm>
            <a:custGeom>
              <a:avLst/>
              <a:gdLst/>
              <a:ahLst/>
              <a:cxnLst/>
              <a:rect l="l" t="t" r="r" b="b"/>
              <a:pathLst>
                <a:path w="24879" h="49737" extrusionOk="0">
                  <a:moveTo>
                    <a:pt x="1" y="0"/>
                  </a:moveTo>
                  <a:lnTo>
                    <a:pt x="1" y="128"/>
                  </a:lnTo>
                  <a:cubicBezTo>
                    <a:pt x="13639" y="128"/>
                    <a:pt x="24732" y="11221"/>
                    <a:pt x="24732" y="24860"/>
                  </a:cubicBezTo>
                  <a:cubicBezTo>
                    <a:pt x="24732" y="38497"/>
                    <a:pt x="13639" y="49609"/>
                    <a:pt x="1" y="49609"/>
                  </a:cubicBezTo>
                  <a:lnTo>
                    <a:pt x="1" y="49736"/>
                  </a:lnTo>
                  <a:cubicBezTo>
                    <a:pt x="13712" y="49736"/>
                    <a:pt x="24879" y="38589"/>
                    <a:pt x="24879" y="24860"/>
                  </a:cubicBezTo>
                  <a:cubicBezTo>
                    <a:pt x="24879" y="11148"/>
                    <a:pt x="13712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28600" y="236047"/>
              <a:ext cx="1110541" cy="2220109"/>
            </a:xfrm>
            <a:custGeom>
              <a:avLst/>
              <a:gdLst/>
              <a:ahLst/>
              <a:cxnLst/>
              <a:rect l="l" t="t" r="r" b="b"/>
              <a:pathLst>
                <a:path w="26271" h="52519" extrusionOk="0">
                  <a:moveTo>
                    <a:pt x="1" y="0"/>
                  </a:moveTo>
                  <a:lnTo>
                    <a:pt x="1" y="127"/>
                  </a:lnTo>
                  <a:cubicBezTo>
                    <a:pt x="14408" y="127"/>
                    <a:pt x="26124" y="11843"/>
                    <a:pt x="26124" y="26251"/>
                  </a:cubicBezTo>
                  <a:cubicBezTo>
                    <a:pt x="26124" y="40657"/>
                    <a:pt x="14408" y="52391"/>
                    <a:pt x="1" y="52391"/>
                  </a:cubicBezTo>
                  <a:lnTo>
                    <a:pt x="1" y="52519"/>
                  </a:lnTo>
                  <a:cubicBezTo>
                    <a:pt x="14481" y="52519"/>
                    <a:pt x="26270" y="40749"/>
                    <a:pt x="26270" y="26251"/>
                  </a:cubicBezTo>
                  <a:cubicBezTo>
                    <a:pt x="26270" y="11770"/>
                    <a:pt x="14481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28600" y="176401"/>
              <a:ext cx="1169342" cy="2338557"/>
            </a:xfrm>
            <a:custGeom>
              <a:avLst/>
              <a:gdLst/>
              <a:ahLst/>
              <a:cxnLst/>
              <a:rect l="l" t="t" r="r" b="b"/>
              <a:pathLst>
                <a:path w="27662" h="55321" extrusionOk="0">
                  <a:moveTo>
                    <a:pt x="1" y="1"/>
                  </a:moveTo>
                  <a:lnTo>
                    <a:pt x="1" y="147"/>
                  </a:lnTo>
                  <a:cubicBezTo>
                    <a:pt x="15177" y="147"/>
                    <a:pt x="27515" y="12485"/>
                    <a:pt x="27515" y="27662"/>
                  </a:cubicBezTo>
                  <a:cubicBezTo>
                    <a:pt x="27515" y="42836"/>
                    <a:pt x="15177" y="55194"/>
                    <a:pt x="1" y="55194"/>
                  </a:cubicBezTo>
                  <a:lnTo>
                    <a:pt x="1" y="55321"/>
                  </a:lnTo>
                  <a:cubicBezTo>
                    <a:pt x="15250" y="55321"/>
                    <a:pt x="27661" y="42929"/>
                    <a:pt x="27661" y="27662"/>
                  </a:cubicBezTo>
                  <a:cubicBezTo>
                    <a:pt x="27661" y="12412"/>
                    <a:pt x="1525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28600" y="116037"/>
              <a:ext cx="1229707" cy="2459287"/>
            </a:xfrm>
            <a:custGeom>
              <a:avLst/>
              <a:gdLst/>
              <a:ahLst/>
              <a:cxnLst/>
              <a:rect l="l" t="t" r="r" b="b"/>
              <a:pathLst>
                <a:path w="29090" h="58177" extrusionOk="0">
                  <a:moveTo>
                    <a:pt x="1" y="1"/>
                  </a:moveTo>
                  <a:lnTo>
                    <a:pt x="1" y="147"/>
                  </a:lnTo>
                  <a:cubicBezTo>
                    <a:pt x="15963" y="147"/>
                    <a:pt x="28943" y="13127"/>
                    <a:pt x="28943" y="29090"/>
                  </a:cubicBezTo>
                  <a:cubicBezTo>
                    <a:pt x="28943" y="45052"/>
                    <a:pt x="15963" y="58049"/>
                    <a:pt x="1" y="58049"/>
                  </a:cubicBezTo>
                  <a:lnTo>
                    <a:pt x="1" y="58177"/>
                  </a:lnTo>
                  <a:cubicBezTo>
                    <a:pt x="16036" y="58177"/>
                    <a:pt x="29089" y="45143"/>
                    <a:pt x="29089" y="29090"/>
                  </a:cubicBezTo>
                  <a:cubicBezTo>
                    <a:pt x="29089" y="13054"/>
                    <a:pt x="1603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28600" y="58800"/>
              <a:ext cx="1286944" cy="2574607"/>
            </a:xfrm>
            <a:custGeom>
              <a:avLst/>
              <a:gdLst/>
              <a:ahLst/>
              <a:cxnLst/>
              <a:rect l="l" t="t" r="r" b="b"/>
              <a:pathLst>
                <a:path w="30444" h="60905" extrusionOk="0">
                  <a:moveTo>
                    <a:pt x="1" y="0"/>
                  </a:moveTo>
                  <a:lnTo>
                    <a:pt x="1" y="147"/>
                  </a:lnTo>
                  <a:cubicBezTo>
                    <a:pt x="8092" y="147"/>
                    <a:pt x="15707" y="3295"/>
                    <a:pt x="21437" y="9026"/>
                  </a:cubicBezTo>
                  <a:cubicBezTo>
                    <a:pt x="27149" y="14737"/>
                    <a:pt x="30315" y="22352"/>
                    <a:pt x="30315" y="30444"/>
                  </a:cubicBezTo>
                  <a:cubicBezTo>
                    <a:pt x="30315" y="38552"/>
                    <a:pt x="27149" y="46150"/>
                    <a:pt x="21437" y="51879"/>
                  </a:cubicBezTo>
                  <a:cubicBezTo>
                    <a:pt x="15707" y="57609"/>
                    <a:pt x="8092" y="60758"/>
                    <a:pt x="1" y="60758"/>
                  </a:cubicBezTo>
                  <a:lnTo>
                    <a:pt x="1" y="60905"/>
                  </a:lnTo>
                  <a:cubicBezTo>
                    <a:pt x="8128" y="60905"/>
                    <a:pt x="15780" y="57737"/>
                    <a:pt x="21528" y="51971"/>
                  </a:cubicBezTo>
                  <a:cubicBezTo>
                    <a:pt x="27276" y="46223"/>
                    <a:pt x="30444" y="38589"/>
                    <a:pt x="30444" y="30444"/>
                  </a:cubicBezTo>
                  <a:cubicBezTo>
                    <a:pt x="30444" y="22316"/>
                    <a:pt x="27276" y="14664"/>
                    <a:pt x="21528" y="8916"/>
                  </a:cubicBezTo>
                  <a:cubicBezTo>
                    <a:pt x="15780" y="3168"/>
                    <a:pt x="812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28600" y="0"/>
              <a:ext cx="1345787" cy="2692209"/>
            </a:xfrm>
            <a:custGeom>
              <a:avLst/>
              <a:gdLst/>
              <a:ahLst/>
              <a:cxnLst/>
              <a:rect l="l" t="t" r="r" b="b"/>
              <a:pathLst>
                <a:path w="31836" h="63687" extrusionOk="0">
                  <a:moveTo>
                    <a:pt x="1" y="0"/>
                  </a:moveTo>
                  <a:lnTo>
                    <a:pt x="1" y="146"/>
                  </a:lnTo>
                  <a:cubicBezTo>
                    <a:pt x="8458" y="146"/>
                    <a:pt x="16422" y="3441"/>
                    <a:pt x="22407" y="9428"/>
                  </a:cubicBezTo>
                  <a:cubicBezTo>
                    <a:pt x="28411" y="15414"/>
                    <a:pt x="31706" y="23377"/>
                    <a:pt x="31706" y="31835"/>
                  </a:cubicBezTo>
                  <a:cubicBezTo>
                    <a:pt x="31706" y="40309"/>
                    <a:pt x="28411" y="48273"/>
                    <a:pt x="22407" y="54259"/>
                  </a:cubicBezTo>
                  <a:cubicBezTo>
                    <a:pt x="16422" y="60245"/>
                    <a:pt x="8458" y="63540"/>
                    <a:pt x="1" y="63540"/>
                  </a:cubicBezTo>
                  <a:lnTo>
                    <a:pt x="1" y="63687"/>
                  </a:lnTo>
                  <a:cubicBezTo>
                    <a:pt x="8494" y="63687"/>
                    <a:pt x="16495" y="60373"/>
                    <a:pt x="22517" y="54351"/>
                  </a:cubicBezTo>
                  <a:cubicBezTo>
                    <a:pt x="28521" y="48346"/>
                    <a:pt x="31835" y="40346"/>
                    <a:pt x="31835" y="31835"/>
                  </a:cubicBezTo>
                  <a:cubicBezTo>
                    <a:pt x="31835" y="23341"/>
                    <a:pt x="28521" y="15340"/>
                    <a:pt x="22517" y="9336"/>
                  </a:cubicBezTo>
                  <a:cubicBezTo>
                    <a:pt x="16495" y="3314"/>
                    <a:pt x="8494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5539751" y="-129008"/>
            <a:ext cx="1616292" cy="1059904"/>
            <a:chOff x="2285625" y="2424325"/>
            <a:chExt cx="699300" cy="458575"/>
          </a:xfrm>
        </p:grpSpPr>
        <p:sp>
          <p:nvSpPr>
            <p:cNvPr id="26" name="Google Shape;26;p2"/>
            <p:cNvSpPr/>
            <p:nvPr/>
          </p:nvSpPr>
          <p:spPr>
            <a:xfrm>
              <a:off x="2285625" y="2424325"/>
              <a:ext cx="699300" cy="458575"/>
            </a:xfrm>
            <a:custGeom>
              <a:avLst/>
              <a:gdLst/>
              <a:ahLst/>
              <a:cxnLst/>
              <a:rect l="l" t="t" r="r" b="b"/>
              <a:pathLst>
                <a:path w="27972" h="18343" extrusionOk="0">
                  <a:moveTo>
                    <a:pt x="27259" y="476"/>
                  </a:moveTo>
                  <a:cubicBezTo>
                    <a:pt x="27259" y="530"/>
                    <a:pt x="27259" y="586"/>
                    <a:pt x="27295" y="623"/>
                  </a:cubicBezTo>
                  <a:lnTo>
                    <a:pt x="16805" y="17427"/>
                  </a:lnTo>
                  <a:lnTo>
                    <a:pt x="16824" y="17189"/>
                  </a:lnTo>
                  <a:cubicBezTo>
                    <a:pt x="16842" y="17098"/>
                    <a:pt x="16769" y="17006"/>
                    <a:pt x="16659" y="16988"/>
                  </a:cubicBezTo>
                  <a:cubicBezTo>
                    <a:pt x="16568" y="16988"/>
                    <a:pt x="16476" y="17061"/>
                    <a:pt x="16476" y="17152"/>
                  </a:cubicBezTo>
                  <a:lnTo>
                    <a:pt x="16402" y="17848"/>
                  </a:lnTo>
                  <a:lnTo>
                    <a:pt x="788" y="7047"/>
                  </a:lnTo>
                  <a:cubicBezTo>
                    <a:pt x="825" y="7011"/>
                    <a:pt x="842" y="6993"/>
                    <a:pt x="842" y="6937"/>
                  </a:cubicBezTo>
                  <a:lnTo>
                    <a:pt x="842" y="6864"/>
                  </a:lnTo>
                  <a:lnTo>
                    <a:pt x="27259" y="476"/>
                  </a:lnTo>
                  <a:close/>
                  <a:moveTo>
                    <a:pt x="27752" y="0"/>
                  </a:moveTo>
                  <a:lnTo>
                    <a:pt x="147" y="6663"/>
                  </a:lnTo>
                  <a:cubicBezTo>
                    <a:pt x="110" y="6663"/>
                    <a:pt x="93" y="6681"/>
                    <a:pt x="56" y="6700"/>
                  </a:cubicBezTo>
                  <a:lnTo>
                    <a:pt x="56" y="6718"/>
                  </a:lnTo>
                  <a:cubicBezTo>
                    <a:pt x="37" y="6737"/>
                    <a:pt x="19" y="6773"/>
                    <a:pt x="0" y="6791"/>
                  </a:cubicBezTo>
                  <a:lnTo>
                    <a:pt x="0" y="6810"/>
                  </a:lnTo>
                  <a:cubicBezTo>
                    <a:pt x="0" y="6828"/>
                    <a:pt x="0" y="6864"/>
                    <a:pt x="19" y="6883"/>
                  </a:cubicBezTo>
                  <a:lnTo>
                    <a:pt x="19" y="6920"/>
                  </a:lnTo>
                  <a:lnTo>
                    <a:pt x="74" y="6974"/>
                  </a:lnTo>
                  <a:lnTo>
                    <a:pt x="16439" y="18306"/>
                  </a:lnTo>
                  <a:lnTo>
                    <a:pt x="16458" y="18306"/>
                  </a:lnTo>
                  <a:cubicBezTo>
                    <a:pt x="16476" y="18324"/>
                    <a:pt x="16495" y="18343"/>
                    <a:pt x="16531" y="18343"/>
                  </a:cubicBezTo>
                  <a:lnTo>
                    <a:pt x="16586" y="18343"/>
                  </a:lnTo>
                  <a:cubicBezTo>
                    <a:pt x="16586" y="18343"/>
                    <a:pt x="16586" y="18324"/>
                    <a:pt x="16605" y="18324"/>
                  </a:cubicBezTo>
                  <a:cubicBezTo>
                    <a:pt x="16605" y="18324"/>
                    <a:pt x="16622" y="18324"/>
                    <a:pt x="16622" y="18306"/>
                  </a:cubicBezTo>
                  <a:lnTo>
                    <a:pt x="16659" y="18306"/>
                  </a:lnTo>
                  <a:cubicBezTo>
                    <a:pt x="16659" y="18287"/>
                    <a:pt x="16678" y="18287"/>
                    <a:pt x="16678" y="18269"/>
                  </a:cubicBezTo>
                  <a:cubicBezTo>
                    <a:pt x="16695" y="18269"/>
                    <a:pt x="16695" y="18269"/>
                    <a:pt x="16695" y="18250"/>
                  </a:cubicBezTo>
                  <a:lnTo>
                    <a:pt x="27954" y="256"/>
                  </a:lnTo>
                  <a:cubicBezTo>
                    <a:pt x="27972" y="220"/>
                    <a:pt x="27972" y="201"/>
                    <a:pt x="27972" y="164"/>
                  </a:cubicBezTo>
                  <a:lnTo>
                    <a:pt x="27972" y="147"/>
                  </a:lnTo>
                  <a:cubicBezTo>
                    <a:pt x="27972" y="128"/>
                    <a:pt x="27954" y="110"/>
                    <a:pt x="27935" y="73"/>
                  </a:cubicBezTo>
                  <a:lnTo>
                    <a:pt x="27935" y="54"/>
                  </a:lnTo>
                  <a:cubicBezTo>
                    <a:pt x="27918" y="37"/>
                    <a:pt x="27881" y="18"/>
                    <a:pt x="2786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54925" y="2517650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4"/>
                  </a:lnTo>
                  <a:cubicBezTo>
                    <a:pt x="20" y="807"/>
                    <a:pt x="1" y="917"/>
                    <a:pt x="74" y="971"/>
                  </a:cubicBezTo>
                  <a:cubicBezTo>
                    <a:pt x="111" y="1027"/>
                    <a:pt x="147" y="1044"/>
                    <a:pt x="203" y="1044"/>
                  </a:cubicBezTo>
                  <a:cubicBezTo>
                    <a:pt x="240" y="1044"/>
                    <a:pt x="294" y="1027"/>
                    <a:pt x="313" y="990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17875" y="2551925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0" y="1"/>
                  </a:moveTo>
                  <a:cubicBezTo>
                    <a:pt x="899" y="1"/>
                    <a:pt x="858" y="14"/>
                    <a:pt x="824" y="39"/>
                  </a:cubicBezTo>
                  <a:lnTo>
                    <a:pt x="74" y="717"/>
                  </a:lnTo>
                  <a:cubicBezTo>
                    <a:pt x="1" y="791"/>
                    <a:pt x="1" y="900"/>
                    <a:pt x="74" y="974"/>
                  </a:cubicBezTo>
                  <a:cubicBezTo>
                    <a:pt x="111" y="1010"/>
                    <a:pt x="147" y="1028"/>
                    <a:pt x="201" y="1028"/>
                  </a:cubicBezTo>
                  <a:cubicBezTo>
                    <a:pt x="238" y="1028"/>
                    <a:pt x="275" y="1010"/>
                    <a:pt x="311" y="991"/>
                  </a:cubicBezTo>
                  <a:lnTo>
                    <a:pt x="1063" y="296"/>
                  </a:lnTo>
                  <a:cubicBezTo>
                    <a:pt x="1136" y="241"/>
                    <a:pt x="1136" y="132"/>
                    <a:pt x="1063" y="58"/>
                  </a:cubicBezTo>
                  <a:cubicBezTo>
                    <a:pt x="1033" y="19"/>
                    <a:pt x="987" y="1"/>
                    <a:pt x="9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29550" y="2449475"/>
              <a:ext cx="27925" cy="26125"/>
            </a:xfrm>
            <a:custGeom>
              <a:avLst/>
              <a:gdLst/>
              <a:ahLst/>
              <a:cxnLst/>
              <a:rect l="l" t="t" r="r" b="b"/>
              <a:pathLst>
                <a:path w="1117" h="1045" extrusionOk="0">
                  <a:moveTo>
                    <a:pt x="934" y="1"/>
                  </a:moveTo>
                  <a:cubicBezTo>
                    <a:pt x="888" y="1"/>
                    <a:pt x="843" y="19"/>
                    <a:pt x="806" y="56"/>
                  </a:cubicBezTo>
                  <a:lnTo>
                    <a:pt x="74" y="732"/>
                  </a:lnTo>
                  <a:cubicBezTo>
                    <a:pt x="0" y="806"/>
                    <a:pt x="0" y="916"/>
                    <a:pt x="55" y="989"/>
                  </a:cubicBezTo>
                  <a:cubicBezTo>
                    <a:pt x="91" y="1025"/>
                    <a:pt x="147" y="1044"/>
                    <a:pt x="184" y="1044"/>
                  </a:cubicBezTo>
                  <a:cubicBezTo>
                    <a:pt x="238" y="1044"/>
                    <a:pt x="274" y="1025"/>
                    <a:pt x="311" y="989"/>
                  </a:cubicBezTo>
                  <a:lnTo>
                    <a:pt x="1043" y="312"/>
                  </a:lnTo>
                  <a:cubicBezTo>
                    <a:pt x="1116" y="239"/>
                    <a:pt x="1116" y="129"/>
                    <a:pt x="1062" y="56"/>
                  </a:cubicBezTo>
                  <a:cubicBezTo>
                    <a:pt x="1026" y="19"/>
                    <a:pt x="980" y="1"/>
                    <a:pt x="93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2025" y="2483725"/>
              <a:ext cx="28400" cy="25750"/>
            </a:xfrm>
            <a:custGeom>
              <a:avLst/>
              <a:gdLst/>
              <a:ahLst/>
              <a:cxnLst/>
              <a:rect l="l" t="t" r="r" b="b"/>
              <a:pathLst>
                <a:path w="1136" h="1030" extrusionOk="0">
                  <a:moveTo>
                    <a:pt x="942" y="1"/>
                  </a:moveTo>
                  <a:cubicBezTo>
                    <a:pt x="900" y="1"/>
                    <a:pt x="858" y="15"/>
                    <a:pt x="823" y="41"/>
                  </a:cubicBezTo>
                  <a:lnTo>
                    <a:pt x="91" y="717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9"/>
                    <a:pt x="201" y="1029"/>
                  </a:cubicBezTo>
                  <a:cubicBezTo>
                    <a:pt x="238" y="1029"/>
                    <a:pt x="293" y="1010"/>
                    <a:pt x="330" y="992"/>
                  </a:cubicBezTo>
                  <a:lnTo>
                    <a:pt x="1062" y="297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1" y="19"/>
                    <a:pt x="991" y="1"/>
                    <a:pt x="94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43750" y="2619925"/>
              <a:ext cx="28400" cy="25925"/>
            </a:xfrm>
            <a:custGeom>
              <a:avLst/>
              <a:gdLst/>
              <a:ahLst/>
              <a:cxnLst/>
              <a:rect l="l" t="t" r="r" b="b"/>
              <a:pathLst>
                <a:path w="1136" h="1037" extrusionOk="0">
                  <a:moveTo>
                    <a:pt x="926" y="1"/>
                  </a:moveTo>
                  <a:cubicBezTo>
                    <a:pt x="886" y="1"/>
                    <a:pt x="848" y="15"/>
                    <a:pt x="823" y="48"/>
                  </a:cubicBezTo>
                  <a:lnTo>
                    <a:pt x="74" y="724"/>
                  </a:lnTo>
                  <a:cubicBezTo>
                    <a:pt x="0" y="797"/>
                    <a:pt x="0" y="907"/>
                    <a:pt x="54" y="981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8" y="1036"/>
                    <a:pt x="274" y="1017"/>
                    <a:pt x="311" y="981"/>
                  </a:cubicBezTo>
                  <a:lnTo>
                    <a:pt x="1062" y="304"/>
                  </a:lnTo>
                  <a:cubicBezTo>
                    <a:pt x="1135" y="248"/>
                    <a:pt x="1135" y="138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80800" y="2585875"/>
              <a:ext cx="28400" cy="25625"/>
            </a:xfrm>
            <a:custGeom>
              <a:avLst/>
              <a:gdLst/>
              <a:ahLst/>
              <a:cxnLst/>
              <a:rect l="l" t="t" r="r" b="b"/>
              <a:pathLst>
                <a:path w="1136" h="1025" extrusionOk="0">
                  <a:moveTo>
                    <a:pt x="951" y="0"/>
                  </a:moveTo>
                  <a:cubicBezTo>
                    <a:pt x="907" y="0"/>
                    <a:pt x="861" y="18"/>
                    <a:pt x="825" y="55"/>
                  </a:cubicBezTo>
                  <a:lnTo>
                    <a:pt x="74" y="732"/>
                  </a:lnTo>
                  <a:cubicBezTo>
                    <a:pt x="0" y="787"/>
                    <a:pt x="0" y="897"/>
                    <a:pt x="74" y="970"/>
                  </a:cubicBezTo>
                  <a:cubicBezTo>
                    <a:pt x="93" y="1007"/>
                    <a:pt x="147" y="1025"/>
                    <a:pt x="202" y="1025"/>
                  </a:cubicBezTo>
                  <a:cubicBezTo>
                    <a:pt x="239" y="1025"/>
                    <a:pt x="276" y="1025"/>
                    <a:pt x="312" y="988"/>
                  </a:cubicBezTo>
                  <a:lnTo>
                    <a:pt x="1062" y="311"/>
                  </a:lnTo>
                  <a:cubicBezTo>
                    <a:pt x="1135" y="238"/>
                    <a:pt x="1135" y="128"/>
                    <a:pt x="1062" y="55"/>
                  </a:cubicBezTo>
                  <a:cubicBezTo>
                    <a:pt x="1035" y="18"/>
                    <a:pt x="994" y="0"/>
                    <a:pt x="95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03900" y="2653975"/>
              <a:ext cx="31150" cy="30300"/>
            </a:xfrm>
            <a:custGeom>
              <a:avLst/>
              <a:gdLst/>
              <a:ahLst/>
              <a:cxnLst/>
              <a:rect l="l" t="t" r="r" b="b"/>
              <a:pathLst>
                <a:path w="1246" h="1212" extrusionOk="0">
                  <a:moveTo>
                    <a:pt x="1035" y="1"/>
                  </a:moveTo>
                  <a:cubicBezTo>
                    <a:pt x="992" y="1"/>
                    <a:pt x="950" y="14"/>
                    <a:pt x="916" y="40"/>
                  </a:cubicBezTo>
                  <a:lnTo>
                    <a:pt x="623" y="333"/>
                  </a:lnTo>
                  <a:lnTo>
                    <a:pt x="221" y="260"/>
                  </a:lnTo>
                  <a:cubicBezTo>
                    <a:pt x="209" y="258"/>
                    <a:pt x="197" y="257"/>
                    <a:pt x="186" y="257"/>
                  </a:cubicBezTo>
                  <a:cubicBezTo>
                    <a:pt x="92" y="257"/>
                    <a:pt x="20" y="324"/>
                    <a:pt x="20" y="406"/>
                  </a:cubicBezTo>
                  <a:cubicBezTo>
                    <a:pt x="1" y="497"/>
                    <a:pt x="57" y="589"/>
                    <a:pt x="147" y="607"/>
                  </a:cubicBezTo>
                  <a:lnTo>
                    <a:pt x="477" y="663"/>
                  </a:lnTo>
                  <a:lnTo>
                    <a:pt x="440" y="1010"/>
                  </a:lnTo>
                  <a:cubicBezTo>
                    <a:pt x="440" y="1120"/>
                    <a:pt x="514" y="1193"/>
                    <a:pt x="606" y="1212"/>
                  </a:cubicBezTo>
                  <a:lnTo>
                    <a:pt x="623" y="1212"/>
                  </a:lnTo>
                  <a:cubicBezTo>
                    <a:pt x="716" y="1212"/>
                    <a:pt x="789" y="1139"/>
                    <a:pt x="806" y="1046"/>
                  </a:cubicBezTo>
                  <a:lnTo>
                    <a:pt x="843" y="607"/>
                  </a:lnTo>
                  <a:lnTo>
                    <a:pt x="1155" y="314"/>
                  </a:lnTo>
                  <a:cubicBezTo>
                    <a:pt x="1228" y="241"/>
                    <a:pt x="1246" y="131"/>
                    <a:pt x="1173" y="58"/>
                  </a:cubicBezTo>
                  <a:cubicBezTo>
                    <a:pt x="1133" y="19"/>
                    <a:pt x="1084" y="1"/>
                    <a:pt x="1035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16975" y="2612775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85" y="0"/>
                  </a:moveTo>
                  <a:cubicBezTo>
                    <a:pt x="106" y="0"/>
                    <a:pt x="35" y="55"/>
                    <a:pt x="18" y="151"/>
                  </a:cubicBezTo>
                  <a:cubicBezTo>
                    <a:pt x="1" y="241"/>
                    <a:pt x="74" y="334"/>
                    <a:pt x="165" y="351"/>
                  </a:cubicBezTo>
                  <a:lnTo>
                    <a:pt x="1117" y="498"/>
                  </a:lnTo>
                  <a:cubicBezTo>
                    <a:pt x="1136" y="498"/>
                    <a:pt x="1136" y="517"/>
                    <a:pt x="1153" y="517"/>
                  </a:cubicBezTo>
                  <a:cubicBezTo>
                    <a:pt x="1227" y="517"/>
                    <a:pt x="1319" y="444"/>
                    <a:pt x="1319" y="351"/>
                  </a:cubicBezTo>
                  <a:cubicBezTo>
                    <a:pt x="1337" y="260"/>
                    <a:pt x="1282" y="168"/>
                    <a:pt x="1172" y="151"/>
                  </a:cubicBezTo>
                  <a:lnTo>
                    <a:pt x="221" y="4"/>
                  </a:lnTo>
                  <a:cubicBezTo>
                    <a:pt x="209" y="2"/>
                    <a:pt x="197" y="0"/>
                    <a:pt x="18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12625" y="2628425"/>
              <a:ext cx="33450" cy="12850"/>
            </a:xfrm>
            <a:custGeom>
              <a:avLst/>
              <a:gdLst/>
              <a:ahLst/>
              <a:cxnLst/>
              <a:rect l="l" t="t" r="r" b="b"/>
              <a:pathLst>
                <a:path w="1338" h="514" extrusionOk="0">
                  <a:moveTo>
                    <a:pt x="220" y="1"/>
                  </a:moveTo>
                  <a:cubicBezTo>
                    <a:pt x="129" y="1"/>
                    <a:pt x="37" y="55"/>
                    <a:pt x="19" y="147"/>
                  </a:cubicBezTo>
                  <a:cubicBezTo>
                    <a:pt x="0" y="257"/>
                    <a:pt x="73" y="348"/>
                    <a:pt x="166" y="348"/>
                  </a:cubicBezTo>
                  <a:lnTo>
                    <a:pt x="1117" y="513"/>
                  </a:lnTo>
                  <a:lnTo>
                    <a:pt x="1154" y="513"/>
                  </a:lnTo>
                  <a:cubicBezTo>
                    <a:pt x="1227" y="513"/>
                    <a:pt x="1301" y="457"/>
                    <a:pt x="1318" y="367"/>
                  </a:cubicBezTo>
                  <a:cubicBezTo>
                    <a:pt x="1337" y="274"/>
                    <a:pt x="1264" y="184"/>
                    <a:pt x="1172" y="165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65025" y="26205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87" y="0"/>
                  </a:moveTo>
                  <a:cubicBezTo>
                    <a:pt x="93" y="0"/>
                    <a:pt x="19" y="67"/>
                    <a:pt x="19" y="149"/>
                  </a:cubicBezTo>
                  <a:cubicBezTo>
                    <a:pt x="0" y="241"/>
                    <a:pt x="56" y="332"/>
                    <a:pt x="147" y="351"/>
                  </a:cubicBezTo>
                  <a:lnTo>
                    <a:pt x="1118" y="515"/>
                  </a:lnTo>
                  <a:lnTo>
                    <a:pt x="1135" y="515"/>
                  </a:lnTo>
                  <a:cubicBezTo>
                    <a:pt x="1228" y="515"/>
                    <a:pt x="1301" y="461"/>
                    <a:pt x="1318" y="369"/>
                  </a:cubicBezTo>
                  <a:cubicBezTo>
                    <a:pt x="1337" y="278"/>
                    <a:pt x="1264" y="186"/>
                    <a:pt x="1172" y="168"/>
                  </a:cubicBezTo>
                  <a:lnTo>
                    <a:pt x="220" y="3"/>
                  </a:lnTo>
                  <a:cubicBezTo>
                    <a:pt x="209" y="1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08275" y="2644350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93" y="1"/>
                  </a:moveTo>
                  <a:cubicBezTo>
                    <a:pt x="111" y="1"/>
                    <a:pt x="35" y="68"/>
                    <a:pt x="18" y="150"/>
                  </a:cubicBezTo>
                  <a:cubicBezTo>
                    <a:pt x="1" y="242"/>
                    <a:pt x="55" y="333"/>
                    <a:pt x="165" y="352"/>
                  </a:cubicBezTo>
                  <a:lnTo>
                    <a:pt x="1117" y="516"/>
                  </a:lnTo>
                  <a:lnTo>
                    <a:pt x="1136" y="516"/>
                  </a:lnTo>
                  <a:cubicBezTo>
                    <a:pt x="1227" y="516"/>
                    <a:pt x="1300" y="462"/>
                    <a:pt x="1319" y="370"/>
                  </a:cubicBezTo>
                  <a:cubicBezTo>
                    <a:pt x="1336" y="279"/>
                    <a:pt x="1263" y="187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60200" y="2636600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1" y="0"/>
                  </a:moveTo>
                  <a:cubicBezTo>
                    <a:pt x="111" y="0"/>
                    <a:pt x="36" y="67"/>
                    <a:pt x="20" y="150"/>
                  </a:cubicBezTo>
                  <a:cubicBezTo>
                    <a:pt x="1" y="240"/>
                    <a:pt x="74" y="333"/>
                    <a:pt x="166" y="350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46" y="516"/>
                    <a:pt x="1319" y="442"/>
                    <a:pt x="1319" y="369"/>
                  </a:cubicBezTo>
                  <a:cubicBezTo>
                    <a:pt x="1338" y="259"/>
                    <a:pt x="1282" y="167"/>
                    <a:pt x="1192" y="167"/>
                  </a:cubicBezTo>
                  <a:lnTo>
                    <a:pt x="221" y="3"/>
                  </a:lnTo>
                  <a:cubicBezTo>
                    <a:pt x="211" y="1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21325" y="25967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2" y="0"/>
                  </a:moveTo>
                  <a:cubicBezTo>
                    <a:pt x="111" y="0"/>
                    <a:pt x="35" y="68"/>
                    <a:pt x="19" y="149"/>
                  </a:cubicBezTo>
                  <a:cubicBezTo>
                    <a:pt x="0" y="241"/>
                    <a:pt x="73" y="332"/>
                    <a:pt x="166" y="351"/>
                  </a:cubicBezTo>
                  <a:lnTo>
                    <a:pt x="1118" y="515"/>
                  </a:lnTo>
                  <a:lnTo>
                    <a:pt x="1154" y="515"/>
                  </a:lnTo>
                  <a:cubicBezTo>
                    <a:pt x="1245" y="515"/>
                    <a:pt x="1318" y="442"/>
                    <a:pt x="1337" y="369"/>
                  </a:cubicBezTo>
                  <a:cubicBezTo>
                    <a:pt x="1337" y="259"/>
                    <a:pt x="1282" y="186"/>
                    <a:pt x="1191" y="168"/>
                  </a:cubicBezTo>
                  <a:lnTo>
                    <a:pt x="220" y="3"/>
                  </a:lnTo>
                  <a:cubicBezTo>
                    <a:pt x="211" y="1"/>
                    <a:pt x="202" y="0"/>
                    <a:pt x="19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655875" y="2652575"/>
              <a:ext cx="33425" cy="12500"/>
            </a:xfrm>
            <a:custGeom>
              <a:avLst/>
              <a:gdLst/>
              <a:ahLst/>
              <a:cxnLst/>
              <a:rect l="l" t="t" r="r" b="b"/>
              <a:pathLst>
                <a:path w="1337" h="500" extrusionOk="0">
                  <a:moveTo>
                    <a:pt x="186" y="1"/>
                  </a:moveTo>
                  <a:cubicBezTo>
                    <a:pt x="107" y="1"/>
                    <a:pt x="35" y="54"/>
                    <a:pt x="18" y="150"/>
                  </a:cubicBezTo>
                  <a:cubicBezTo>
                    <a:pt x="1" y="243"/>
                    <a:pt x="74" y="334"/>
                    <a:pt x="165" y="353"/>
                  </a:cubicBezTo>
                  <a:lnTo>
                    <a:pt x="1116" y="499"/>
                  </a:lnTo>
                  <a:lnTo>
                    <a:pt x="1153" y="499"/>
                  </a:lnTo>
                  <a:cubicBezTo>
                    <a:pt x="1226" y="499"/>
                    <a:pt x="1319" y="443"/>
                    <a:pt x="1319" y="353"/>
                  </a:cubicBezTo>
                  <a:cubicBezTo>
                    <a:pt x="1336" y="260"/>
                    <a:pt x="1282" y="170"/>
                    <a:pt x="1172" y="150"/>
                  </a:cubicBezTo>
                  <a:lnTo>
                    <a:pt x="220" y="4"/>
                  </a:lnTo>
                  <a:cubicBezTo>
                    <a:pt x="209" y="2"/>
                    <a:pt x="197" y="1"/>
                    <a:pt x="18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69400" y="26045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1"/>
                  </a:moveTo>
                  <a:cubicBezTo>
                    <a:pt x="109" y="1"/>
                    <a:pt x="35" y="68"/>
                    <a:pt x="18" y="150"/>
                  </a:cubicBezTo>
                  <a:cubicBezTo>
                    <a:pt x="0" y="260"/>
                    <a:pt x="54" y="333"/>
                    <a:pt x="164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1"/>
                    <a:pt x="1318" y="370"/>
                  </a:cubicBezTo>
                  <a:cubicBezTo>
                    <a:pt x="1336" y="278"/>
                    <a:pt x="1262" y="187"/>
                    <a:pt x="1172" y="168"/>
                  </a:cubicBezTo>
                  <a:lnTo>
                    <a:pt x="220" y="4"/>
                  </a:lnTo>
                  <a:cubicBezTo>
                    <a:pt x="210" y="2"/>
                    <a:pt x="200" y="1"/>
                    <a:pt x="19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04825" y="27496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293" y="1"/>
                  </a:moveTo>
                  <a:cubicBezTo>
                    <a:pt x="203" y="1"/>
                    <a:pt x="110" y="74"/>
                    <a:pt x="110" y="166"/>
                  </a:cubicBezTo>
                  <a:lnTo>
                    <a:pt x="1" y="1155"/>
                  </a:lnTo>
                  <a:cubicBezTo>
                    <a:pt x="1" y="1265"/>
                    <a:pt x="74" y="1338"/>
                    <a:pt x="166" y="1356"/>
                  </a:cubicBezTo>
                  <a:lnTo>
                    <a:pt x="184" y="1356"/>
                  </a:lnTo>
                  <a:cubicBezTo>
                    <a:pt x="276" y="1356"/>
                    <a:pt x="349" y="1282"/>
                    <a:pt x="367" y="1191"/>
                  </a:cubicBezTo>
                  <a:lnTo>
                    <a:pt x="459" y="203"/>
                  </a:lnTo>
                  <a:cubicBezTo>
                    <a:pt x="477" y="111"/>
                    <a:pt x="403" y="20"/>
                    <a:pt x="2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09875" y="27002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66" y="0"/>
                  </a:moveTo>
                  <a:cubicBezTo>
                    <a:pt x="184" y="0"/>
                    <a:pt x="110" y="69"/>
                    <a:pt x="110" y="168"/>
                  </a:cubicBezTo>
                  <a:lnTo>
                    <a:pt x="1" y="1157"/>
                  </a:lnTo>
                  <a:cubicBezTo>
                    <a:pt x="1" y="1248"/>
                    <a:pt x="74" y="1340"/>
                    <a:pt x="165" y="1340"/>
                  </a:cubicBezTo>
                  <a:lnTo>
                    <a:pt x="184" y="1340"/>
                  </a:lnTo>
                  <a:cubicBezTo>
                    <a:pt x="275" y="1340"/>
                    <a:pt x="348" y="1284"/>
                    <a:pt x="367" y="1193"/>
                  </a:cubicBezTo>
                  <a:lnTo>
                    <a:pt x="458" y="186"/>
                  </a:lnTo>
                  <a:cubicBezTo>
                    <a:pt x="477" y="95"/>
                    <a:pt x="403" y="3"/>
                    <a:pt x="294" y="3"/>
                  </a:cubicBezTo>
                  <a:cubicBezTo>
                    <a:pt x="284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99800" y="2799575"/>
              <a:ext cx="11925" cy="33425"/>
            </a:xfrm>
            <a:custGeom>
              <a:avLst/>
              <a:gdLst/>
              <a:ahLst/>
              <a:cxnLst/>
              <a:rect l="l" t="t" r="r" b="b"/>
              <a:pathLst>
                <a:path w="477" h="1337" extrusionOk="0">
                  <a:moveTo>
                    <a:pt x="294" y="1"/>
                  </a:moveTo>
                  <a:cubicBezTo>
                    <a:pt x="202" y="1"/>
                    <a:pt x="111" y="55"/>
                    <a:pt x="111" y="147"/>
                  </a:cubicBezTo>
                  <a:lnTo>
                    <a:pt x="1" y="1153"/>
                  </a:lnTo>
                  <a:cubicBezTo>
                    <a:pt x="1" y="1246"/>
                    <a:pt x="74" y="1337"/>
                    <a:pt x="165" y="1337"/>
                  </a:cubicBezTo>
                  <a:lnTo>
                    <a:pt x="184" y="1337"/>
                  </a:lnTo>
                  <a:cubicBezTo>
                    <a:pt x="275" y="1337"/>
                    <a:pt x="348" y="1282"/>
                    <a:pt x="348" y="1190"/>
                  </a:cubicBezTo>
                  <a:lnTo>
                    <a:pt x="458" y="184"/>
                  </a:lnTo>
                  <a:cubicBezTo>
                    <a:pt x="477" y="92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8004051" y="4011376"/>
            <a:ext cx="991242" cy="991242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706475" y="3713800"/>
            <a:ext cx="594819" cy="594860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 rot="10800000">
            <a:off x="1269565" y="4767619"/>
            <a:ext cx="1345709" cy="235012"/>
            <a:chOff x="1217500" y="4203775"/>
            <a:chExt cx="3003145" cy="524463"/>
          </a:xfrm>
        </p:grpSpPr>
        <p:sp>
          <p:nvSpPr>
            <p:cNvPr id="48" name="Google Shape;48;p2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CDBE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cxnSp>
        <p:nvCxnSpPr>
          <p:cNvPr id="59" name="Google Shape;59;p2"/>
          <p:cNvCxnSpPr/>
          <p:nvPr/>
        </p:nvCxnSpPr>
        <p:spPr>
          <a:xfrm>
            <a:off x="1229975" y="1243125"/>
            <a:ext cx="0" cy="19863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60" name="Google Shape;60;p2"/>
          <p:cNvCxnSpPr/>
          <p:nvPr/>
        </p:nvCxnSpPr>
        <p:spPr>
          <a:xfrm>
            <a:off x="1236550" y="3347875"/>
            <a:ext cx="5965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61" name="Google Shape;61;p2"/>
          <p:cNvCxnSpPr/>
          <p:nvPr/>
        </p:nvCxnSpPr>
        <p:spPr>
          <a:xfrm>
            <a:off x="7156050" y="3393925"/>
            <a:ext cx="0" cy="1092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2" name="Google Shape;62;p2"/>
          <p:cNvSpPr/>
          <p:nvPr/>
        </p:nvSpPr>
        <p:spPr>
          <a:xfrm>
            <a:off x="5472375" y="3594200"/>
            <a:ext cx="1427400" cy="375600"/>
          </a:xfrm>
          <a:prstGeom prst="cube">
            <a:avLst>
              <a:gd name="adj" fmla="val 25000"/>
            </a:avLst>
          </a:prstGeom>
          <a:solidFill>
            <a:srgbClr val="3D42CA"/>
          </a:solidFill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-1583687" y="3684225"/>
            <a:ext cx="3066600" cy="3054000"/>
            <a:chOff x="-1583687" y="3684225"/>
            <a:chExt cx="3066600" cy="3054000"/>
          </a:xfrm>
        </p:grpSpPr>
        <p:sp>
          <p:nvSpPr>
            <p:cNvPr id="64" name="Google Shape;64;p2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81525" y="2051613"/>
            <a:ext cx="399900" cy="1717188"/>
            <a:chOff x="181525" y="2051613"/>
            <a:chExt cx="399900" cy="1717188"/>
          </a:xfrm>
        </p:grpSpPr>
        <p:cxnSp>
          <p:nvCxnSpPr>
            <p:cNvPr id="68" name="Google Shape;68;p2"/>
            <p:cNvCxnSpPr/>
            <p:nvPr/>
          </p:nvCxnSpPr>
          <p:spPr>
            <a:xfrm rot="10800000">
              <a:off x="381475" y="2163800"/>
              <a:ext cx="0" cy="16050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70" name="Google Shape;70;p2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cxnSp>
        <p:nvCxnSpPr>
          <p:cNvPr id="71" name="Google Shape;71;p2"/>
          <p:cNvCxnSpPr/>
          <p:nvPr/>
        </p:nvCxnSpPr>
        <p:spPr>
          <a:xfrm>
            <a:off x="2716450" y="4885125"/>
            <a:ext cx="25719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1636925" y="1697900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subTitle" idx="2"/>
          </p:nvPr>
        </p:nvSpPr>
        <p:spPr>
          <a:xfrm>
            <a:off x="1637037" y="1987772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3" hasCustomPrompt="1"/>
          </p:nvPr>
        </p:nvSpPr>
        <p:spPr>
          <a:xfrm>
            <a:off x="756352" y="189727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0" name="Google Shape;510;p13"/>
          <p:cNvSpPr txBox="1">
            <a:spLocks noGrp="1"/>
          </p:cNvSpPr>
          <p:nvPr>
            <p:ph type="subTitle" idx="4"/>
          </p:nvPr>
        </p:nvSpPr>
        <p:spPr>
          <a:xfrm>
            <a:off x="5530600" y="1697900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1" name="Google Shape;511;p13"/>
          <p:cNvSpPr txBox="1">
            <a:spLocks noGrp="1"/>
          </p:cNvSpPr>
          <p:nvPr>
            <p:ph type="subTitle" idx="5"/>
          </p:nvPr>
        </p:nvSpPr>
        <p:spPr>
          <a:xfrm>
            <a:off x="5530712" y="1987772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idx="6" hasCustomPrompt="1"/>
          </p:nvPr>
        </p:nvSpPr>
        <p:spPr>
          <a:xfrm>
            <a:off x="4650027" y="189727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7"/>
          </p:nvPr>
        </p:nvSpPr>
        <p:spPr>
          <a:xfrm>
            <a:off x="1636925" y="3206953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8"/>
          </p:nvPr>
        </p:nvSpPr>
        <p:spPr>
          <a:xfrm>
            <a:off x="1637037" y="3496824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9" hasCustomPrompt="1"/>
          </p:nvPr>
        </p:nvSpPr>
        <p:spPr>
          <a:xfrm>
            <a:off x="756352" y="340632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3"/>
          </p:nvPr>
        </p:nvSpPr>
        <p:spPr>
          <a:xfrm>
            <a:off x="5530600" y="3206953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14"/>
          </p:nvPr>
        </p:nvSpPr>
        <p:spPr>
          <a:xfrm>
            <a:off x="5530712" y="3496824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650027" y="340632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grpSp>
        <p:nvGrpSpPr>
          <p:cNvPr id="519" name="Google Shape;519;p13"/>
          <p:cNvGrpSpPr/>
          <p:nvPr/>
        </p:nvGrpSpPr>
        <p:grpSpPr>
          <a:xfrm>
            <a:off x="340487" y="4350195"/>
            <a:ext cx="906677" cy="628973"/>
            <a:chOff x="340475" y="4349990"/>
            <a:chExt cx="745500" cy="517162"/>
          </a:xfrm>
        </p:grpSpPr>
        <p:sp>
          <p:nvSpPr>
            <p:cNvPr id="520" name="Google Shape;520;p13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13"/>
          <p:cNvGrpSpPr/>
          <p:nvPr/>
        </p:nvGrpSpPr>
        <p:grpSpPr>
          <a:xfrm rot="-5400000">
            <a:off x="8471100" y="3119925"/>
            <a:ext cx="1345787" cy="2692209"/>
            <a:chOff x="-228600" y="0"/>
            <a:chExt cx="1345787" cy="2692209"/>
          </a:xfrm>
        </p:grpSpPr>
        <p:sp>
          <p:nvSpPr>
            <p:cNvPr id="537" name="Google Shape;537;p13"/>
            <p:cNvSpPr/>
            <p:nvPr/>
          </p:nvSpPr>
          <p:spPr>
            <a:xfrm>
              <a:off x="-228600" y="707252"/>
              <a:ext cx="639245" cy="1277686"/>
            </a:xfrm>
            <a:custGeom>
              <a:avLst/>
              <a:gdLst/>
              <a:ahLst/>
              <a:cxnLst/>
              <a:rect l="l" t="t" r="r" b="b"/>
              <a:pathLst>
                <a:path w="15122" h="30225" extrusionOk="0">
                  <a:moveTo>
                    <a:pt x="1" y="1"/>
                  </a:moveTo>
                  <a:lnTo>
                    <a:pt x="1" y="129"/>
                  </a:lnTo>
                  <a:cubicBezTo>
                    <a:pt x="8257" y="129"/>
                    <a:pt x="14975" y="6847"/>
                    <a:pt x="14975" y="15104"/>
                  </a:cubicBezTo>
                  <a:cubicBezTo>
                    <a:pt x="14975" y="23378"/>
                    <a:pt x="8257" y="30095"/>
                    <a:pt x="1" y="30095"/>
                  </a:cubicBezTo>
                  <a:lnTo>
                    <a:pt x="1" y="30224"/>
                  </a:lnTo>
                  <a:cubicBezTo>
                    <a:pt x="8330" y="30224"/>
                    <a:pt x="15121" y="23451"/>
                    <a:pt x="15121" y="15104"/>
                  </a:cubicBezTo>
                  <a:cubicBezTo>
                    <a:pt x="15121" y="6774"/>
                    <a:pt x="833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-228600" y="648452"/>
              <a:ext cx="698046" cy="1395288"/>
            </a:xfrm>
            <a:custGeom>
              <a:avLst/>
              <a:gdLst/>
              <a:ahLst/>
              <a:cxnLst/>
              <a:rect l="l" t="t" r="r" b="b"/>
              <a:pathLst>
                <a:path w="16513" h="33007" extrusionOk="0">
                  <a:moveTo>
                    <a:pt x="1" y="0"/>
                  </a:moveTo>
                  <a:lnTo>
                    <a:pt x="1" y="129"/>
                  </a:lnTo>
                  <a:cubicBezTo>
                    <a:pt x="9026" y="129"/>
                    <a:pt x="16366" y="7469"/>
                    <a:pt x="16366" y="16495"/>
                  </a:cubicBezTo>
                  <a:cubicBezTo>
                    <a:pt x="16366" y="25538"/>
                    <a:pt x="9026" y="32878"/>
                    <a:pt x="1" y="32878"/>
                  </a:cubicBezTo>
                  <a:lnTo>
                    <a:pt x="1" y="33006"/>
                  </a:lnTo>
                  <a:cubicBezTo>
                    <a:pt x="9099" y="33006"/>
                    <a:pt x="16512" y="25611"/>
                    <a:pt x="16512" y="16495"/>
                  </a:cubicBezTo>
                  <a:cubicBezTo>
                    <a:pt x="16512" y="7396"/>
                    <a:pt x="9099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-228600" y="588891"/>
              <a:ext cx="756847" cy="1513651"/>
            </a:xfrm>
            <a:custGeom>
              <a:avLst/>
              <a:gdLst/>
              <a:ahLst/>
              <a:cxnLst/>
              <a:rect l="l" t="t" r="r" b="b"/>
              <a:pathLst>
                <a:path w="17904" h="35807" extrusionOk="0">
                  <a:moveTo>
                    <a:pt x="1" y="0"/>
                  </a:moveTo>
                  <a:lnTo>
                    <a:pt x="1" y="147"/>
                  </a:lnTo>
                  <a:cubicBezTo>
                    <a:pt x="9795" y="147"/>
                    <a:pt x="17757" y="8109"/>
                    <a:pt x="17757" y="17904"/>
                  </a:cubicBezTo>
                  <a:cubicBezTo>
                    <a:pt x="17757" y="27716"/>
                    <a:pt x="9795" y="35678"/>
                    <a:pt x="1" y="35678"/>
                  </a:cubicBezTo>
                  <a:lnTo>
                    <a:pt x="1" y="35807"/>
                  </a:lnTo>
                  <a:cubicBezTo>
                    <a:pt x="9868" y="35807"/>
                    <a:pt x="17904" y="27789"/>
                    <a:pt x="17904" y="17904"/>
                  </a:cubicBezTo>
                  <a:cubicBezTo>
                    <a:pt x="17904" y="8036"/>
                    <a:pt x="986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-228600" y="530091"/>
              <a:ext cx="815648" cy="1632014"/>
            </a:xfrm>
            <a:custGeom>
              <a:avLst/>
              <a:gdLst/>
              <a:ahLst/>
              <a:cxnLst/>
              <a:rect l="l" t="t" r="r" b="b"/>
              <a:pathLst>
                <a:path w="19295" h="38607" extrusionOk="0">
                  <a:moveTo>
                    <a:pt x="1" y="0"/>
                  </a:moveTo>
                  <a:lnTo>
                    <a:pt x="1" y="147"/>
                  </a:lnTo>
                  <a:cubicBezTo>
                    <a:pt x="10564" y="147"/>
                    <a:pt x="19167" y="8731"/>
                    <a:pt x="19167" y="19295"/>
                  </a:cubicBezTo>
                  <a:cubicBezTo>
                    <a:pt x="19167" y="29875"/>
                    <a:pt x="10564" y="38460"/>
                    <a:pt x="1" y="38460"/>
                  </a:cubicBezTo>
                  <a:lnTo>
                    <a:pt x="1" y="38607"/>
                  </a:lnTo>
                  <a:cubicBezTo>
                    <a:pt x="10637" y="38607"/>
                    <a:pt x="19295" y="29949"/>
                    <a:pt x="19295" y="19295"/>
                  </a:cubicBezTo>
                  <a:cubicBezTo>
                    <a:pt x="19295" y="8658"/>
                    <a:pt x="10637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-228600" y="471248"/>
              <a:ext cx="874491" cy="1749659"/>
            </a:xfrm>
            <a:custGeom>
              <a:avLst/>
              <a:gdLst/>
              <a:ahLst/>
              <a:cxnLst/>
              <a:rect l="l" t="t" r="r" b="b"/>
              <a:pathLst>
                <a:path w="20687" h="41390" extrusionOk="0">
                  <a:moveTo>
                    <a:pt x="1" y="1"/>
                  </a:moveTo>
                  <a:lnTo>
                    <a:pt x="1" y="147"/>
                  </a:lnTo>
                  <a:cubicBezTo>
                    <a:pt x="11333" y="147"/>
                    <a:pt x="20559" y="9355"/>
                    <a:pt x="20559" y="20687"/>
                  </a:cubicBezTo>
                  <a:cubicBezTo>
                    <a:pt x="20559" y="32036"/>
                    <a:pt x="11333" y="41243"/>
                    <a:pt x="1" y="41243"/>
                  </a:cubicBezTo>
                  <a:lnTo>
                    <a:pt x="1" y="41390"/>
                  </a:lnTo>
                  <a:cubicBezTo>
                    <a:pt x="11406" y="41390"/>
                    <a:pt x="20686" y="32109"/>
                    <a:pt x="20686" y="20687"/>
                  </a:cubicBezTo>
                  <a:cubicBezTo>
                    <a:pt x="20686" y="9281"/>
                    <a:pt x="1140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-228600" y="412448"/>
              <a:ext cx="933292" cy="1867261"/>
            </a:xfrm>
            <a:custGeom>
              <a:avLst/>
              <a:gdLst/>
              <a:ahLst/>
              <a:cxnLst/>
              <a:rect l="l" t="t" r="r" b="b"/>
              <a:pathLst>
                <a:path w="22078" h="44172" extrusionOk="0">
                  <a:moveTo>
                    <a:pt x="1" y="1"/>
                  </a:moveTo>
                  <a:lnTo>
                    <a:pt x="1" y="128"/>
                  </a:lnTo>
                  <a:cubicBezTo>
                    <a:pt x="12101" y="128"/>
                    <a:pt x="21950" y="9977"/>
                    <a:pt x="21950" y="22078"/>
                  </a:cubicBezTo>
                  <a:cubicBezTo>
                    <a:pt x="21950" y="34196"/>
                    <a:pt x="12101" y="44026"/>
                    <a:pt x="1" y="44026"/>
                  </a:cubicBezTo>
                  <a:lnTo>
                    <a:pt x="1" y="44172"/>
                  </a:lnTo>
                  <a:cubicBezTo>
                    <a:pt x="12175" y="44172"/>
                    <a:pt x="22077" y="34269"/>
                    <a:pt x="22077" y="22078"/>
                  </a:cubicBezTo>
                  <a:cubicBezTo>
                    <a:pt x="22077" y="9903"/>
                    <a:pt x="12175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228600" y="353647"/>
              <a:ext cx="992093" cy="1984905"/>
            </a:xfrm>
            <a:custGeom>
              <a:avLst/>
              <a:gdLst/>
              <a:ahLst/>
              <a:cxnLst/>
              <a:rect l="l" t="t" r="r" b="b"/>
              <a:pathLst>
                <a:path w="23469" h="46955" extrusionOk="0">
                  <a:moveTo>
                    <a:pt x="1" y="1"/>
                  </a:moveTo>
                  <a:lnTo>
                    <a:pt x="1" y="128"/>
                  </a:lnTo>
                  <a:cubicBezTo>
                    <a:pt x="12870" y="128"/>
                    <a:pt x="23341" y="10599"/>
                    <a:pt x="23341" y="23469"/>
                  </a:cubicBezTo>
                  <a:cubicBezTo>
                    <a:pt x="23341" y="36337"/>
                    <a:pt x="12870" y="46808"/>
                    <a:pt x="1" y="46808"/>
                  </a:cubicBezTo>
                  <a:lnTo>
                    <a:pt x="1" y="46954"/>
                  </a:lnTo>
                  <a:cubicBezTo>
                    <a:pt x="12943" y="46954"/>
                    <a:pt x="23469" y="36429"/>
                    <a:pt x="23469" y="23469"/>
                  </a:cubicBezTo>
                  <a:cubicBezTo>
                    <a:pt x="23469" y="10526"/>
                    <a:pt x="12943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228600" y="294847"/>
              <a:ext cx="1051698" cy="2102507"/>
            </a:xfrm>
            <a:custGeom>
              <a:avLst/>
              <a:gdLst/>
              <a:ahLst/>
              <a:cxnLst/>
              <a:rect l="l" t="t" r="r" b="b"/>
              <a:pathLst>
                <a:path w="24879" h="49737" extrusionOk="0">
                  <a:moveTo>
                    <a:pt x="1" y="0"/>
                  </a:moveTo>
                  <a:lnTo>
                    <a:pt x="1" y="128"/>
                  </a:lnTo>
                  <a:cubicBezTo>
                    <a:pt x="13639" y="128"/>
                    <a:pt x="24732" y="11221"/>
                    <a:pt x="24732" y="24860"/>
                  </a:cubicBezTo>
                  <a:cubicBezTo>
                    <a:pt x="24732" y="38497"/>
                    <a:pt x="13639" y="49609"/>
                    <a:pt x="1" y="49609"/>
                  </a:cubicBezTo>
                  <a:lnTo>
                    <a:pt x="1" y="49736"/>
                  </a:lnTo>
                  <a:cubicBezTo>
                    <a:pt x="13712" y="49736"/>
                    <a:pt x="24879" y="38589"/>
                    <a:pt x="24879" y="24860"/>
                  </a:cubicBezTo>
                  <a:cubicBezTo>
                    <a:pt x="24879" y="11148"/>
                    <a:pt x="13712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228600" y="236047"/>
              <a:ext cx="1110541" cy="2220109"/>
            </a:xfrm>
            <a:custGeom>
              <a:avLst/>
              <a:gdLst/>
              <a:ahLst/>
              <a:cxnLst/>
              <a:rect l="l" t="t" r="r" b="b"/>
              <a:pathLst>
                <a:path w="26271" h="52519" extrusionOk="0">
                  <a:moveTo>
                    <a:pt x="1" y="0"/>
                  </a:moveTo>
                  <a:lnTo>
                    <a:pt x="1" y="127"/>
                  </a:lnTo>
                  <a:cubicBezTo>
                    <a:pt x="14408" y="127"/>
                    <a:pt x="26124" y="11843"/>
                    <a:pt x="26124" y="26251"/>
                  </a:cubicBezTo>
                  <a:cubicBezTo>
                    <a:pt x="26124" y="40657"/>
                    <a:pt x="14408" y="52391"/>
                    <a:pt x="1" y="52391"/>
                  </a:cubicBezTo>
                  <a:lnTo>
                    <a:pt x="1" y="52519"/>
                  </a:lnTo>
                  <a:cubicBezTo>
                    <a:pt x="14481" y="52519"/>
                    <a:pt x="26270" y="40749"/>
                    <a:pt x="26270" y="26251"/>
                  </a:cubicBezTo>
                  <a:cubicBezTo>
                    <a:pt x="26270" y="11770"/>
                    <a:pt x="14481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228600" y="176401"/>
              <a:ext cx="1169342" cy="2338557"/>
            </a:xfrm>
            <a:custGeom>
              <a:avLst/>
              <a:gdLst/>
              <a:ahLst/>
              <a:cxnLst/>
              <a:rect l="l" t="t" r="r" b="b"/>
              <a:pathLst>
                <a:path w="27662" h="55321" extrusionOk="0">
                  <a:moveTo>
                    <a:pt x="1" y="1"/>
                  </a:moveTo>
                  <a:lnTo>
                    <a:pt x="1" y="147"/>
                  </a:lnTo>
                  <a:cubicBezTo>
                    <a:pt x="15177" y="147"/>
                    <a:pt x="27515" y="12485"/>
                    <a:pt x="27515" y="27662"/>
                  </a:cubicBezTo>
                  <a:cubicBezTo>
                    <a:pt x="27515" y="42836"/>
                    <a:pt x="15177" y="55194"/>
                    <a:pt x="1" y="55194"/>
                  </a:cubicBezTo>
                  <a:lnTo>
                    <a:pt x="1" y="55321"/>
                  </a:lnTo>
                  <a:cubicBezTo>
                    <a:pt x="15250" y="55321"/>
                    <a:pt x="27661" y="42929"/>
                    <a:pt x="27661" y="27662"/>
                  </a:cubicBezTo>
                  <a:cubicBezTo>
                    <a:pt x="27661" y="12412"/>
                    <a:pt x="1525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228600" y="116037"/>
              <a:ext cx="1229707" cy="2459287"/>
            </a:xfrm>
            <a:custGeom>
              <a:avLst/>
              <a:gdLst/>
              <a:ahLst/>
              <a:cxnLst/>
              <a:rect l="l" t="t" r="r" b="b"/>
              <a:pathLst>
                <a:path w="29090" h="58177" extrusionOk="0">
                  <a:moveTo>
                    <a:pt x="1" y="1"/>
                  </a:moveTo>
                  <a:lnTo>
                    <a:pt x="1" y="147"/>
                  </a:lnTo>
                  <a:cubicBezTo>
                    <a:pt x="15963" y="147"/>
                    <a:pt x="28943" y="13127"/>
                    <a:pt x="28943" y="29090"/>
                  </a:cubicBezTo>
                  <a:cubicBezTo>
                    <a:pt x="28943" y="45052"/>
                    <a:pt x="15963" y="58049"/>
                    <a:pt x="1" y="58049"/>
                  </a:cubicBezTo>
                  <a:lnTo>
                    <a:pt x="1" y="58177"/>
                  </a:lnTo>
                  <a:cubicBezTo>
                    <a:pt x="16036" y="58177"/>
                    <a:pt x="29089" y="45143"/>
                    <a:pt x="29089" y="29090"/>
                  </a:cubicBezTo>
                  <a:cubicBezTo>
                    <a:pt x="29089" y="13054"/>
                    <a:pt x="1603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228600" y="58800"/>
              <a:ext cx="1286944" cy="2574607"/>
            </a:xfrm>
            <a:custGeom>
              <a:avLst/>
              <a:gdLst/>
              <a:ahLst/>
              <a:cxnLst/>
              <a:rect l="l" t="t" r="r" b="b"/>
              <a:pathLst>
                <a:path w="30444" h="60905" extrusionOk="0">
                  <a:moveTo>
                    <a:pt x="1" y="0"/>
                  </a:moveTo>
                  <a:lnTo>
                    <a:pt x="1" y="147"/>
                  </a:lnTo>
                  <a:cubicBezTo>
                    <a:pt x="8092" y="147"/>
                    <a:pt x="15707" y="3295"/>
                    <a:pt x="21437" y="9026"/>
                  </a:cubicBezTo>
                  <a:cubicBezTo>
                    <a:pt x="27149" y="14737"/>
                    <a:pt x="30315" y="22352"/>
                    <a:pt x="30315" y="30444"/>
                  </a:cubicBezTo>
                  <a:cubicBezTo>
                    <a:pt x="30315" y="38552"/>
                    <a:pt x="27149" y="46150"/>
                    <a:pt x="21437" y="51879"/>
                  </a:cubicBezTo>
                  <a:cubicBezTo>
                    <a:pt x="15707" y="57609"/>
                    <a:pt x="8092" y="60758"/>
                    <a:pt x="1" y="60758"/>
                  </a:cubicBezTo>
                  <a:lnTo>
                    <a:pt x="1" y="60905"/>
                  </a:lnTo>
                  <a:cubicBezTo>
                    <a:pt x="8128" y="60905"/>
                    <a:pt x="15780" y="57737"/>
                    <a:pt x="21528" y="51971"/>
                  </a:cubicBezTo>
                  <a:cubicBezTo>
                    <a:pt x="27276" y="46223"/>
                    <a:pt x="30444" y="38589"/>
                    <a:pt x="30444" y="30444"/>
                  </a:cubicBezTo>
                  <a:cubicBezTo>
                    <a:pt x="30444" y="22316"/>
                    <a:pt x="27276" y="14664"/>
                    <a:pt x="21528" y="8916"/>
                  </a:cubicBezTo>
                  <a:cubicBezTo>
                    <a:pt x="15780" y="3168"/>
                    <a:pt x="812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228600" y="0"/>
              <a:ext cx="1345787" cy="2692209"/>
            </a:xfrm>
            <a:custGeom>
              <a:avLst/>
              <a:gdLst/>
              <a:ahLst/>
              <a:cxnLst/>
              <a:rect l="l" t="t" r="r" b="b"/>
              <a:pathLst>
                <a:path w="31836" h="63687" extrusionOk="0">
                  <a:moveTo>
                    <a:pt x="1" y="0"/>
                  </a:moveTo>
                  <a:lnTo>
                    <a:pt x="1" y="146"/>
                  </a:lnTo>
                  <a:cubicBezTo>
                    <a:pt x="8458" y="146"/>
                    <a:pt x="16422" y="3441"/>
                    <a:pt x="22407" y="9428"/>
                  </a:cubicBezTo>
                  <a:cubicBezTo>
                    <a:pt x="28411" y="15414"/>
                    <a:pt x="31706" y="23377"/>
                    <a:pt x="31706" y="31835"/>
                  </a:cubicBezTo>
                  <a:cubicBezTo>
                    <a:pt x="31706" y="40309"/>
                    <a:pt x="28411" y="48273"/>
                    <a:pt x="22407" y="54259"/>
                  </a:cubicBezTo>
                  <a:cubicBezTo>
                    <a:pt x="16422" y="60245"/>
                    <a:pt x="8458" y="63540"/>
                    <a:pt x="1" y="63540"/>
                  </a:cubicBezTo>
                  <a:lnTo>
                    <a:pt x="1" y="63687"/>
                  </a:lnTo>
                  <a:cubicBezTo>
                    <a:pt x="8494" y="63687"/>
                    <a:pt x="16495" y="60373"/>
                    <a:pt x="22517" y="54351"/>
                  </a:cubicBezTo>
                  <a:cubicBezTo>
                    <a:pt x="28521" y="48346"/>
                    <a:pt x="31835" y="40346"/>
                    <a:pt x="31835" y="31835"/>
                  </a:cubicBezTo>
                  <a:cubicBezTo>
                    <a:pt x="31835" y="23341"/>
                    <a:pt x="28521" y="15340"/>
                    <a:pt x="22517" y="9336"/>
                  </a:cubicBezTo>
                  <a:cubicBezTo>
                    <a:pt x="16495" y="3314"/>
                    <a:pt x="8494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3"/>
          <p:cNvSpPr/>
          <p:nvPr/>
        </p:nvSpPr>
        <p:spPr>
          <a:xfrm rot="5400000">
            <a:off x="7884385" y="9525"/>
            <a:ext cx="1259615" cy="125961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3"/>
          <p:cNvGrpSpPr/>
          <p:nvPr/>
        </p:nvGrpSpPr>
        <p:grpSpPr>
          <a:xfrm>
            <a:off x="7234457" y="588091"/>
            <a:ext cx="1614193" cy="838888"/>
            <a:chOff x="4808300" y="235482"/>
            <a:chExt cx="2034526" cy="1057333"/>
          </a:xfrm>
        </p:grpSpPr>
        <p:sp>
          <p:nvSpPr>
            <p:cNvPr id="552" name="Google Shape;552;p13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13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4"/>
          <p:cNvSpPr txBox="1">
            <a:spLocks noGrp="1"/>
          </p:cNvSpPr>
          <p:nvPr>
            <p:ph type="title"/>
          </p:nvPr>
        </p:nvSpPr>
        <p:spPr>
          <a:xfrm>
            <a:off x="4860000" y="1730250"/>
            <a:ext cx="3265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0" name="Google Shape;620;p14"/>
          <p:cNvSpPr txBox="1">
            <a:spLocks noGrp="1"/>
          </p:cNvSpPr>
          <p:nvPr>
            <p:ph type="subTitle" idx="1"/>
          </p:nvPr>
        </p:nvSpPr>
        <p:spPr>
          <a:xfrm>
            <a:off x="4860000" y="2497350"/>
            <a:ext cx="3265200" cy="9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1" name="Google Shape;621;p14"/>
          <p:cNvGrpSpPr/>
          <p:nvPr/>
        </p:nvGrpSpPr>
        <p:grpSpPr>
          <a:xfrm>
            <a:off x="4305522" y="3896360"/>
            <a:ext cx="1638530" cy="1073901"/>
            <a:chOff x="3261800" y="3878500"/>
            <a:chExt cx="699300" cy="458325"/>
          </a:xfrm>
        </p:grpSpPr>
        <p:sp>
          <p:nvSpPr>
            <p:cNvPr id="622" name="Google Shape;622;p14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14"/>
          <p:cNvGrpSpPr/>
          <p:nvPr/>
        </p:nvGrpSpPr>
        <p:grpSpPr>
          <a:xfrm rot="2700000">
            <a:off x="5688508" y="-136619"/>
            <a:ext cx="1805043" cy="1560201"/>
            <a:chOff x="6799036" y="-422639"/>
            <a:chExt cx="1825194" cy="1577618"/>
          </a:xfrm>
        </p:grpSpPr>
        <p:sp>
          <p:nvSpPr>
            <p:cNvPr id="642" name="Google Shape;642;p14"/>
            <p:cNvSpPr/>
            <p:nvPr/>
          </p:nvSpPr>
          <p:spPr>
            <a:xfrm rot="5400000">
              <a:off x="7239900" y="-276453"/>
              <a:ext cx="1483414" cy="1285247"/>
            </a:xfrm>
            <a:custGeom>
              <a:avLst/>
              <a:gdLst/>
              <a:ahLst/>
              <a:cxnLst/>
              <a:rect l="l" t="t" r="r" b="b"/>
              <a:pathLst>
                <a:path w="33446" h="28978" extrusionOk="0">
                  <a:moveTo>
                    <a:pt x="16714" y="0"/>
                  </a:moveTo>
                  <a:lnTo>
                    <a:pt x="8367" y="14480"/>
                  </a:lnTo>
                  <a:lnTo>
                    <a:pt x="0" y="28978"/>
                  </a:lnTo>
                  <a:lnTo>
                    <a:pt x="33446" y="28978"/>
                  </a:lnTo>
                  <a:lnTo>
                    <a:pt x="25079" y="14480"/>
                  </a:lnTo>
                  <a:lnTo>
                    <a:pt x="16714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5400000">
              <a:off x="8105838" y="353974"/>
              <a:ext cx="52779" cy="24394"/>
            </a:xfrm>
            <a:custGeom>
              <a:avLst/>
              <a:gdLst/>
              <a:ahLst/>
              <a:cxnLst/>
              <a:rect l="l" t="t" r="r" b="b"/>
              <a:pathLst>
                <a:path w="1190" h="550" extrusionOk="0">
                  <a:moveTo>
                    <a:pt x="311" y="0"/>
                  </a:moveTo>
                  <a:lnTo>
                    <a:pt x="1" y="550"/>
                  </a:lnTo>
                  <a:lnTo>
                    <a:pt x="1190" y="55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5400000">
              <a:off x="7989280" y="353530"/>
              <a:ext cx="138912" cy="25281"/>
            </a:xfrm>
            <a:custGeom>
              <a:avLst/>
              <a:gdLst/>
              <a:ahLst/>
              <a:cxnLst/>
              <a:rect l="l" t="t" r="r" b="b"/>
              <a:pathLst>
                <a:path w="3132" h="570" extrusionOk="0">
                  <a:moveTo>
                    <a:pt x="330" y="1"/>
                  </a:moveTo>
                  <a:lnTo>
                    <a:pt x="1" y="569"/>
                  </a:lnTo>
                  <a:lnTo>
                    <a:pt x="3132" y="5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5400000">
              <a:off x="7873564" y="353974"/>
              <a:ext cx="223359" cy="24394"/>
            </a:xfrm>
            <a:custGeom>
              <a:avLst/>
              <a:gdLst/>
              <a:ahLst/>
              <a:cxnLst/>
              <a:rect l="l" t="t" r="r" b="b"/>
              <a:pathLst>
                <a:path w="5036" h="550" extrusionOk="0">
                  <a:moveTo>
                    <a:pt x="330" y="1"/>
                  </a:moveTo>
                  <a:lnTo>
                    <a:pt x="1" y="550"/>
                  </a:lnTo>
                  <a:lnTo>
                    <a:pt x="5036" y="55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 rot="5400000">
              <a:off x="7758248" y="353974"/>
              <a:ext cx="307806" cy="24394"/>
            </a:xfrm>
            <a:custGeom>
              <a:avLst/>
              <a:gdLst/>
              <a:ahLst/>
              <a:cxnLst/>
              <a:rect l="l" t="t" r="r" b="b"/>
              <a:pathLst>
                <a:path w="6940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6940" y="549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 rot="5400000">
              <a:off x="7642576" y="353575"/>
              <a:ext cx="392254" cy="25192"/>
            </a:xfrm>
            <a:custGeom>
              <a:avLst/>
              <a:gdLst/>
              <a:ahLst/>
              <a:cxnLst/>
              <a:rect l="l" t="t" r="r" b="b"/>
              <a:pathLst>
                <a:path w="8844" h="568" extrusionOk="0">
                  <a:moveTo>
                    <a:pt x="330" y="1"/>
                  </a:moveTo>
                  <a:lnTo>
                    <a:pt x="1" y="567"/>
                  </a:lnTo>
                  <a:lnTo>
                    <a:pt x="8843" y="567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 rot="5400000">
              <a:off x="7526927" y="353996"/>
              <a:ext cx="476656" cy="24394"/>
            </a:xfrm>
            <a:custGeom>
              <a:avLst/>
              <a:gdLst/>
              <a:ahLst/>
              <a:cxnLst/>
              <a:rect l="l" t="t" r="r" b="b"/>
              <a:pathLst>
                <a:path w="10747" h="550" extrusionOk="0">
                  <a:moveTo>
                    <a:pt x="330" y="1"/>
                  </a:moveTo>
                  <a:lnTo>
                    <a:pt x="0" y="550"/>
                  </a:lnTo>
                  <a:lnTo>
                    <a:pt x="10746" y="550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 rot="5400000">
              <a:off x="7411189" y="353575"/>
              <a:ext cx="561103" cy="25237"/>
            </a:xfrm>
            <a:custGeom>
              <a:avLst/>
              <a:gdLst/>
              <a:ahLst/>
              <a:cxnLst/>
              <a:rect l="l" t="t" r="r" b="b"/>
              <a:pathLst>
                <a:path w="12651" h="569" extrusionOk="0">
                  <a:moveTo>
                    <a:pt x="312" y="0"/>
                  </a:moveTo>
                  <a:lnTo>
                    <a:pt x="0" y="568"/>
                  </a:lnTo>
                  <a:lnTo>
                    <a:pt x="12650" y="568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 rot="5400000">
              <a:off x="7295917" y="353575"/>
              <a:ext cx="645551" cy="25237"/>
            </a:xfrm>
            <a:custGeom>
              <a:avLst/>
              <a:gdLst/>
              <a:ahLst/>
              <a:cxnLst/>
              <a:rect l="l" t="t" r="r" b="b"/>
              <a:pathLst>
                <a:path w="14555" h="569" extrusionOk="0">
                  <a:moveTo>
                    <a:pt x="312" y="1"/>
                  </a:moveTo>
                  <a:lnTo>
                    <a:pt x="0" y="569"/>
                  </a:lnTo>
                  <a:lnTo>
                    <a:pt x="14554" y="569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 rot="5400000">
              <a:off x="7179403" y="353974"/>
              <a:ext cx="731550" cy="24394"/>
            </a:xfrm>
            <a:custGeom>
              <a:avLst/>
              <a:gdLst/>
              <a:ahLst/>
              <a:cxnLst/>
              <a:rect l="l" t="t" r="r" b="b"/>
              <a:pathLst>
                <a:path w="16494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16494" y="549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 rot="5400000">
              <a:off x="7063732" y="353575"/>
              <a:ext cx="815997" cy="25192"/>
            </a:xfrm>
            <a:custGeom>
              <a:avLst/>
              <a:gdLst/>
              <a:ahLst/>
              <a:cxnLst/>
              <a:rect l="l" t="t" r="r" b="b"/>
              <a:pathLst>
                <a:path w="18398" h="568" extrusionOk="0">
                  <a:moveTo>
                    <a:pt x="330" y="1"/>
                  </a:moveTo>
                  <a:lnTo>
                    <a:pt x="18" y="550"/>
                  </a:lnTo>
                  <a:lnTo>
                    <a:pt x="1" y="568"/>
                  </a:lnTo>
                  <a:lnTo>
                    <a:pt x="18398" y="568"/>
                  </a:lnTo>
                  <a:lnTo>
                    <a:pt x="18380" y="550"/>
                  </a:lnTo>
                  <a:lnTo>
                    <a:pt x="180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 rot="5400000">
              <a:off x="6948415" y="353575"/>
              <a:ext cx="900444" cy="25192"/>
            </a:xfrm>
            <a:custGeom>
              <a:avLst/>
              <a:gdLst/>
              <a:ahLst/>
              <a:cxnLst/>
              <a:rect l="l" t="t" r="r" b="b"/>
              <a:pathLst>
                <a:path w="20302" h="568" extrusionOk="0">
                  <a:moveTo>
                    <a:pt x="330" y="0"/>
                  </a:moveTo>
                  <a:lnTo>
                    <a:pt x="1" y="567"/>
                  </a:lnTo>
                  <a:lnTo>
                    <a:pt x="20301" y="567"/>
                  </a:lnTo>
                  <a:lnTo>
                    <a:pt x="1997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 rot="5400000">
              <a:off x="6832766" y="353996"/>
              <a:ext cx="984847" cy="24394"/>
            </a:xfrm>
            <a:custGeom>
              <a:avLst/>
              <a:gdLst/>
              <a:ahLst/>
              <a:cxnLst/>
              <a:rect l="l" t="t" r="r" b="b"/>
              <a:pathLst>
                <a:path w="22205" h="550" extrusionOk="0">
                  <a:moveTo>
                    <a:pt x="330" y="0"/>
                  </a:moveTo>
                  <a:lnTo>
                    <a:pt x="0" y="550"/>
                  </a:lnTo>
                  <a:lnTo>
                    <a:pt x="22204" y="550"/>
                  </a:lnTo>
                  <a:lnTo>
                    <a:pt x="2187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 rot="5400000">
              <a:off x="6717050" y="353552"/>
              <a:ext cx="1069294" cy="25281"/>
            </a:xfrm>
            <a:custGeom>
              <a:avLst/>
              <a:gdLst/>
              <a:ahLst/>
              <a:cxnLst/>
              <a:rect l="l" t="t" r="r" b="b"/>
              <a:pathLst>
                <a:path w="24109" h="570" extrusionOk="0">
                  <a:moveTo>
                    <a:pt x="330" y="1"/>
                  </a:moveTo>
                  <a:lnTo>
                    <a:pt x="0" y="569"/>
                  </a:lnTo>
                  <a:lnTo>
                    <a:pt x="24108" y="569"/>
                  </a:lnTo>
                  <a:lnTo>
                    <a:pt x="237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 rot="5400000">
              <a:off x="6601756" y="353575"/>
              <a:ext cx="1153742" cy="25237"/>
            </a:xfrm>
            <a:custGeom>
              <a:avLst/>
              <a:gdLst/>
              <a:ahLst/>
              <a:cxnLst/>
              <a:rect l="l" t="t" r="r" b="b"/>
              <a:pathLst>
                <a:path w="26013" h="569" extrusionOk="0">
                  <a:moveTo>
                    <a:pt x="311" y="0"/>
                  </a:moveTo>
                  <a:lnTo>
                    <a:pt x="0" y="569"/>
                  </a:lnTo>
                  <a:lnTo>
                    <a:pt x="26012" y="569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 rot="5400000">
              <a:off x="6484799" y="353619"/>
              <a:ext cx="1239874" cy="25148"/>
            </a:xfrm>
            <a:custGeom>
              <a:avLst/>
              <a:gdLst/>
              <a:ahLst/>
              <a:cxnLst/>
              <a:rect l="l" t="t" r="r" b="b"/>
              <a:pathLst>
                <a:path w="27955" h="567" extrusionOk="0">
                  <a:moveTo>
                    <a:pt x="330" y="0"/>
                  </a:moveTo>
                  <a:lnTo>
                    <a:pt x="0" y="567"/>
                  </a:lnTo>
                  <a:lnTo>
                    <a:pt x="27954" y="567"/>
                  </a:lnTo>
                  <a:lnTo>
                    <a:pt x="276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 rot="5400000">
              <a:off x="6369526" y="353575"/>
              <a:ext cx="1324277" cy="25192"/>
            </a:xfrm>
            <a:custGeom>
              <a:avLst/>
              <a:gdLst/>
              <a:ahLst/>
              <a:cxnLst/>
              <a:rect l="l" t="t" r="r" b="b"/>
              <a:pathLst>
                <a:path w="29858" h="568" extrusionOk="0">
                  <a:moveTo>
                    <a:pt x="330" y="1"/>
                  </a:moveTo>
                  <a:lnTo>
                    <a:pt x="0" y="567"/>
                  </a:lnTo>
                  <a:lnTo>
                    <a:pt x="29858" y="567"/>
                  </a:lnTo>
                  <a:lnTo>
                    <a:pt x="2952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 rot="5400000">
              <a:off x="6254232" y="353597"/>
              <a:ext cx="1408724" cy="25148"/>
            </a:xfrm>
            <a:custGeom>
              <a:avLst/>
              <a:gdLst/>
              <a:ahLst/>
              <a:cxnLst/>
              <a:rect l="l" t="t" r="r" b="b"/>
              <a:pathLst>
                <a:path w="31762" h="567" extrusionOk="0">
                  <a:moveTo>
                    <a:pt x="330" y="0"/>
                  </a:moveTo>
                  <a:lnTo>
                    <a:pt x="1" y="567"/>
                  </a:lnTo>
                  <a:lnTo>
                    <a:pt x="31762" y="56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 rot="5400000">
              <a:off x="6138117" y="353552"/>
              <a:ext cx="1493171" cy="25237"/>
            </a:xfrm>
            <a:custGeom>
              <a:avLst/>
              <a:gdLst/>
              <a:ahLst/>
              <a:cxnLst/>
              <a:rect l="l" t="t" r="r" b="b"/>
              <a:pathLst>
                <a:path w="33666" h="569" extrusionOk="0">
                  <a:moveTo>
                    <a:pt x="330" y="0"/>
                  </a:moveTo>
                  <a:lnTo>
                    <a:pt x="1" y="568"/>
                  </a:lnTo>
                  <a:lnTo>
                    <a:pt x="33666" y="568"/>
                  </a:lnTo>
                  <a:lnTo>
                    <a:pt x="3335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 rot="5400000">
              <a:off x="6022845" y="353552"/>
              <a:ext cx="1577618" cy="25237"/>
            </a:xfrm>
            <a:custGeom>
              <a:avLst/>
              <a:gdLst/>
              <a:ahLst/>
              <a:cxnLst/>
              <a:rect l="l" t="t" r="r" b="b"/>
              <a:pathLst>
                <a:path w="35570" h="569" extrusionOk="0">
                  <a:moveTo>
                    <a:pt x="313" y="1"/>
                  </a:moveTo>
                  <a:lnTo>
                    <a:pt x="1" y="569"/>
                  </a:lnTo>
                  <a:lnTo>
                    <a:pt x="35570" y="569"/>
                  </a:lnTo>
                  <a:lnTo>
                    <a:pt x="3525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14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5"/>
          <p:cNvSpPr txBox="1">
            <a:spLocks noGrp="1"/>
          </p:cNvSpPr>
          <p:nvPr>
            <p:ph type="title"/>
          </p:nvPr>
        </p:nvSpPr>
        <p:spPr>
          <a:xfrm>
            <a:off x="4789575" y="1654050"/>
            <a:ext cx="34470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65" name="Google Shape;665;p15"/>
          <p:cNvSpPr txBox="1">
            <a:spLocks noGrp="1"/>
          </p:cNvSpPr>
          <p:nvPr>
            <p:ph type="subTitle" idx="1"/>
          </p:nvPr>
        </p:nvSpPr>
        <p:spPr>
          <a:xfrm>
            <a:off x="4789575" y="2192550"/>
            <a:ext cx="34470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6" name="Google Shape;666;p15"/>
          <p:cNvGrpSpPr/>
          <p:nvPr/>
        </p:nvGrpSpPr>
        <p:grpSpPr>
          <a:xfrm>
            <a:off x="7185622" y="3909485"/>
            <a:ext cx="1638530" cy="1073901"/>
            <a:chOff x="3261800" y="3878500"/>
            <a:chExt cx="699300" cy="458325"/>
          </a:xfrm>
        </p:grpSpPr>
        <p:sp>
          <p:nvSpPr>
            <p:cNvPr id="667" name="Google Shape;667;p15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86" name="Google Shape;686;p15"/>
          <p:cNvCxnSpPr/>
          <p:nvPr/>
        </p:nvCxnSpPr>
        <p:spPr>
          <a:xfrm rot="10800000">
            <a:off x="8957125" y="280650"/>
            <a:ext cx="0" cy="19863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687" name="Google Shape;687;p15"/>
          <p:cNvCxnSpPr/>
          <p:nvPr/>
        </p:nvCxnSpPr>
        <p:spPr>
          <a:xfrm rot="10800000">
            <a:off x="3943825" y="162200"/>
            <a:ext cx="3214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688" name="Google Shape;688;p15"/>
          <p:cNvSpPr/>
          <p:nvPr/>
        </p:nvSpPr>
        <p:spPr>
          <a:xfrm>
            <a:off x="7924345" y="706737"/>
            <a:ext cx="591363" cy="593602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15"/>
          <p:cNvGrpSpPr/>
          <p:nvPr/>
        </p:nvGrpSpPr>
        <p:grpSpPr>
          <a:xfrm>
            <a:off x="5096187" y="3751570"/>
            <a:ext cx="906677" cy="628973"/>
            <a:chOff x="340475" y="4349990"/>
            <a:chExt cx="745500" cy="517162"/>
          </a:xfrm>
        </p:grpSpPr>
        <p:sp>
          <p:nvSpPr>
            <p:cNvPr id="690" name="Google Shape;690;p15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06" name="Google Shape;706;p15"/>
          <p:cNvCxnSpPr/>
          <p:nvPr/>
        </p:nvCxnSpPr>
        <p:spPr>
          <a:xfrm rot="10800000">
            <a:off x="2546450" y="4883300"/>
            <a:ext cx="4854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707" name="Google Shape;707;p15"/>
          <p:cNvCxnSpPr/>
          <p:nvPr/>
        </p:nvCxnSpPr>
        <p:spPr>
          <a:xfrm rot="10800000">
            <a:off x="2144975" y="4762700"/>
            <a:ext cx="3352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08" name="Google Shape;708;p15"/>
          <p:cNvSpPr/>
          <p:nvPr/>
        </p:nvSpPr>
        <p:spPr>
          <a:xfrm>
            <a:off x="-1292075" y="706725"/>
            <a:ext cx="1754100" cy="17541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5"/>
          <p:cNvSpPr/>
          <p:nvPr/>
        </p:nvSpPr>
        <p:spPr>
          <a:xfrm>
            <a:off x="230171" y="4561666"/>
            <a:ext cx="390306" cy="390147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5"/>
          <p:cNvSpPr/>
          <p:nvPr/>
        </p:nvSpPr>
        <p:spPr>
          <a:xfrm>
            <a:off x="137425" y="4468945"/>
            <a:ext cx="575799" cy="575579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5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911975" y="1806450"/>
            <a:ext cx="34566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16"/>
          <p:cNvSpPr txBox="1">
            <a:spLocks noGrp="1"/>
          </p:cNvSpPr>
          <p:nvPr>
            <p:ph type="subTitle" idx="1"/>
          </p:nvPr>
        </p:nvSpPr>
        <p:spPr>
          <a:xfrm>
            <a:off x="911975" y="2344950"/>
            <a:ext cx="34566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5" name="Google Shape;715;p16"/>
          <p:cNvCxnSpPr/>
          <p:nvPr/>
        </p:nvCxnSpPr>
        <p:spPr>
          <a:xfrm rot="10800000">
            <a:off x="8804725" y="737850"/>
            <a:ext cx="0" cy="19863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16"/>
          <p:cNvCxnSpPr/>
          <p:nvPr/>
        </p:nvCxnSpPr>
        <p:spPr>
          <a:xfrm rot="10800000">
            <a:off x="713225" y="4608575"/>
            <a:ext cx="4854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17" name="Google Shape;717;p16"/>
          <p:cNvSpPr/>
          <p:nvPr/>
        </p:nvSpPr>
        <p:spPr>
          <a:xfrm>
            <a:off x="-99255" y="3237512"/>
            <a:ext cx="591363" cy="593602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16"/>
          <p:cNvGrpSpPr/>
          <p:nvPr/>
        </p:nvGrpSpPr>
        <p:grpSpPr>
          <a:xfrm>
            <a:off x="428987" y="1057932"/>
            <a:ext cx="906677" cy="628973"/>
            <a:chOff x="340475" y="4349990"/>
            <a:chExt cx="745500" cy="517162"/>
          </a:xfrm>
        </p:grpSpPr>
        <p:sp>
          <p:nvSpPr>
            <p:cNvPr id="719" name="Google Shape;719;p16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35" name="Google Shape;735;p16"/>
          <p:cNvCxnSpPr/>
          <p:nvPr/>
        </p:nvCxnSpPr>
        <p:spPr>
          <a:xfrm rot="10800000">
            <a:off x="2546450" y="4883300"/>
            <a:ext cx="4854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736" name="Google Shape;736;p16"/>
          <p:cNvCxnSpPr/>
          <p:nvPr/>
        </p:nvCxnSpPr>
        <p:spPr>
          <a:xfrm rot="10800000">
            <a:off x="2144975" y="4762700"/>
            <a:ext cx="3352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37" name="Google Shape;737;p16"/>
          <p:cNvSpPr/>
          <p:nvPr/>
        </p:nvSpPr>
        <p:spPr>
          <a:xfrm>
            <a:off x="262800" y="-1123675"/>
            <a:ext cx="1754100" cy="17541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6"/>
          <p:cNvSpPr/>
          <p:nvPr/>
        </p:nvSpPr>
        <p:spPr>
          <a:xfrm>
            <a:off x="8948846" y="2908391"/>
            <a:ext cx="390306" cy="390147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6"/>
          <p:cNvSpPr/>
          <p:nvPr/>
        </p:nvSpPr>
        <p:spPr>
          <a:xfrm>
            <a:off x="8856100" y="2815670"/>
            <a:ext cx="575799" cy="575579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6"/>
          <p:cNvGrpSpPr/>
          <p:nvPr/>
        </p:nvGrpSpPr>
        <p:grpSpPr>
          <a:xfrm>
            <a:off x="5287396" y="-830369"/>
            <a:ext cx="2099886" cy="1815050"/>
            <a:chOff x="6799036" y="-422639"/>
            <a:chExt cx="1825194" cy="1577618"/>
          </a:xfrm>
        </p:grpSpPr>
        <p:sp>
          <p:nvSpPr>
            <p:cNvPr id="741" name="Google Shape;741;p16"/>
            <p:cNvSpPr/>
            <p:nvPr/>
          </p:nvSpPr>
          <p:spPr>
            <a:xfrm rot="5400000">
              <a:off x="7239900" y="-276453"/>
              <a:ext cx="1483414" cy="1285247"/>
            </a:xfrm>
            <a:custGeom>
              <a:avLst/>
              <a:gdLst/>
              <a:ahLst/>
              <a:cxnLst/>
              <a:rect l="l" t="t" r="r" b="b"/>
              <a:pathLst>
                <a:path w="33446" h="28978" extrusionOk="0">
                  <a:moveTo>
                    <a:pt x="16714" y="0"/>
                  </a:moveTo>
                  <a:lnTo>
                    <a:pt x="8367" y="14480"/>
                  </a:lnTo>
                  <a:lnTo>
                    <a:pt x="0" y="28978"/>
                  </a:lnTo>
                  <a:lnTo>
                    <a:pt x="33446" y="28978"/>
                  </a:lnTo>
                  <a:lnTo>
                    <a:pt x="25079" y="14480"/>
                  </a:lnTo>
                  <a:lnTo>
                    <a:pt x="16714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5400000">
              <a:off x="8105838" y="353974"/>
              <a:ext cx="52779" cy="24394"/>
            </a:xfrm>
            <a:custGeom>
              <a:avLst/>
              <a:gdLst/>
              <a:ahLst/>
              <a:cxnLst/>
              <a:rect l="l" t="t" r="r" b="b"/>
              <a:pathLst>
                <a:path w="1190" h="550" extrusionOk="0">
                  <a:moveTo>
                    <a:pt x="311" y="0"/>
                  </a:moveTo>
                  <a:lnTo>
                    <a:pt x="1" y="550"/>
                  </a:lnTo>
                  <a:lnTo>
                    <a:pt x="1190" y="55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5400000">
              <a:off x="7989280" y="353530"/>
              <a:ext cx="138912" cy="25281"/>
            </a:xfrm>
            <a:custGeom>
              <a:avLst/>
              <a:gdLst/>
              <a:ahLst/>
              <a:cxnLst/>
              <a:rect l="l" t="t" r="r" b="b"/>
              <a:pathLst>
                <a:path w="3132" h="570" extrusionOk="0">
                  <a:moveTo>
                    <a:pt x="330" y="1"/>
                  </a:moveTo>
                  <a:lnTo>
                    <a:pt x="1" y="569"/>
                  </a:lnTo>
                  <a:lnTo>
                    <a:pt x="3132" y="5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5400000">
              <a:off x="7873564" y="353974"/>
              <a:ext cx="223359" cy="24394"/>
            </a:xfrm>
            <a:custGeom>
              <a:avLst/>
              <a:gdLst/>
              <a:ahLst/>
              <a:cxnLst/>
              <a:rect l="l" t="t" r="r" b="b"/>
              <a:pathLst>
                <a:path w="5036" h="550" extrusionOk="0">
                  <a:moveTo>
                    <a:pt x="330" y="1"/>
                  </a:moveTo>
                  <a:lnTo>
                    <a:pt x="1" y="550"/>
                  </a:lnTo>
                  <a:lnTo>
                    <a:pt x="5036" y="55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5400000">
              <a:off x="7758248" y="353974"/>
              <a:ext cx="307806" cy="24394"/>
            </a:xfrm>
            <a:custGeom>
              <a:avLst/>
              <a:gdLst/>
              <a:ahLst/>
              <a:cxnLst/>
              <a:rect l="l" t="t" r="r" b="b"/>
              <a:pathLst>
                <a:path w="6940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6940" y="549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5400000">
              <a:off x="7642576" y="353575"/>
              <a:ext cx="392254" cy="25192"/>
            </a:xfrm>
            <a:custGeom>
              <a:avLst/>
              <a:gdLst/>
              <a:ahLst/>
              <a:cxnLst/>
              <a:rect l="l" t="t" r="r" b="b"/>
              <a:pathLst>
                <a:path w="8844" h="568" extrusionOk="0">
                  <a:moveTo>
                    <a:pt x="330" y="1"/>
                  </a:moveTo>
                  <a:lnTo>
                    <a:pt x="1" y="567"/>
                  </a:lnTo>
                  <a:lnTo>
                    <a:pt x="8843" y="567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5400000">
              <a:off x="7526927" y="353996"/>
              <a:ext cx="476656" cy="24394"/>
            </a:xfrm>
            <a:custGeom>
              <a:avLst/>
              <a:gdLst/>
              <a:ahLst/>
              <a:cxnLst/>
              <a:rect l="l" t="t" r="r" b="b"/>
              <a:pathLst>
                <a:path w="10747" h="550" extrusionOk="0">
                  <a:moveTo>
                    <a:pt x="330" y="1"/>
                  </a:moveTo>
                  <a:lnTo>
                    <a:pt x="0" y="550"/>
                  </a:lnTo>
                  <a:lnTo>
                    <a:pt x="10746" y="550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5400000">
              <a:off x="7411189" y="353575"/>
              <a:ext cx="561103" cy="25237"/>
            </a:xfrm>
            <a:custGeom>
              <a:avLst/>
              <a:gdLst/>
              <a:ahLst/>
              <a:cxnLst/>
              <a:rect l="l" t="t" r="r" b="b"/>
              <a:pathLst>
                <a:path w="12651" h="569" extrusionOk="0">
                  <a:moveTo>
                    <a:pt x="312" y="0"/>
                  </a:moveTo>
                  <a:lnTo>
                    <a:pt x="0" y="568"/>
                  </a:lnTo>
                  <a:lnTo>
                    <a:pt x="12650" y="568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5400000">
              <a:off x="7295917" y="353575"/>
              <a:ext cx="645551" cy="25237"/>
            </a:xfrm>
            <a:custGeom>
              <a:avLst/>
              <a:gdLst/>
              <a:ahLst/>
              <a:cxnLst/>
              <a:rect l="l" t="t" r="r" b="b"/>
              <a:pathLst>
                <a:path w="14555" h="569" extrusionOk="0">
                  <a:moveTo>
                    <a:pt x="312" y="1"/>
                  </a:moveTo>
                  <a:lnTo>
                    <a:pt x="0" y="569"/>
                  </a:lnTo>
                  <a:lnTo>
                    <a:pt x="14554" y="569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5400000">
              <a:off x="7179403" y="353974"/>
              <a:ext cx="731550" cy="24394"/>
            </a:xfrm>
            <a:custGeom>
              <a:avLst/>
              <a:gdLst/>
              <a:ahLst/>
              <a:cxnLst/>
              <a:rect l="l" t="t" r="r" b="b"/>
              <a:pathLst>
                <a:path w="16494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16494" y="549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5400000">
              <a:off x="7063732" y="353575"/>
              <a:ext cx="815997" cy="25192"/>
            </a:xfrm>
            <a:custGeom>
              <a:avLst/>
              <a:gdLst/>
              <a:ahLst/>
              <a:cxnLst/>
              <a:rect l="l" t="t" r="r" b="b"/>
              <a:pathLst>
                <a:path w="18398" h="568" extrusionOk="0">
                  <a:moveTo>
                    <a:pt x="330" y="1"/>
                  </a:moveTo>
                  <a:lnTo>
                    <a:pt x="18" y="550"/>
                  </a:lnTo>
                  <a:lnTo>
                    <a:pt x="1" y="568"/>
                  </a:lnTo>
                  <a:lnTo>
                    <a:pt x="18398" y="568"/>
                  </a:lnTo>
                  <a:lnTo>
                    <a:pt x="18380" y="550"/>
                  </a:lnTo>
                  <a:lnTo>
                    <a:pt x="180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5400000">
              <a:off x="6948415" y="353575"/>
              <a:ext cx="900444" cy="25192"/>
            </a:xfrm>
            <a:custGeom>
              <a:avLst/>
              <a:gdLst/>
              <a:ahLst/>
              <a:cxnLst/>
              <a:rect l="l" t="t" r="r" b="b"/>
              <a:pathLst>
                <a:path w="20302" h="568" extrusionOk="0">
                  <a:moveTo>
                    <a:pt x="330" y="0"/>
                  </a:moveTo>
                  <a:lnTo>
                    <a:pt x="1" y="567"/>
                  </a:lnTo>
                  <a:lnTo>
                    <a:pt x="20301" y="567"/>
                  </a:lnTo>
                  <a:lnTo>
                    <a:pt x="1997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5400000">
              <a:off x="6832766" y="353996"/>
              <a:ext cx="984847" cy="24394"/>
            </a:xfrm>
            <a:custGeom>
              <a:avLst/>
              <a:gdLst/>
              <a:ahLst/>
              <a:cxnLst/>
              <a:rect l="l" t="t" r="r" b="b"/>
              <a:pathLst>
                <a:path w="22205" h="550" extrusionOk="0">
                  <a:moveTo>
                    <a:pt x="330" y="0"/>
                  </a:moveTo>
                  <a:lnTo>
                    <a:pt x="0" y="550"/>
                  </a:lnTo>
                  <a:lnTo>
                    <a:pt x="22204" y="550"/>
                  </a:lnTo>
                  <a:lnTo>
                    <a:pt x="2187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5400000">
              <a:off x="6717050" y="353552"/>
              <a:ext cx="1069294" cy="25281"/>
            </a:xfrm>
            <a:custGeom>
              <a:avLst/>
              <a:gdLst/>
              <a:ahLst/>
              <a:cxnLst/>
              <a:rect l="l" t="t" r="r" b="b"/>
              <a:pathLst>
                <a:path w="24109" h="570" extrusionOk="0">
                  <a:moveTo>
                    <a:pt x="330" y="1"/>
                  </a:moveTo>
                  <a:lnTo>
                    <a:pt x="0" y="569"/>
                  </a:lnTo>
                  <a:lnTo>
                    <a:pt x="24108" y="569"/>
                  </a:lnTo>
                  <a:lnTo>
                    <a:pt x="237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5400000">
              <a:off x="6601756" y="353575"/>
              <a:ext cx="1153742" cy="25237"/>
            </a:xfrm>
            <a:custGeom>
              <a:avLst/>
              <a:gdLst/>
              <a:ahLst/>
              <a:cxnLst/>
              <a:rect l="l" t="t" r="r" b="b"/>
              <a:pathLst>
                <a:path w="26013" h="569" extrusionOk="0">
                  <a:moveTo>
                    <a:pt x="311" y="0"/>
                  </a:moveTo>
                  <a:lnTo>
                    <a:pt x="0" y="569"/>
                  </a:lnTo>
                  <a:lnTo>
                    <a:pt x="26012" y="569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5400000">
              <a:off x="6484799" y="353619"/>
              <a:ext cx="1239874" cy="25148"/>
            </a:xfrm>
            <a:custGeom>
              <a:avLst/>
              <a:gdLst/>
              <a:ahLst/>
              <a:cxnLst/>
              <a:rect l="l" t="t" r="r" b="b"/>
              <a:pathLst>
                <a:path w="27955" h="567" extrusionOk="0">
                  <a:moveTo>
                    <a:pt x="330" y="0"/>
                  </a:moveTo>
                  <a:lnTo>
                    <a:pt x="0" y="567"/>
                  </a:lnTo>
                  <a:lnTo>
                    <a:pt x="27954" y="567"/>
                  </a:lnTo>
                  <a:lnTo>
                    <a:pt x="276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5400000">
              <a:off x="6369526" y="353575"/>
              <a:ext cx="1324277" cy="25192"/>
            </a:xfrm>
            <a:custGeom>
              <a:avLst/>
              <a:gdLst/>
              <a:ahLst/>
              <a:cxnLst/>
              <a:rect l="l" t="t" r="r" b="b"/>
              <a:pathLst>
                <a:path w="29858" h="568" extrusionOk="0">
                  <a:moveTo>
                    <a:pt x="330" y="1"/>
                  </a:moveTo>
                  <a:lnTo>
                    <a:pt x="0" y="567"/>
                  </a:lnTo>
                  <a:lnTo>
                    <a:pt x="29858" y="567"/>
                  </a:lnTo>
                  <a:lnTo>
                    <a:pt x="2952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5400000">
              <a:off x="6254232" y="353597"/>
              <a:ext cx="1408724" cy="25148"/>
            </a:xfrm>
            <a:custGeom>
              <a:avLst/>
              <a:gdLst/>
              <a:ahLst/>
              <a:cxnLst/>
              <a:rect l="l" t="t" r="r" b="b"/>
              <a:pathLst>
                <a:path w="31762" h="567" extrusionOk="0">
                  <a:moveTo>
                    <a:pt x="330" y="0"/>
                  </a:moveTo>
                  <a:lnTo>
                    <a:pt x="1" y="567"/>
                  </a:lnTo>
                  <a:lnTo>
                    <a:pt x="31762" y="56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5400000">
              <a:off x="6138117" y="353552"/>
              <a:ext cx="1493171" cy="25237"/>
            </a:xfrm>
            <a:custGeom>
              <a:avLst/>
              <a:gdLst/>
              <a:ahLst/>
              <a:cxnLst/>
              <a:rect l="l" t="t" r="r" b="b"/>
              <a:pathLst>
                <a:path w="33666" h="569" extrusionOk="0">
                  <a:moveTo>
                    <a:pt x="330" y="0"/>
                  </a:moveTo>
                  <a:lnTo>
                    <a:pt x="1" y="568"/>
                  </a:lnTo>
                  <a:lnTo>
                    <a:pt x="33666" y="568"/>
                  </a:lnTo>
                  <a:lnTo>
                    <a:pt x="3335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5400000">
              <a:off x="6022845" y="353552"/>
              <a:ext cx="1577618" cy="25237"/>
            </a:xfrm>
            <a:custGeom>
              <a:avLst/>
              <a:gdLst/>
              <a:ahLst/>
              <a:cxnLst/>
              <a:rect l="l" t="t" r="r" b="b"/>
              <a:pathLst>
                <a:path w="35570" h="569" extrusionOk="0">
                  <a:moveTo>
                    <a:pt x="313" y="1"/>
                  </a:moveTo>
                  <a:lnTo>
                    <a:pt x="1" y="569"/>
                  </a:lnTo>
                  <a:lnTo>
                    <a:pt x="35570" y="569"/>
                  </a:lnTo>
                  <a:lnTo>
                    <a:pt x="3525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6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7"/>
          <p:cNvSpPr txBox="1">
            <a:spLocks noGrp="1"/>
          </p:cNvSpPr>
          <p:nvPr>
            <p:ph type="title"/>
          </p:nvPr>
        </p:nvSpPr>
        <p:spPr>
          <a:xfrm>
            <a:off x="2128650" y="3236038"/>
            <a:ext cx="48867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64" name="Google Shape;764;p17"/>
          <p:cNvSpPr txBox="1">
            <a:spLocks noGrp="1"/>
          </p:cNvSpPr>
          <p:nvPr>
            <p:ph type="subTitle" idx="1"/>
          </p:nvPr>
        </p:nvSpPr>
        <p:spPr>
          <a:xfrm>
            <a:off x="2128650" y="1830138"/>
            <a:ext cx="48867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6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65" name="Google Shape;765;p17"/>
          <p:cNvSpPr/>
          <p:nvPr/>
        </p:nvSpPr>
        <p:spPr>
          <a:xfrm rot="5400000" flipH="1">
            <a:off x="7544809" y="3573157"/>
            <a:ext cx="1002795" cy="100279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7"/>
          <p:cNvSpPr/>
          <p:nvPr/>
        </p:nvSpPr>
        <p:spPr>
          <a:xfrm rot="5400000" flipH="1">
            <a:off x="8204225" y="4232573"/>
            <a:ext cx="687129" cy="687176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17"/>
          <p:cNvGrpSpPr/>
          <p:nvPr/>
        </p:nvGrpSpPr>
        <p:grpSpPr>
          <a:xfrm rot="-5400000">
            <a:off x="-372934" y="3674465"/>
            <a:ext cx="1867518" cy="326146"/>
            <a:chOff x="196675" y="3944113"/>
            <a:chExt cx="1493775" cy="260875"/>
          </a:xfrm>
        </p:grpSpPr>
        <p:sp>
          <p:nvSpPr>
            <p:cNvPr id="768" name="Google Shape;768;p17"/>
            <p:cNvSpPr/>
            <p:nvPr/>
          </p:nvSpPr>
          <p:spPr>
            <a:xfrm>
              <a:off x="196675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34860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5005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5295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804900" y="3944113"/>
              <a:ext cx="124925" cy="260875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956825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1109200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12611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1413075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156550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7"/>
          <p:cNvSpPr/>
          <p:nvPr/>
        </p:nvSpPr>
        <p:spPr>
          <a:xfrm flipH="1">
            <a:off x="8204209" y="-38093"/>
            <a:ext cx="1002795" cy="100279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9" name="Google Shape;779;p17"/>
          <p:cNvCxnSpPr/>
          <p:nvPr/>
        </p:nvCxnSpPr>
        <p:spPr>
          <a:xfrm>
            <a:off x="1649800" y="4365850"/>
            <a:ext cx="13386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Google Shape;780;p17"/>
          <p:cNvCxnSpPr/>
          <p:nvPr/>
        </p:nvCxnSpPr>
        <p:spPr>
          <a:xfrm>
            <a:off x="1861175" y="4492675"/>
            <a:ext cx="21837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17"/>
          <p:cNvCxnSpPr/>
          <p:nvPr/>
        </p:nvCxnSpPr>
        <p:spPr>
          <a:xfrm>
            <a:off x="5480125" y="687900"/>
            <a:ext cx="13386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17"/>
          <p:cNvCxnSpPr/>
          <p:nvPr/>
        </p:nvCxnSpPr>
        <p:spPr>
          <a:xfrm>
            <a:off x="5691500" y="814725"/>
            <a:ext cx="21837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17"/>
          <p:cNvCxnSpPr/>
          <p:nvPr/>
        </p:nvCxnSpPr>
        <p:spPr>
          <a:xfrm>
            <a:off x="3225150" y="586125"/>
            <a:ext cx="11652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84" name="Google Shape;784;p17"/>
          <p:cNvSpPr/>
          <p:nvPr/>
        </p:nvSpPr>
        <p:spPr>
          <a:xfrm rot="-5400000">
            <a:off x="33750" y="1019200"/>
            <a:ext cx="1555200" cy="595800"/>
          </a:xfrm>
          <a:prstGeom prst="cube">
            <a:avLst>
              <a:gd name="adj" fmla="val 25000"/>
            </a:avLst>
          </a:prstGeom>
          <a:solidFill>
            <a:srgbClr val="3D42CA"/>
          </a:solidFill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7"/>
          <p:cNvSpPr/>
          <p:nvPr/>
        </p:nvSpPr>
        <p:spPr>
          <a:xfrm rot="10800000">
            <a:off x="2281050" y="114075"/>
            <a:ext cx="944100" cy="944100"/>
          </a:xfrm>
          <a:prstGeom prst="ellipse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7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8"/>
          <p:cNvSpPr txBox="1">
            <a:spLocks noGrp="1"/>
          </p:cNvSpPr>
          <p:nvPr>
            <p:ph type="subTitle" idx="1"/>
          </p:nvPr>
        </p:nvSpPr>
        <p:spPr>
          <a:xfrm>
            <a:off x="1018113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90" name="Google Shape;790;p18"/>
          <p:cNvSpPr txBox="1">
            <a:spLocks noGrp="1"/>
          </p:cNvSpPr>
          <p:nvPr>
            <p:ph type="subTitle" idx="2"/>
          </p:nvPr>
        </p:nvSpPr>
        <p:spPr>
          <a:xfrm>
            <a:off x="1018213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791" name="Google Shape;791;p18"/>
          <p:cNvSpPr txBox="1">
            <a:spLocks noGrp="1"/>
          </p:cNvSpPr>
          <p:nvPr>
            <p:ph type="subTitle" idx="3"/>
          </p:nvPr>
        </p:nvSpPr>
        <p:spPr>
          <a:xfrm>
            <a:off x="3496603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92" name="Google Shape;792;p18"/>
          <p:cNvSpPr txBox="1">
            <a:spLocks noGrp="1"/>
          </p:cNvSpPr>
          <p:nvPr>
            <p:ph type="subTitle" idx="4"/>
          </p:nvPr>
        </p:nvSpPr>
        <p:spPr>
          <a:xfrm>
            <a:off x="3496694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793" name="Google Shape;793;p18"/>
          <p:cNvSpPr txBox="1">
            <a:spLocks noGrp="1"/>
          </p:cNvSpPr>
          <p:nvPr>
            <p:ph type="subTitle" idx="5"/>
          </p:nvPr>
        </p:nvSpPr>
        <p:spPr>
          <a:xfrm>
            <a:off x="5975107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94" name="Google Shape;794;p18"/>
          <p:cNvSpPr txBox="1">
            <a:spLocks noGrp="1"/>
          </p:cNvSpPr>
          <p:nvPr>
            <p:ph type="subTitle" idx="6"/>
          </p:nvPr>
        </p:nvSpPr>
        <p:spPr>
          <a:xfrm>
            <a:off x="5975189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795" name="Google Shape;795;p18"/>
          <p:cNvSpPr txBox="1">
            <a:spLocks noGrp="1"/>
          </p:cNvSpPr>
          <p:nvPr>
            <p:ph type="title" idx="7" hasCustomPrompt="1"/>
          </p:nvPr>
        </p:nvSpPr>
        <p:spPr>
          <a:xfrm>
            <a:off x="1521074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18"/>
          <p:cNvSpPr txBox="1">
            <a:spLocks noGrp="1"/>
          </p:cNvSpPr>
          <p:nvPr>
            <p:ph type="title" idx="8" hasCustomPrompt="1"/>
          </p:nvPr>
        </p:nvSpPr>
        <p:spPr>
          <a:xfrm>
            <a:off x="3999649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97" name="Google Shape;797;p18"/>
          <p:cNvSpPr txBox="1">
            <a:spLocks noGrp="1"/>
          </p:cNvSpPr>
          <p:nvPr>
            <p:ph type="title" idx="9" hasCustomPrompt="1"/>
          </p:nvPr>
        </p:nvSpPr>
        <p:spPr>
          <a:xfrm>
            <a:off x="6478224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000"/>
              <a:buFont typeface="Poppins"/>
              <a:buNone/>
              <a:defRPr sz="3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cxnSp>
        <p:nvCxnSpPr>
          <p:cNvPr id="798" name="Google Shape;798;p18"/>
          <p:cNvCxnSpPr/>
          <p:nvPr/>
        </p:nvCxnSpPr>
        <p:spPr>
          <a:xfrm rot="10800000">
            <a:off x="322150" y="4943125"/>
            <a:ext cx="5965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799" name="Google Shape;799;p18"/>
          <p:cNvCxnSpPr/>
          <p:nvPr/>
        </p:nvCxnSpPr>
        <p:spPr>
          <a:xfrm rot="10800000">
            <a:off x="368450" y="3805075"/>
            <a:ext cx="0" cy="1092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800" name="Google Shape;800;p18"/>
          <p:cNvSpPr/>
          <p:nvPr/>
        </p:nvSpPr>
        <p:spPr>
          <a:xfrm rot="10800000">
            <a:off x="7884378" y="3879313"/>
            <a:ext cx="1259615" cy="125961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18"/>
          <p:cNvGrpSpPr/>
          <p:nvPr/>
        </p:nvGrpSpPr>
        <p:grpSpPr>
          <a:xfrm rot="-4905672">
            <a:off x="5387483" y="325293"/>
            <a:ext cx="1162415" cy="761853"/>
            <a:chOff x="3261800" y="3878500"/>
            <a:chExt cx="699300" cy="458325"/>
          </a:xfrm>
        </p:grpSpPr>
        <p:sp>
          <p:nvSpPr>
            <p:cNvPr id="802" name="Google Shape;802;p18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18"/>
          <p:cNvSpPr/>
          <p:nvPr/>
        </p:nvSpPr>
        <p:spPr>
          <a:xfrm>
            <a:off x="8337393" y="1336035"/>
            <a:ext cx="1017717" cy="1021731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8"/>
          <p:cNvSpPr/>
          <p:nvPr/>
        </p:nvSpPr>
        <p:spPr>
          <a:xfrm>
            <a:off x="8779124" y="1788835"/>
            <a:ext cx="141079" cy="141032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3" name="Google Shape;823;p18"/>
          <p:cNvCxnSpPr/>
          <p:nvPr/>
        </p:nvCxnSpPr>
        <p:spPr>
          <a:xfrm>
            <a:off x="6522075" y="755575"/>
            <a:ext cx="9285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824" name="Google Shape;824;p18"/>
          <p:cNvSpPr/>
          <p:nvPr/>
        </p:nvSpPr>
        <p:spPr>
          <a:xfrm>
            <a:off x="-418525" y="1685989"/>
            <a:ext cx="951194" cy="1045354"/>
          </a:xfrm>
          <a:custGeom>
            <a:avLst/>
            <a:gdLst/>
            <a:ahLst/>
            <a:cxnLst/>
            <a:rect l="l" t="t" r="r" b="b"/>
            <a:pathLst>
              <a:path w="23305" h="25612" extrusionOk="0">
                <a:moveTo>
                  <a:pt x="11333" y="1"/>
                </a:moveTo>
                <a:lnTo>
                  <a:pt x="1" y="17081"/>
                </a:lnTo>
                <a:lnTo>
                  <a:pt x="8604" y="25611"/>
                </a:lnTo>
                <a:lnTo>
                  <a:pt x="23305" y="19844"/>
                </a:lnTo>
                <a:lnTo>
                  <a:pt x="11333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18"/>
          <p:cNvGrpSpPr/>
          <p:nvPr/>
        </p:nvGrpSpPr>
        <p:grpSpPr>
          <a:xfrm>
            <a:off x="-464075" y="1515461"/>
            <a:ext cx="1017688" cy="1091067"/>
            <a:chOff x="-311675" y="1284749"/>
            <a:chExt cx="1017688" cy="1091067"/>
          </a:xfrm>
        </p:grpSpPr>
        <p:sp>
          <p:nvSpPr>
            <p:cNvPr id="826" name="Google Shape;826;p18"/>
            <p:cNvSpPr/>
            <p:nvPr/>
          </p:nvSpPr>
          <p:spPr>
            <a:xfrm>
              <a:off x="-180942" y="1785027"/>
              <a:ext cx="45631" cy="56610"/>
            </a:xfrm>
            <a:custGeom>
              <a:avLst/>
              <a:gdLst/>
              <a:ahLst/>
              <a:cxnLst/>
              <a:rect l="l" t="t" r="r" b="b"/>
              <a:pathLst>
                <a:path w="1118" h="1387" extrusionOk="0">
                  <a:moveTo>
                    <a:pt x="894" y="1"/>
                  </a:moveTo>
                  <a:cubicBezTo>
                    <a:pt x="828" y="1"/>
                    <a:pt x="761" y="29"/>
                    <a:pt x="715" y="86"/>
                  </a:cubicBezTo>
                  <a:lnTo>
                    <a:pt x="74" y="1057"/>
                  </a:lnTo>
                  <a:cubicBezTo>
                    <a:pt x="0" y="1167"/>
                    <a:pt x="37" y="1294"/>
                    <a:pt x="129" y="1350"/>
                  </a:cubicBezTo>
                  <a:cubicBezTo>
                    <a:pt x="166" y="1368"/>
                    <a:pt x="203" y="1387"/>
                    <a:pt x="239" y="1387"/>
                  </a:cubicBezTo>
                  <a:cubicBezTo>
                    <a:pt x="312" y="1387"/>
                    <a:pt x="367" y="1350"/>
                    <a:pt x="422" y="1294"/>
                  </a:cubicBezTo>
                  <a:lnTo>
                    <a:pt x="1062" y="325"/>
                  </a:lnTo>
                  <a:cubicBezTo>
                    <a:pt x="1118" y="233"/>
                    <a:pt x="1099" y="105"/>
                    <a:pt x="1008" y="32"/>
                  </a:cubicBezTo>
                  <a:cubicBezTo>
                    <a:pt x="973" y="11"/>
                    <a:pt x="934" y="1"/>
                    <a:pt x="89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-311675" y="2021636"/>
              <a:ext cx="52366" cy="50855"/>
            </a:xfrm>
            <a:custGeom>
              <a:avLst/>
              <a:gdLst/>
              <a:ahLst/>
              <a:cxnLst/>
              <a:rect l="l" t="t" r="r" b="b"/>
              <a:pathLst>
                <a:path w="1283" h="1246" extrusionOk="0">
                  <a:moveTo>
                    <a:pt x="604" y="1"/>
                  </a:moveTo>
                  <a:lnTo>
                    <a:pt x="201" y="56"/>
                  </a:lnTo>
                  <a:cubicBezTo>
                    <a:pt x="165" y="56"/>
                    <a:pt x="147" y="56"/>
                    <a:pt x="111" y="74"/>
                  </a:cubicBezTo>
                  <a:lnTo>
                    <a:pt x="91" y="93"/>
                  </a:lnTo>
                  <a:lnTo>
                    <a:pt x="74" y="110"/>
                  </a:lnTo>
                  <a:cubicBezTo>
                    <a:pt x="55" y="130"/>
                    <a:pt x="37" y="130"/>
                    <a:pt x="37" y="147"/>
                  </a:cubicBezTo>
                  <a:cubicBezTo>
                    <a:pt x="18" y="166"/>
                    <a:pt x="18" y="166"/>
                    <a:pt x="18" y="184"/>
                  </a:cubicBezTo>
                  <a:lnTo>
                    <a:pt x="1" y="203"/>
                  </a:lnTo>
                  <a:lnTo>
                    <a:pt x="1" y="276"/>
                  </a:lnTo>
                  <a:lnTo>
                    <a:pt x="1" y="294"/>
                  </a:lnTo>
                  <a:cubicBezTo>
                    <a:pt x="1" y="313"/>
                    <a:pt x="1" y="330"/>
                    <a:pt x="18" y="367"/>
                  </a:cubicBezTo>
                  <a:cubicBezTo>
                    <a:pt x="18" y="367"/>
                    <a:pt x="37" y="367"/>
                    <a:pt x="37" y="386"/>
                  </a:cubicBezTo>
                  <a:cubicBezTo>
                    <a:pt x="37" y="386"/>
                    <a:pt x="55" y="403"/>
                    <a:pt x="55" y="422"/>
                  </a:cubicBezTo>
                  <a:lnTo>
                    <a:pt x="916" y="1191"/>
                  </a:lnTo>
                  <a:cubicBezTo>
                    <a:pt x="953" y="1228"/>
                    <a:pt x="1007" y="1245"/>
                    <a:pt x="1043" y="1245"/>
                  </a:cubicBezTo>
                  <a:cubicBezTo>
                    <a:pt x="1099" y="1245"/>
                    <a:pt x="1153" y="1228"/>
                    <a:pt x="1209" y="1172"/>
                  </a:cubicBezTo>
                  <a:cubicBezTo>
                    <a:pt x="1282" y="1099"/>
                    <a:pt x="1282" y="972"/>
                    <a:pt x="1190" y="879"/>
                  </a:cubicBezTo>
                  <a:lnTo>
                    <a:pt x="677" y="422"/>
                  </a:lnTo>
                  <a:cubicBezTo>
                    <a:pt x="770" y="386"/>
                    <a:pt x="843" y="294"/>
                    <a:pt x="843" y="184"/>
                  </a:cubicBezTo>
                  <a:cubicBezTo>
                    <a:pt x="824" y="74"/>
                    <a:pt x="733" y="1"/>
                    <a:pt x="60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-242941" y="2087758"/>
              <a:ext cx="53835" cy="48978"/>
            </a:xfrm>
            <a:custGeom>
              <a:avLst/>
              <a:gdLst/>
              <a:ahLst/>
              <a:cxnLst/>
              <a:rect l="l" t="t" r="r" b="b"/>
              <a:pathLst>
                <a:path w="1319" h="1200" extrusionOk="0">
                  <a:moveTo>
                    <a:pt x="232" y="0"/>
                  </a:moveTo>
                  <a:cubicBezTo>
                    <a:pt x="173" y="0"/>
                    <a:pt x="115" y="24"/>
                    <a:pt x="74" y="65"/>
                  </a:cubicBezTo>
                  <a:cubicBezTo>
                    <a:pt x="1" y="157"/>
                    <a:pt x="1" y="284"/>
                    <a:pt x="92" y="358"/>
                  </a:cubicBezTo>
                  <a:lnTo>
                    <a:pt x="953" y="1146"/>
                  </a:lnTo>
                  <a:cubicBezTo>
                    <a:pt x="989" y="1182"/>
                    <a:pt x="1044" y="1200"/>
                    <a:pt x="1099" y="1200"/>
                  </a:cubicBezTo>
                  <a:cubicBezTo>
                    <a:pt x="1153" y="1200"/>
                    <a:pt x="1209" y="1182"/>
                    <a:pt x="1246" y="1127"/>
                  </a:cubicBezTo>
                  <a:cubicBezTo>
                    <a:pt x="1319" y="1053"/>
                    <a:pt x="1319" y="926"/>
                    <a:pt x="1227" y="853"/>
                  </a:cubicBezTo>
                  <a:lnTo>
                    <a:pt x="367" y="47"/>
                  </a:lnTo>
                  <a:cubicBezTo>
                    <a:pt x="326" y="15"/>
                    <a:pt x="279" y="0"/>
                    <a:pt x="23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-31516" y="2280980"/>
              <a:ext cx="53835" cy="49305"/>
            </a:xfrm>
            <a:custGeom>
              <a:avLst/>
              <a:gdLst/>
              <a:ahLst/>
              <a:cxnLst/>
              <a:rect l="l" t="t" r="r" b="b"/>
              <a:pathLst>
                <a:path w="1319" h="1208" extrusionOk="0">
                  <a:moveTo>
                    <a:pt x="223" y="1"/>
                  </a:moveTo>
                  <a:cubicBezTo>
                    <a:pt x="167" y="1"/>
                    <a:pt x="113" y="24"/>
                    <a:pt x="74" y="73"/>
                  </a:cubicBezTo>
                  <a:cubicBezTo>
                    <a:pt x="1" y="146"/>
                    <a:pt x="1" y="273"/>
                    <a:pt x="93" y="366"/>
                  </a:cubicBezTo>
                  <a:lnTo>
                    <a:pt x="953" y="1152"/>
                  </a:lnTo>
                  <a:cubicBezTo>
                    <a:pt x="989" y="1189"/>
                    <a:pt x="1045" y="1208"/>
                    <a:pt x="1081" y="1208"/>
                  </a:cubicBezTo>
                  <a:cubicBezTo>
                    <a:pt x="1136" y="1208"/>
                    <a:pt x="1191" y="1171"/>
                    <a:pt x="1245" y="1134"/>
                  </a:cubicBezTo>
                  <a:cubicBezTo>
                    <a:pt x="1319" y="1042"/>
                    <a:pt x="1319" y="915"/>
                    <a:pt x="1228" y="842"/>
                  </a:cubicBezTo>
                  <a:lnTo>
                    <a:pt x="367" y="54"/>
                  </a:lnTo>
                  <a:cubicBezTo>
                    <a:pt x="324" y="19"/>
                    <a:pt x="273" y="1"/>
                    <a:pt x="22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-172697" y="2152124"/>
              <a:ext cx="53835" cy="48896"/>
            </a:xfrm>
            <a:custGeom>
              <a:avLst/>
              <a:gdLst/>
              <a:ahLst/>
              <a:cxnLst/>
              <a:rect l="l" t="t" r="r" b="b"/>
              <a:pathLst>
                <a:path w="1319" h="1198" extrusionOk="0">
                  <a:moveTo>
                    <a:pt x="235" y="0"/>
                  </a:moveTo>
                  <a:cubicBezTo>
                    <a:pt x="180" y="0"/>
                    <a:pt x="122" y="24"/>
                    <a:pt x="74" y="62"/>
                  </a:cubicBezTo>
                  <a:cubicBezTo>
                    <a:pt x="1" y="154"/>
                    <a:pt x="18" y="282"/>
                    <a:pt x="91" y="355"/>
                  </a:cubicBezTo>
                  <a:lnTo>
                    <a:pt x="952" y="1143"/>
                  </a:lnTo>
                  <a:cubicBezTo>
                    <a:pt x="989" y="1179"/>
                    <a:pt x="1043" y="1197"/>
                    <a:pt x="1099" y="1197"/>
                  </a:cubicBezTo>
                  <a:cubicBezTo>
                    <a:pt x="1153" y="1197"/>
                    <a:pt x="1209" y="1179"/>
                    <a:pt x="1245" y="1143"/>
                  </a:cubicBezTo>
                  <a:cubicBezTo>
                    <a:pt x="1319" y="1051"/>
                    <a:pt x="1319" y="923"/>
                    <a:pt x="1226" y="850"/>
                  </a:cubicBezTo>
                  <a:lnTo>
                    <a:pt x="367" y="62"/>
                  </a:lnTo>
                  <a:cubicBezTo>
                    <a:pt x="332" y="19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-102453" y="2216654"/>
              <a:ext cx="54529" cy="48611"/>
            </a:xfrm>
            <a:custGeom>
              <a:avLst/>
              <a:gdLst/>
              <a:ahLst/>
              <a:cxnLst/>
              <a:rect l="l" t="t" r="r" b="b"/>
              <a:pathLst>
                <a:path w="1336" h="1191" extrusionOk="0">
                  <a:moveTo>
                    <a:pt x="231" y="0"/>
                  </a:moveTo>
                  <a:cubicBezTo>
                    <a:pt x="178" y="0"/>
                    <a:pt x="128" y="19"/>
                    <a:pt x="91" y="55"/>
                  </a:cubicBezTo>
                  <a:cubicBezTo>
                    <a:pt x="0" y="148"/>
                    <a:pt x="18" y="275"/>
                    <a:pt x="91" y="348"/>
                  </a:cubicBezTo>
                  <a:lnTo>
                    <a:pt x="952" y="1136"/>
                  </a:lnTo>
                  <a:cubicBezTo>
                    <a:pt x="1006" y="1173"/>
                    <a:pt x="1043" y="1190"/>
                    <a:pt x="1099" y="1190"/>
                  </a:cubicBezTo>
                  <a:cubicBezTo>
                    <a:pt x="1153" y="1190"/>
                    <a:pt x="1209" y="1173"/>
                    <a:pt x="1245" y="1136"/>
                  </a:cubicBezTo>
                  <a:cubicBezTo>
                    <a:pt x="1336" y="1044"/>
                    <a:pt x="1318" y="916"/>
                    <a:pt x="1245" y="843"/>
                  </a:cubicBezTo>
                  <a:lnTo>
                    <a:pt x="384" y="55"/>
                  </a:lnTo>
                  <a:cubicBezTo>
                    <a:pt x="339" y="19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-74862" y="1625928"/>
              <a:ext cx="45672" cy="56529"/>
            </a:xfrm>
            <a:custGeom>
              <a:avLst/>
              <a:gdLst/>
              <a:ahLst/>
              <a:cxnLst/>
              <a:rect l="l" t="t" r="r" b="b"/>
              <a:pathLst>
                <a:path w="1119" h="1385" extrusionOk="0">
                  <a:moveTo>
                    <a:pt x="882" y="0"/>
                  </a:moveTo>
                  <a:cubicBezTo>
                    <a:pt x="816" y="0"/>
                    <a:pt x="750" y="33"/>
                    <a:pt x="716" y="103"/>
                  </a:cubicBezTo>
                  <a:lnTo>
                    <a:pt x="57" y="1074"/>
                  </a:lnTo>
                  <a:cubicBezTo>
                    <a:pt x="1" y="1165"/>
                    <a:pt x="20" y="1294"/>
                    <a:pt x="111" y="1348"/>
                  </a:cubicBezTo>
                  <a:cubicBezTo>
                    <a:pt x="147" y="1385"/>
                    <a:pt x="203" y="1385"/>
                    <a:pt x="240" y="1385"/>
                  </a:cubicBezTo>
                  <a:cubicBezTo>
                    <a:pt x="294" y="1385"/>
                    <a:pt x="367" y="1367"/>
                    <a:pt x="404" y="1294"/>
                  </a:cubicBezTo>
                  <a:lnTo>
                    <a:pt x="1045" y="323"/>
                  </a:lnTo>
                  <a:cubicBezTo>
                    <a:pt x="1118" y="232"/>
                    <a:pt x="1082" y="103"/>
                    <a:pt x="989" y="30"/>
                  </a:cubicBezTo>
                  <a:cubicBezTo>
                    <a:pt x="957" y="11"/>
                    <a:pt x="919" y="0"/>
                    <a:pt x="8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-21761" y="1546704"/>
              <a:ext cx="45590" cy="56570"/>
            </a:xfrm>
            <a:custGeom>
              <a:avLst/>
              <a:gdLst/>
              <a:ahLst/>
              <a:cxnLst/>
              <a:rect l="l" t="t" r="r" b="b"/>
              <a:pathLst>
                <a:path w="1117" h="1386" extrusionOk="0">
                  <a:moveTo>
                    <a:pt x="875" y="0"/>
                  </a:moveTo>
                  <a:cubicBezTo>
                    <a:pt x="809" y="0"/>
                    <a:pt x="742" y="29"/>
                    <a:pt x="696" y="86"/>
                  </a:cubicBezTo>
                  <a:lnTo>
                    <a:pt x="55" y="1056"/>
                  </a:lnTo>
                  <a:cubicBezTo>
                    <a:pt x="0" y="1166"/>
                    <a:pt x="18" y="1295"/>
                    <a:pt x="110" y="1349"/>
                  </a:cubicBezTo>
                  <a:cubicBezTo>
                    <a:pt x="147" y="1368"/>
                    <a:pt x="183" y="1385"/>
                    <a:pt x="220" y="1385"/>
                  </a:cubicBezTo>
                  <a:cubicBezTo>
                    <a:pt x="293" y="1385"/>
                    <a:pt x="366" y="1349"/>
                    <a:pt x="403" y="1295"/>
                  </a:cubicBezTo>
                  <a:lnTo>
                    <a:pt x="1043" y="324"/>
                  </a:lnTo>
                  <a:cubicBezTo>
                    <a:pt x="1116" y="233"/>
                    <a:pt x="1080" y="104"/>
                    <a:pt x="989" y="31"/>
                  </a:cubicBezTo>
                  <a:cubicBezTo>
                    <a:pt x="954" y="10"/>
                    <a:pt x="915" y="0"/>
                    <a:pt x="87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83544" y="1387768"/>
              <a:ext cx="45672" cy="56366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870" y="0"/>
                  </a:moveTo>
                  <a:cubicBezTo>
                    <a:pt x="808" y="0"/>
                    <a:pt x="748" y="33"/>
                    <a:pt x="715" y="100"/>
                  </a:cubicBezTo>
                  <a:lnTo>
                    <a:pt x="56" y="1069"/>
                  </a:lnTo>
                  <a:cubicBezTo>
                    <a:pt x="1" y="1161"/>
                    <a:pt x="20" y="1289"/>
                    <a:pt x="130" y="1344"/>
                  </a:cubicBezTo>
                  <a:cubicBezTo>
                    <a:pt x="147" y="1381"/>
                    <a:pt x="203" y="1381"/>
                    <a:pt x="239" y="1381"/>
                  </a:cubicBezTo>
                  <a:cubicBezTo>
                    <a:pt x="294" y="1381"/>
                    <a:pt x="367" y="1362"/>
                    <a:pt x="403" y="1289"/>
                  </a:cubicBezTo>
                  <a:lnTo>
                    <a:pt x="1063" y="319"/>
                  </a:lnTo>
                  <a:cubicBezTo>
                    <a:pt x="1118" y="227"/>
                    <a:pt x="1099" y="100"/>
                    <a:pt x="989" y="44"/>
                  </a:cubicBezTo>
                  <a:cubicBezTo>
                    <a:pt x="953" y="15"/>
                    <a:pt x="911" y="0"/>
                    <a:pt x="8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-233227" y="1864292"/>
              <a:ext cx="45631" cy="56570"/>
            </a:xfrm>
            <a:custGeom>
              <a:avLst/>
              <a:gdLst/>
              <a:ahLst/>
              <a:cxnLst/>
              <a:rect l="l" t="t" r="r" b="b"/>
              <a:pathLst>
                <a:path w="1118" h="1386" extrusionOk="0">
                  <a:moveTo>
                    <a:pt x="881" y="0"/>
                  </a:moveTo>
                  <a:cubicBezTo>
                    <a:pt x="815" y="0"/>
                    <a:pt x="749" y="33"/>
                    <a:pt x="715" y="104"/>
                  </a:cubicBezTo>
                  <a:lnTo>
                    <a:pt x="56" y="1073"/>
                  </a:lnTo>
                  <a:cubicBezTo>
                    <a:pt x="0" y="1165"/>
                    <a:pt x="19" y="1293"/>
                    <a:pt x="110" y="1348"/>
                  </a:cubicBezTo>
                  <a:cubicBezTo>
                    <a:pt x="147" y="1385"/>
                    <a:pt x="183" y="1385"/>
                    <a:pt x="239" y="1385"/>
                  </a:cubicBezTo>
                  <a:cubicBezTo>
                    <a:pt x="293" y="1385"/>
                    <a:pt x="366" y="1348"/>
                    <a:pt x="403" y="1293"/>
                  </a:cubicBezTo>
                  <a:lnTo>
                    <a:pt x="1044" y="323"/>
                  </a:lnTo>
                  <a:cubicBezTo>
                    <a:pt x="1117" y="231"/>
                    <a:pt x="1081" y="104"/>
                    <a:pt x="989" y="30"/>
                  </a:cubicBezTo>
                  <a:cubicBezTo>
                    <a:pt x="956" y="10"/>
                    <a:pt x="919" y="0"/>
                    <a:pt x="88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-127882" y="1705518"/>
              <a:ext cx="45590" cy="56937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83" y="1"/>
                  </a:moveTo>
                  <a:cubicBezTo>
                    <a:pt x="813" y="1"/>
                    <a:pt x="749" y="36"/>
                    <a:pt x="714" y="94"/>
                  </a:cubicBezTo>
                  <a:lnTo>
                    <a:pt x="74" y="1065"/>
                  </a:lnTo>
                  <a:cubicBezTo>
                    <a:pt x="1" y="1156"/>
                    <a:pt x="38" y="1284"/>
                    <a:pt x="128" y="1358"/>
                  </a:cubicBezTo>
                  <a:cubicBezTo>
                    <a:pt x="165" y="1375"/>
                    <a:pt x="202" y="1394"/>
                    <a:pt x="238" y="1394"/>
                  </a:cubicBezTo>
                  <a:cubicBezTo>
                    <a:pt x="311" y="1394"/>
                    <a:pt x="367" y="1358"/>
                    <a:pt x="404" y="1302"/>
                  </a:cubicBezTo>
                  <a:lnTo>
                    <a:pt x="1063" y="313"/>
                  </a:lnTo>
                  <a:cubicBezTo>
                    <a:pt x="1117" y="223"/>
                    <a:pt x="1099" y="94"/>
                    <a:pt x="1007" y="40"/>
                  </a:cubicBezTo>
                  <a:cubicBezTo>
                    <a:pt x="967" y="13"/>
                    <a:pt x="924" y="1"/>
                    <a:pt x="88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-286247" y="1943841"/>
              <a:ext cx="45590" cy="56937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78" y="1"/>
                  </a:moveTo>
                  <a:cubicBezTo>
                    <a:pt x="813" y="1"/>
                    <a:pt x="749" y="37"/>
                    <a:pt x="713" y="95"/>
                  </a:cubicBezTo>
                  <a:lnTo>
                    <a:pt x="54" y="1065"/>
                  </a:lnTo>
                  <a:cubicBezTo>
                    <a:pt x="0" y="1157"/>
                    <a:pt x="18" y="1284"/>
                    <a:pt x="128" y="1357"/>
                  </a:cubicBezTo>
                  <a:cubicBezTo>
                    <a:pt x="164" y="1376"/>
                    <a:pt x="201" y="1394"/>
                    <a:pt x="237" y="1394"/>
                  </a:cubicBezTo>
                  <a:cubicBezTo>
                    <a:pt x="293" y="1394"/>
                    <a:pt x="366" y="1357"/>
                    <a:pt x="403" y="1303"/>
                  </a:cubicBezTo>
                  <a:lnTo>
                    <a:pt x="1062" y="315"/>
                  </a:lnTo>
                  <a:cubicBezTo>
                    <a:pt x="1116" y="222"/>
                    <a:pt x="1098" y="95"/>
                    <a:pt x="989" y="39"/>
                  </a:cubicBezTo>
                  <a:cubicBezTo>
                    <a:pt x="955" y="13"/>
                    <a:pt x="916" y="1"/>
                    <a:pt x="8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274847" y="1994371"/>
              <a:ext cx="65059" cy="29591"/>
            </a:xfrm>
            <a:custGeom>
              <a:avLst/>
              <a:gdLst/>
              <a:ahLst/>
              <a:cxnLst/>
              <a:rect l="l" t="t" r="r" b="b"/>
              <a:pathLst>
                <a:path w="1594" h="725" extrusionOk="0">
                  <a:moveTo>
                    <a:pt x="235" y="0"/>
                  </a:moveTo>
                  <a:cubicBezTo>
                    <a:pt x="147" y="0"/>
                    <a:pt x="67" y="66"/>
                    <a:pt x="37" y="156"/>
                  </a:cubicBezTo>
                  <a:cubicBezTo>
                    <a:pt x="0" y="266"/>
                    <a:pt x="73" y="376"/>
                    <a:pt x="183" y="412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8"/>
                  </a:cubicBezTo>
                  <a:cubicBezTo>
                    <a:pt x="1593" y="468"/>
                    <a:pt x="1520" y="358"/>
                    <a:pt x="1410" y="322"/>
                  </a:cubicBezTo>
                  <a:lnTo>
                    <a:pt x="293" y="10"/>
                  </a:lnTo>
                  <a:cubicBezTo>
                    <a:pt x="274" y="3"/>
                    <a:pt x="254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366764" y="2020004"/>
              <a:ext cx="65018" cy="30081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3" y="1"/>
                  </a:moveTo>
                  <a:cubicBezTo>
                    <a:pt x="157" y="1"/>
                    <a:pt x="69" y="54"/>
                    <a:pt x="37" y="150"/>
                  </a:cubicBezTo>
                  <a:cubicBezTo>
                    <a:pt x="0" y="260"/>
                    <a:pt x="74" y="370"/>
                    <a:pt x="183" y="407"/>
                  </a:cubicBezTo>
                  <a:lnTo>
                    <a:pt x="1299" y="719"/>
                  </a:lnTo>
                  <a:cubicBezTo>
                    <a:pt x="1318" y="736"/>
                    <a:pt x="1336" y="736"/>
                    <a:pt x="1355" y="736"/>
                  </a:cubicBezTo>
                  <a:cubicBezTo>
                    <a:pt x="1446" y="736"/>
                    <a:pt x="1538" y="682"/>
                    <a:pt x="1556" y="590"/>
                  </a:cubicBezTo>
                  <a:cubicBezTo>
                    <a:pt x="1592" y="480"/>
                    <a:pt x="1519" y="353"/>
                    <a:pt x="1409" y="334"/>
                  </a:cubicBezTo>
                  <a:lnTo>
                    <a:pt x="293" y="4"/>
                  </a:lnTo>
                  <a:cubicBezTo>
                    <a:pt x="280" y="2"/>
                    <a:pt x="266" y="1"/>
                    <a:pt x="25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132156" y="1967147"/>
              <a:ext cx="115833" cy="31387"/>
            </a:xfrm>
            <a:custGeom>
              <a:avLst/>
              <a:gdLst/>
              <a:ahLst/>
              <a:cxnLst/>
              <a:rect l="l" t="t" r="r" b="b"/>
              <a:pathLst>
                <a:path w="2838" h="769" extrusionOk="0">
                  <a:moveTo>
                    <a:pt x="1355" y="0"/>
                  </a:moveTo>
                  <a:lnTo>
                    <a:pt x="183" y="146"/>
                  </a:lnTo>
                  <a:cubicBezTo>
                    <a:pt x="74" y="146"/>
                    <a:pt x="0" y="256"/>
                    <a:pt x="0" y="366"/>
                  </a:cubicBezTo>
                  <a:cubicBezTo>
                    <a:pt x="18" y="476"/>
                    <a:pt x="110" y="549"/>
                    <a:pt x="201" y="549"/>
                  </a:cubicBezTo>
                  <a:lnTo>
                    <a:pt x="238" y="549"/>
                  </a:lnTo>
                  <a:lnTo>
                    <a:pt x="1373" y="420"/>
                  </a:lnTo>
                  <a:cubicBezTo>
                    <a:pt x="1392" y="420"/>
                    <a:pt x="1409" y="439"/>
                    <a:pt x="1428" y="439"/>
                  </a:cubicBezTo>
                  <a:lnTo>
                    <a:pt x="2544" y="750"/>
                  </a:lnTo>
                  <a:cubicBezTo>
                    <a:pt x="2563" y="769"/>
                    <a:pt x="2581" y="769"/>
                    <a:pt x="2600" y="769"/>
                  </a:cubicBezTo>
                  <a:cubicBezTo>
                    <a:pt x="2691" y="769"/>
                    <a:pt x="2783" y="696"/>
                    <a:pt x="2800" y="603"/>
                  </a:cubicBezTo>
                  <a:cubicBezTo>
                    <a:pt x="2837" y="494"/>
                    <a:pt x="2764" y="384"/>
                    <a:pt x="2654" y="366"/>
                  </a:cubicBezTo>
                  <a:lnTo>
                    <a:pt x="1538" y="37"/>
                  </a:lnTo>
                  <a:lnTo>
                    <a:pt x="1482" y="37"/>
                  </a:lnTo>
                  <a:cubicBezTo>
                    <a:pt x="1446" y="18"/>
                    <a:pt x="1392" y="0"/>
                    <a:pt x="135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50558" y="2071595"/>
              <a:ext cx="65018" cy="30081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1" y="0"/>
                  </a:moveTo>
                  <a:cubicBezTo>
                    <a:pt x="156" y="0"/>
                    <a:pt x="69" y="55"/>
                    <a:pt x="37" y="150"/>
                  </a:cubicBezTo>
                  <a:cubicBezTo>
                    <a:pt x="1" y="260"/>
                    <a:pt x="74" y="370"/>
                    <a:pt x="184" y="407"/>
                  </a:cubicBezTo>
                  <a:lnTo>
                    <a:pt x="1300" y="717"/>
                  </a:lnTo>
                  <a:cubicBezTo>
                    <a:pt x="1319" y="736"/>
                    <a:pt x="1336" y="736"/>
                    <a:pt x="1355" y="736"/>
                  </a:cubicBezTo>
                  <a:cubicBezTo>
                    <a:pt x="1446" y="736"/>
                    <a:pt x="1538" y="680"/>
                    <a:pt x="1556" y="590"/>
                  </a:cubicBezTo>
                  <a:cubicBezTo>
                    <a:pt x="1593" y="480"/>
                    <a:pt x="1519" y="351"/>
                    <a:pt x="1409" y="333"/>
                  </a:cubicBezTo>
                  <a:lnTo>
                    <a:pt x="294" y="4"/>
                  </a:lnTo>
                  <a:cubicBezTo>
                    <a:pt x="279" y="1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458641" y="2045922"/>
              <a:ext cx="65059" cy="29550"/>
            </a:xfrm>
            <a:custGeom>
              <a:avLst/>
              <a:gdLst/>
              <a:ahLst/>
              <a:cxnLst/>
              <a:rect l="l" t="t" r="r" b="b"/>
              <a:pathLst>
                <a:path w="1594" h="724" extrusionOk="0">
                  <a:moveTo>
                    <a:pt x="235" y="1"/>
                  </a:moveTo>
                  <a:cubicBezTo>
                    <a:pt x="147" y="1"/>
                    <a:pt x="67" y="67"/>
                    <a:pt x="37" y="157"/>
                  </a:cubicBezTo>
                  <a:cubicBezTo>
                    <a:pt x="0" y="267"/>
                    <a:pt x="74" y="377"/>
                    <a:pt x="183" y="413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7"/>
                  </a:cubicBezTo>
                  <a:cubicBezTo>
                    <a:pt x="1594" y="467"/>
                    <a:pt x="1520" y="358"/>
                    <a:pt x="1411" y="321"/>
                  </a:cubicBezTo>
                  <a:lnTo>
                    <a:pt x="293" y="10"/>
                  </a:lnTo>
                  <a:cubicBezTo>
                    <a:pt x="274" y="4"/>
                    <a:pt x="254" y="1"/>
                    <a:pt x="23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37218" y="1284749"/>
              <a:ext cx="668795" cy="1091067"/>
            </a:xfrm>
            <a:custGeom>
              <a:avLst/>
              <a:gdLst/>
              <a:ahLst/>
              <a:cxnLst/>
              <a:rect l="l" t="t" r="r" b="b"/>
              <a:pathLst>
                <a:path w="16386" h="26732" extrusionOk="0">
                  <a:moveTo>
                    <a:pt x="3901" y="939"/>
                  </a:moveTo>
                  <a:lnTo>
                    <a:pt x="15726" y="20087"/>
                  </a:lnTo>
                  <a:lnTo>
                    <a:pt x="15726" y="20087"/>
                  </a:lnTo>
                  <a:lnTo>
                    <a:pt x="15121" y="19922"/>
                  </a:lnTo>
                  <a:cubicBezTo>
                    <a:pt x="15102" y="19915"/>
                    <a:pt x="15082" y="19912"/>
                    <a:pt x="15062" y="19912"/>
                  </a:cubicBezTo>
                  <a:cubicBezTo>
                    <a:pt x="14970" y="19912"/>
                    <a:pt x="14881" y="19978"/>
                    <a:pt x="14865" y="20068"/>
                  </a:cubicBezTo>
                  <a:cubicBezTo>
                    <a:pt x="14829" y="20178"/>
                    <a:pt x="14902" y="20288"/>
                    <a:pt x="15012" y="20325"/>
                  </a:cubicBezTo>
                  <a:lnTo>
                    <a:pt x="15543" y="20471"/>
                  </a:lnTo>
                  <a:lnTo>
                    <a:pt x="879" y="26201"/>
                  </a:lnTo>
                  <a:lnTo>
                    <a:pt x="3498" y="3759"/>
                  </a:lnTo>
                  <a:lnTo>
                    <a:pt x="3498" y="4179"/>
                  </a:lnTo>
                  <a:cubicBezTo>
                    <a:pt x="3498" y="4308"/>
                    <a:pt x="3589" y="4398"/>
                    <a:pt x="3699" y="4398"/>
                  </a:cubicBezTo>
                  <a:cubicBezTo>
                    <a:pt x="3808" y="4398"/>
                    <a:pt x="3901" y="4308"/>
                    <a:pt x="3901" y="4179"/>
                  </a:cubicBezTo>
                  <a:lnTo>
                    <a:pt x="3901" y="3026"/>
                  </a:lnTo>
                  <a:cubicBezTo>
                    <a:pt x="3901" y="2897"/>
                    <a:pt x="3808" y="2807"/>
                    <a:pt x="3699" y="2807"/>
                  </a:cubicBezTo>
                  <a:cubicBezTo>
                    <a:pt x="3662" y="2807"/>
                    <a:pt x="3625" y="2824"/>
                    <a:pt x="3589" y="2843"/>
                  </a:cubicBezTo>
                  <a:lnTo>
                    <a:pt x="3681" y="2055"/>
                  </a:lnTo>
                  <a:lnTo>
                    <a:pt x="3699" y="2055"/>
                  </a:lnTo>
                  <a:cubicBezTo>
                    <a:pt x="3808" y="2055"/>
                    <a:pt x="3901" y="1965"/>
                    <a:pt x="3901" y="1855"/>
                  </a:cubicBezTo>
                  <a:lnTo>
                    <a:pt x="3901" y="939"/>
                  </a:lnTo>
                  <a:close/>
                  <a:moveTo>
                    <a:pt x="3690" y="1"/>
                  </a:moveTo>
                  <a:cubicBezTo>
                    <a:pt x="3675" y="1"/>
                    <a:pt x="3660" y="2"/>
                    <a:pt x="3644" y="5"/>
                  </a:cubicBezTo>
                  <a:cubicBezTo>
                    <a:pt x="3571" y="24"/>
                    <a:pt x="3498" y="97"/>
                    <a:pt x="3498" y="188"/>
                  </a:cubicBezTo>
                  <a:lnTo>
                    <a:pt x="3442" y="627"/>
                  </a:lnTo>
                  <a:lnTo>
                    <a:pt x="3425" y="610"/>
                  </a:lnTo>
                  <a:cubicBezTo>
                    <a:pt x="3390" y="589"/>
                    <a:pt x="3351" y="579"/>
                    <a:pt x="3311" y="579"/>
                  </a:cubicBezTo>
                  <a:cubicBezTo>
                    <a:pt x="3244" y="579"/>
                    <a:pt x="3178" y="607"/>
                    <a:pt x="3132" y="664"/>
                  </a:cubicBezTo>
                  <a:lnTo>
                    <a:pt x="2490" y="1635"/>
                  </a:lnTo>
                  <a:cubicBezTo>
                    <a:pt x="2436" y="1745"/>
                    <a:pt x="2454" y="1872"/>
                    <a:pt x="2546" y="1928"/>
                  </a:cubicBezTo>
                  <a:cubicBezTo>
                    <a:pt x="2579" y="1955"/>
                    <a:pt x="2618" y="1967"/>
                    <a:pt x="2657" y="1967"/>
                  </a:cubicBezTo>
                  <a:cubicBezTo>
                    <a:pt x="2724" y="1967"/>
                    <a:pt x="2793" y="1931"/>
                    <a:pt x="2839" y="1872"/>
                  </a:cubicBezTo>
                  <a:lnTo>
                    <a:pt x="3388" y="1030"/>
                  </a:lnTo>
                  <a:lnTo>
                    <a:pt x="1521" y="17066"/>
                  </a:lnTo>
                  <a:cubicBezTo>
                    <a:pt x="1491" y="17021"/>
                    <a:pt x="1447" y="16988"/>
                    <a:pt x="1392" y="16988"/>
                  </a:cubicBezTo>
                  <a:cubicBezTo>
                    <a:pt x="1380" y="16988"/>
                    <a:pt x="1368" y="16990"/>
                    <a:pt x="1355" y="16993"/>
                  </a:cubicBezTo>
                  <a:lnTo>
                    <a:pt x="184" y="17122"/>
                  </a:lnTo>
                  <a:cubicBezTo>
                    <a:pt x="74" y="17139"/>
                    <a:pt x="1" y="17249"/>
                    <a:pt x="1" y="17359"/>
                  </a:cubicBezTo>
                  <a:cubicBezTo>
                    <a:pt x="20" y="17451"/>
                    <a:pt x="111" y="17542"/>
                    <a:pt x="220" y="17542"/>
                  </a:cubicBezTo>
                  <a:lnTo>
                    <a:pt x="240" y="17542"/>
                  </a:lnTo>
                  <a:lnTo>
                    <a:pt x="1392" y="17396"/>
                  </a:lnTo>
                  <a:cubicBezTo>
                    <a:pt x="1429" y="17396"/>
                    <a:pt x="1465" y="17378"/>
                    <a:pt x="1484" y="17359"/>
                  </a:cubicBezTo>
                  <a:lnTo>
                    <a:pt x="1484" y="17359"/>
                  </a:lnTo>
                  <a:lnTo>
                    <a:pt x="477" y="26092"/>
                  </a:lnTo>
                  <a:lnTo>
                    <a:pt x="404" y="26036"/>
                  </a:lnTo>
                  <a:cubicBezTo>
                    <a:pt x="361" y="26001"/>
                    <a:pt x="310" y="25983"/>
                    <a:pt x="260" y="25983"/>
                  </a:cubicBezTo>
                  <a:cubicBezTo>
                    <a:pt x="204" y="25983"/>
                    <a:pt x="149" y="26006"/>
                    <a:pt x="111" y="26055"/>
                  </a:cubicBezTo>
                  <a:cubicBezTo>
                    <a:pt x="37" y="26128"/>
                    <a:pt x="37" y="26275"/>
                    <a:pt x="130" y="26348"/>
                  </a:cubicBezTo>
                  <a:lnTo>
                    <a:pt x="496" y="26677"/>
                  </a:lnTo>
                  <a:cubicBezTo>
                    <a:pt x="513" y="26695"/>
                    <a:pt x="532" y="26695"/>
                    <a:pt x="532" y="26695"/>
                  </a:cubicBezTo>
                  <a:lnTo>
                    <a:pt x="550" y="26714"/>
                  </a:lnTo>
                  <a:cubicBezTo>
                    <a:pt x="587" y="26732"/>
                    <a:pt x="606" y="26732"/>
                    <a:pt x="623" y="26732"/>
                  </a:cubicBezTo>
                  <a:cubicBezTo>
                    <a:pt x="660" y="26732"/>
                    <a:pt x="679" y="26732"/>
                    <a:pt x="696" y="26714"/>
                  </a:cubicBezTo>
                  <a:lnTo>
                    <a:pt x="16256" y="20636"/>
                  </a:lnTo>
                  <a:cubicBezTo>
                    <a:pt x="16256" y="20617"/>
                    <a:pt x="16275" y="20617"/>
                    <a:pt x="16275" y="20617"/>
                  </a:cubicBezTo>
                  <a:cubicBezTo>
                    <a:pt x="16293" y="20617"/>
                    <a:pt x="16312" y="20600"/>
                    <a:pt x="16330" y="20581"/>
                  </a:cubicBezTo>
                  <a:lnTo>
                    <a:pt x="16349" y="20563"/>
                  </a:lnTo>
                  <a:cubicBezTo>
                    <a:pt x="16349" y="20544"/>
                    <a:pt x="16366" y="20527"/>
                    <a:pt x="16366" y="20508"/>
                  </a:cubicBezTo>
                  <a:lnTo>
                    <a:pt x="16385" y="20508"/>
                  </a:lnTo>
                  <a:lnTo>
                    <a:pt x="16385" y="20490"/>
                  </a:lnTo>
                  <a:lnTo>
                    <a:pt x="16385" y="20417"/>
                  </a:lnTo>
                  <a:cubicBezTo>
                    <a:pt x="16385" y="20380"/>
                    <a:pt x="16385" y="20361"/>
                    <a:pt x="16366" y="20325"/>
                  </a:cubicBezTo>
                  <a:lnTo>
                    <a:pt x="3864" y="97"/>
                  </a:lnTo>
                  <a:cubicBezTo>
                    <a:pt x="3834" y="36"/>
                    <a:pt x="3764" y="1"/>
                    <a:pt x="369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179951" y="1876700"/>
              <a:ext cx="16489" cy="64284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3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5"/>
                    <a:pt x="202" y="1575"/>
                  </a:cubicBezTo>
                  <a:cubicBezTo>
                    <a:pt x="311" y="1575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3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179951" y="1590540"/>
              <a:ext cx="16489" cy="64324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2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2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179951" y="1494909"/>
              <a:ext cx="16489" cy="64324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1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1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30524" y="1467154"/>
              <a:ext cx="45590" cy="56896"/>
            </a:xfrm>
            <a:custGeom>
              <a:avLst/>
              <a:gdLst/>
              <a:ahLst/>
              <a:cxnLst/>
              <a:rect l="l" t="t" r="r" b="b"/>
              <a:pathLst>
                <a:path w="1117" h="1394" extrusionOk="0">
                  <a:moveTo>
                    <a:pt x="896" y="0"/>
                  </a:moveTo>
                  <a:cubicBezTo>
                    <a:pt x="829" y="0"/>
                    <a:pt x="760" y="37"/>
                    <a:pt x="714" y="95"/>
                  </a:cubicBezTo>
                  <a:lnTo>
                    <a:pt x="74" y="1064"/>
                  </a:lnTo>
                  <a:cubicBezTo>
                    <a:pt x="1" y="1157"/>
                    <a:pt x="37" y="1284"/>
                    <a:pt x="128" y="1357"/>
                  </a:cubicBezTo>
                  <a:cubicBezTo>
                    <a:pt x="165" y="1376"/>
                    <a:pt x="201" y="1394"/>
                    <a:pt x="238" y="1394"/>
                  </a:cubicBezTo>
                  <a:cubicBezTo>
                    <a:pt x="311" y="1394"/>
                    <a:pt x="367" y="1357"/>
                    <a:pt x="404" y="1303"/>
                  </a:cubicBezTo>
                  <a:lnTo>
                    <a:pt x="1063" y="315"/>
                  </a:lnTo>
                  <a:cubicBezTo>
                    <a:pt x="1117" y="222"/>
                    <a:pt x="1099" y="95"/>
                    <a:pt x="1007" y="39"/>
                  </a:cubicBezTo>
                  <a:cubicBezTo>
                    <a:pt x="974" y="12"/>
                    <a:pt x="935" y="0"/>
                    <a:pt x="896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179951" y="1781068"/>
              <a:ext cx="16489" cy="64284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4"/>
                    <a:pt x="202" y="1574"/>
                  </a:cubicBezTo>
                  <a:cubicBezTo>
                    <a:pt x="311" y="1574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179951" y="1685437"/>
              <a:ext cx="16489" cy="65059"/>
            </a:xfrm>
            <a:custGeom>
              <a:avLst/>
              <a:gdLst/>
              <a:ahLst/>
              <a:cxnLst/>
              <a:rect l="l" t="t" r="r" b="b"/>
              <a:pathLst>
                <a:path w="404" h="1594" extrusionOk="0">
                  <a:moveTo>
                    <a:pt x="202" y="0"/>
                  </a:moveTo>
                  <a:cubicBezTo>
                    <a:pt x="92" y="0"/>
                    <a:pt x="1" y="92"/>
                    <a:pt x="1" y="220"/>
                  </a:cubicBezTo>
                  <a:lnTo>
                    <a:pt x="1" y="1391"/>
                  </a:lnTo>
                  <a:cubicBezTo>
                    <a:pt x="1" y="1501"/>
                    <a:pt x="92" y="1593"/>
                    <a:pt x="202" y="1593"/>
                  </a:cubicBezTo>
                  <a:cubicBezTo>
                    <a:pt x="311" y="1593"/>
                    <a:pt x="404" y="1501"/>
                    <a:pt x="404" y="1391"/>
                  </a:cubicBezTo>
                  <a:lnTo>
                    <a:pt x="404" y="220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-247390" y="2011106"/>
              <a:ext cx="64977" cy="22530"/>
            </a:xfrm>
            <a:custGeom>
              <a:avLst/>
              <a:gdLst/>
              <a:ahLst/>
              <a:cxnLst/>
              <a:rect l="l" t="t" r="r" b="b"/>
              <a:pathLst>
                <a:path w="1592" h="552" extrusionOk="0">
                  <a:moveTo>
                    <a:pt x="1382" y="0"/>
                  </a:moveTo>
                  <a:cubicBezTo>
                    <a:pt x="1373" y="0"/>
                    <a:pt x="1364" y="1"/>
                    <a:pt x="1355" y="2"/>
                  </a:cubicBezTo>
                  <a:lnTo>
                    <a:pt x="201" y="131"/>
                  </a:lnTo>
                  <a:cubicBezTo>
                    <a:pt x="91" y="149"/>
                    <a:pt x="0" y="241"/>
                    <a:pt x="18" y="368"/>
                  </a:cubicBezTo>
                  <a:cubicBezTo>
                    <a:pt x="37" y="461"/>
                    <a:pt x="110" y="552"/>
                    <a:pt x="220" y="552"/>
                  </a:cubicBezTo>
                  <a:cubicBezTo>
                    <a:pt x="220" y="552"/>
                    <a:pt x="237" y="552"/>
                    <a:pt x="237" y="534"/>
                  </a:cubicBezTo>
                  <a:lnTo>
                    <a:pt x="1409" y="405"/>
                  </a:lnTo>
                  <a:cubicBezTo>
                    <a:pt x="1519" y="388"/>
                    <a:pt x="1592" y="295"/>
                    <a:pt x="1592" y="185"/>
                  </a:cubicBezTo>
                  <a:cubicBezTo>
                    <a:pt x="1576" y="85"/>
                    <a:pt x="1482" y="0"/>
                    <a:pt x="13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-57638" y="1989433"/>
              <a:ext cx="65018" cy="21795"/>
            </a:xfrm>
            <a:custGeom>
              <a:avLst/>
              <a:gdLst/>
              <a:ahLst/>
              <a:cxnLst/>
              <a:rect l="l" t="t" r="r" b="b"/>
              <a:pathLst>
                <a:path w="1593" h="534" extrusionOk="0">
                  <a:moveTo>
                    <a:pt x="1390" y="0"/>
                  </a:moveTo>
                  <a:cubicBezTo>
                    <a:pt x="1379" y="0"/>
                    <a:pt x="1367" y="1"/>
                    <a:pt x="1355" y="3"/>
                  </a:cubicBezTo>
                  <a:lnTo>
                    <a:pt x="184" y="131"/>
                  </a:lnTo>
                  <a:cubicBezTo>
                    <a:pt x="74" y="150"/>
                    <a:pt x="1" y="240"/>
                    <a:pt x="18" y="350"/>
                  </a:cubicBezTo>
                  <a:cubicBezTo>
                    <a:pt x="18" y="460"/>
                    <a:pt x="111" y="533"/>
                    <a:pt x="220" y="533"/>
                  </a:cubicBezTo>
                  <a:lnTo>
                    <a:pt x="238" y="533"/>
                  </a:lnTo>
                  <a:lnTo>
                    <a:pt x="1392" y="406"/>
                  </a:lnTo>
                  <a:cubicBezTo>
                    <a:pt x="1519" y="387"/>
                    <a:pt x="1593" y="296"/>
                    <a:pt x="1575" y="167"/>
                  </a:cubicBezTo>
                  <a:cubicBezTo>
                    <a:pt x="1575" y="69"/>
                    <a:pt x="1487" y="0"/>
                    <a:pt x="13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-152534" y="1999882"/>
              <a:ext cx="65059" cy="22571"/>
            </a:xfrm>
            <a:custGeom>
              <a:avLst/>
              <a:gdLst/>
              <a:ahLst/>
              <a:cxnLst/>
              <a:rect l="l" t="t" r="r" b="b"/>
              <a:pathLst>
                <a:path w="1594" h="553" extrusionOk="0">
                  <a:moveTo>
                    <a:pt x="1384" y="1"/>
                  </a:moveTo>
                  <a:cubicBezTo>
                    <a:pt x="1374" y="1"/>
                    <a:pt x="1365" y="2"/>
                    <a:pt x="1355" y="3"/>
                  </a:cubicBezTo>
                  <a:lnTo>
                    <a:pt x="202" y="131"/>
                  </a:lnTo>
                  <a:cubicBezTo>
                    <a:pt x="73" y="150"/>
                    <a:pt x="0" y="260"/>
                    <a:pt x="19" y="370"/>
                  </a:cubicBezTo>
                  <a:cubicBezTo>
                    <a:pt x="19" y="479"/>
                    <a:pt x="110" y="553"/>
                    <a:pt x="220" y="553"/>
                  </a:cubicBezTo>
                  <a:lnTo>
                    <a:pt x="239" y="553"/>
                  </a:lnTo>
                  <a:lnTo>
                    <a:pt x="1410" y="424"/>
                  </a:lnTo>
                  <a:cubicBezTo>
                    <a:pt x="1520" y="406"/>
                    <a:pt x="1593" y="296"/>
                    <a:pt x="1574" y="187"/>
                  </a:cubicBezTo>
                  <a:cubicBezTo>
                    <a:pt x="1574" y="86"/>
                    <a:pt x="1483" y="1"/>
                    <a:pt x="138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18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9"/>
          <p:cNvSpPr txBox="1">
            <a:spLocks noGrp="1"/>
          </p:cNvSpPr>
          <p:nvPr>
            <p:ph type="subTitle" idx="1"/>
          </p:nvPr>
        </p:nvSpPr>
        <p:spPr>
          <a:xfrm>
            <a:off x="1170525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7" name="Google Shape;857;p19"/>
          <p:cNvSpPr txBox="1">
            <a:spLocks noGrp="1"/>
          </p:cNvSpPr>
          <p:nvPr>
            <p:ph type="subTitle" idx="2"/>
          </p:nvPr>
        </p:nvSpPr>
        <p:spPr>
          <a:xfrm>
            <a:off x="1170620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58" name="Google Shape;858;p19"/>
          <p:cNvSpPr txBox="1">
            <a:spLocks noGrp="1"/>
          </p:cNvSpPr>
          <p:nvPr>
            <p:ph type="subTitle" idx="3"/>
          </p:nvPr>
        </p:nvSpPr>
        <p:spPr>
          <a:xfrm>
            <a:off x="3539357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9" name="Google Shape;859;p19"/>
          <p:cNvSpPr txBox="1">
            <a:spLocks noGrp="1"/>
          </p:cNvSpPr>
          <p:nvPr>
            <p:ph type="subTitle" idx="4"/>
          </p:nvPr>
        </p:nvSpPr>
        <p:spPr>
          <a:xfrm>
            <a:off x="3539344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60" name="Google Shape;860;p19"/>
          <p:cNvSpPr txBox="1">
            <a:spLocks noGrp="1"/>
          </p:cNvSpPr>
          <p:nvPr>
            <p:ph type="subTitle" idx="5"/>
          </p:nvPr>
        </p:nvSpPr>
        <p:spPr>
          <a:xfrm>
            <a:off x="5908101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1" name="Google Shape;861;p19"/>
          <p:cNvSpPr txBox="1">
            <a:spLocks noGrp="1"/>
          </p:cNvSpPr>
          <p:nvPr>
            <p:ph type="subTitle" idx="6"/>
          </p:nvPr>
        </p:nvSpPr>
        <p:spPr>
          <a:xfrm>
            <a:off x="5908179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cxnSp>
        <p:nvCxnSpPr>
          <p:cNvPr id="862" name="Google Shape;862;p19"/>
          <p:cNvCxnSpPr/>
          <p:nvPr/>
        </p:nvCxnSpPr>
        <p:spPr>
          <a:xfrm rot="10800000">
            <a:off x="8804725" y="890250"/>
            <a:ext cx="0" cy="19863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863" name="Google Shape;863;p19"/>
          <p:cNvCxnSpPr/>
          <p:nvPr/>
        </p:nvCxnSpPr>
        <p:spPr>
          <a:xfrm rot="10800000">
            <a:off x="3943850" y="771800"/>
            <a:ext cx="4854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864" name="Google Shape;864;p19"/>
          <p:cNvSpPr/>
          <p:nvPr/>
        </p:nvSpPr>
        <p:spPr>
          <a:xfrm rot="-5400000">
            <a:off x="1" y="4151394"/>
            <a:ext cx="987532" cy="987532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19"/>
          <p:cNvGrpSpPr/>
          <p:nvPr/>
        </p:nvGrpSpPr>
        <p:grpSpPr>
          <a:xfrm rot="5400000">
            <a:off x="-534729" y="3455408"/>
            <a:ext cx="1963456" cy="342894"/>
            <a:chOff x="1217500" y="4203775"/>
            <a:chExt cx="3003145" cy="524463"/>
          </a:xfrm>
        </p:grpSpPr>
        <p:sp>
          <p:nvSpPr>
            <p:cNvPr id="866" name="Google Shape;866;p19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19"/>
          <p:cNvSpPr/>
          <p:nvPr/>
        </p:nvSpPr>
        <p:spPr>
          <a:xfrm>
            <a:off x="7564700" y="4669400"/>
            <a:ext cx="1754100" cy="17541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19"/>
          <p:cNvGrpSpPr/>
          <p:nvPr/>
        </p:nvGrpSpPr>
        <p:grpSpPr>
          <a:xfrm>
            <a:off x="8354525" y="3633271"/>
            <a:ext cx="1246425" cy="1370550"/>
            <a:chOff x="409338" y="502225"/>
            <a:chExt cx="607775" cy="668300"/>
          </a:xfrm>
        </p:grpSpPr>
        <p:sp>
          <p:nvSpPr>
            <p:cNvPr id="878" name="Google Shape;878;p19"/>
            <p:cNvSpPr/>
            <p:nvPr/>
          </p:nvSpPr>
          <p:spPr>
            <a:xfrm>
              <a:off x="473838" y="808650"/>
              <a:ext cx="27950" cy="34675"/>
            </a:xfrm>
            <a:custGeom>
              <a:avLst/>
              <a:gdLst/>
              <a:ahLst/>
              <a:cxnLst/>
              <a:rect l="l" t="t" r="r" b="b"/>
              <a:pathLst>
                <a:path w="1118" h="1387" extrusionOk="0">
                  <a:moveTo>
                    <a:pt x="894" y="1"/>
                  </a:moveTo>
                  <a:cubicBezTo>
                    <a:pt x="828" y="1"/>
                    <a:pt x="761" y="29"/>
                    <a:pt x="715" y="86"/>
                  </a:cubicBezTo>
                  <a:lnTo>
                    <a:pt x="74" y="1057"/>
                  </a:lnTo>
                  <a:cubicBezTo>
                    <a:pt x="0" y="1167"/>
                    <a:pt x="37" y="1294"/>
                    <a:pt x="129" y="1350"/>
                  </a:cubicBezTo>
                  <a:cubicBezTo>
                    <a:pt x="166" y="1368"/>
                    <a:pt x="203" y="1387"/>
                    <a:pt x="239" y="1387"/>
                  </a:cubicBezTo>
                  <a:cubicBezTo>
                    <a:pt x="312" y="1387"/>
                    <a:pt x="367" y="1350"/>
                    <a:pt x="422" y="1294"/>
                  </a:cubicBezTo>
                  <a:lnTo>
                    <a:pt x="1062" y="325"/>
                  </a:lnTo>
                  <a:cubicBezTo>
                    <a:pt x="1118" y="233"/>
                    <a:pt x="1099" y="105"/>
                    <a:pt x="1008" y="32"/>
                  </a:cubicBezTo>
                  <a:cubicBezTo>
                    <a:pt x="973" y="11"/>
                    <a:pt x="934" y="1"/>
                    <a:pt x="89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35863" y="994075"/>
              <a:ext cx="32975" cy="30000"/>
            </a:xfrm>
            <a:custGeom>
              <a:avLst/>
              <a:gdLst/>
              <a:ahLst/>
              <a:cxnLst/>
              <a:rect l="l" t="t" r="r" b="b"/>
              <a:pathLst>
                <a:path w="1319" h="1200" extrusionOk="0">
                  <a:moveTo>
                    <a:pt x="232" y="0"/>
                  </a:moveTo>
                  <a:cubicBezTo>
                    <a:pt x="173" y="0"/>
                    <a:pt x="115" y="24"/>
                    <a:pt x="74" y="65"/>
                  </a:cubicBezTo>
                  <a:cubicBezTo>
                    <a:pt x="1" y="157"/>
                    <a:pt x="1" y="284"/>
                    <a:pt x="92" y="358"/>
                  </a:cubicBezTo>
                  <a:lnTo>
                    <a:pt x="953" y="1146"/>
                  </a:lnTo>
                  <a:cubicBezTo>
                    <a:pt x="989" y="1182"/>
                    <a:pt x="1044" y="1200"/>
                    <a:pt x="1099" y="1200"/>
                  </a:cubicBezTo>
                  <a:cubicBezTo>
                    <a:pt x="1153" y="1200"/>
                    <a:pt x="1209" y="1182"/>
                    <a:pt x="1246" y="1127"/>
                  </a:cubicBezTo>
                  <a:cubicBezTo>
                    <a:pt x="1319" y="1053"/>
                    <a:pt x="1319" y="926"/>
                    <a:pt x="1227" y="853"/>
                  </a:cubicBezTo>
                  <a:lnTo>
                    <a:pt x="367" y="47"/>
                  </a:lnTo>
                  <a:cubicBezTo>
                    <a:pt x="326" y="15"/>
                    <a:pt x="279" y="0"/>
                    <a:pt x="23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5363" y="1112425"/>
              <a:ext cx="32975" cy="30200"/>
            </a:xfrm>
            <a:custGeom>
              <a:avLst/>
              <a:gdLst/>
              <a:ahLst/>
              <a:cxnLst/>
              <a:rect l="l" t="t" r="r" b="b"/>
              <a:pathLst>
                <a:path w="1319" h="1208" extrusionOk="0">
                  <a:moveTo>
                    <a:pt x="223" y="1"/>
                  </a:moveTo>
                  <a:cubicBezTo>
                    <a:pt x="167" y="1"/>
                    <a:pt x="113" y="24"/>
                    <a:pt x="74" y="73"/>
                  </a:cubicBezTo>
                  <a:cubicBezTo>
                    <a:pt x="1" y="146"/>
                    <a:pt x="1" y="273"/>
                    <a:pt x="93" y="366"/>
                  </a:cubicBezTo>
                  <a:lnTo>
                    <a:pt x="953" y="1152"/>
                  </a:lnTo>
                  <a:cubicBezTo>
                    <a:pt x="989" y="1189"/>
                    <a:pt x="1045" y="1208"/>
                    <a:pt x="1081" y="1208"/>
                  </a:cubicBezTo>
                  <a:cubicBezTo>
                    <a:pt x="1136" y="1208"/>
                    <a:pt x="1191" y="1171"/>
                    <a:pt x="1245" y="1134"/>
                  </a:cubicBezTo>
                  <a:cubicBezTo>
                    <a:pt x="1319" y="1042"/>
                    <a:pt x="1319" y="915"/>
                    <a:pt x="1228" y="842"/>
                  </a:cubicBezTo>
                  <a:lnTo>
                    <a:pt x="367" y="54"/>
                  </a:lnTo>
                  <a:cubicBezTo>
                    <a:pt x="324" y="19"/>
                    <a:pt x="273" y="1"/>
                    <a:pt x="22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78888" y="1033500"/>
              <a:ext cx="32975" cy="29950"/>
            </a:xfrm>
            <a:custGeom>
              <a:avLst/>
              <a:gdLst/>
              <a:ahLst/>
              <a:cxnLst/>
              <a:rect l="l" t="t" r="r" b="b"/>
              <a:pathLst>
                <a:path w="1319" h="1198" extrusionOk="0">
                  <a:moveTo>
                    <a:pt x="235" y="0"/>
                  </a:moveTo>
                  <a:cubicBezTo>
                    <a:pt x="180" y="0"/>
                    <a:pt x="122" y="24"/>
                    <a:pt x="74" y="62"/>
                  </a:cubicBezTo>
                  <a:cubicBezTo>
                    <a:pt x="1" y="154"/>
                    <a:pt x="18" y="282"/>
                    <a:pt x="91" y="355"/>
                  </a:cubicBezTo>
                  <a:lnTo>
                    <a:pt x="952" y="1143"/>
                  </a:lnTo>
                  <a:cubicBezTo>
                    <a:pt x="989" y="1179"/>
                    <a:pt x="1043" y="1197"/>
                    <a:pt x="1099" y="1197"/>
                  </a:cubicBezTo>
                  <a:cubicBezTo>
                    <a:pt x="1153" y="1197"/>
                    <a:pt x="1209" y="1179"/>
                    <a:pt x="1245" y="1143"/>
                  </a:cubicBezTo>
                  <a:cubicBezTo>
                    <a:pt x="1319" y="1051"/>
                    <a:pt x="1319" y="923"/>
                    <a:pt x="1226" y="850"/>
                  </a:cubicBezTo>
                  <a:lnTo>
                    <a:pt x="367" y="62"/>
                  </a:lnTo>
                  <a:cubicBezTo>
                    <a:pt x="332" y="19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521913" y="1073025"/>
              <a:ext cx="33400" cy="29775"/>
            </a:xfrm>
            <a:custGeom>
              <a:avLst/>
              <a:gdLst/>
              <a:ahLst/>
              <a:cxnLst/>
              <a:rect l="l" t="t" r="r" b="b"/>
              <a:pathLst>
                <a:path w="1336" h="1191" extrusionOk="0">
                  <a:moveTo>
                    <a:pt x="231" y="0"/>
                  </a:moveTo>
                  <a:cubicBezTo>
                    <a:pt x="178" y="0"/>
                    <a:pt x="128" y="19"/>
                    <a:pt x="91" y="55"/>
                  </a:cubicBezTo>
                  <a:cubicBezTo>
                    <a:pt x="0" y="148"/>
                    <a:pt x="18" y="275"/>
                    <a:pt x="91" y="348"/>
                  </a:cubicBezTo>
                  <a:lnTo>
                    <a:pt x="952" y="1136"/>
                  </a:lnTo>
                  <a:cubicBezTo>
                    <a:pt x="1006" y="1173"/>
                    <a:pt x="1043" y="1190"/>
                    <a:pt x="1099" y="1190"/>
                  </a:cubicBezTo>
                  <a:cubicBezTo>
                    <a:pt x="1153" y="1190"/>
                    <a:pt x="1209" y="1173"/>
                    <a:pt x="1245" y="1136"/>
                  </a:cubicBezTo>
                  <a:cubicBezTo>
                    <a:pt x="1336" y="1044"/>
                    <a:pt x="1318" y="916"/>
                    <a:pt x="1245" y="843"/>
                  </a:cubicBezTo>
                  <a:lnTo>
                    <a:pt x="384" y="55"/>
                  </a:lnTo>
                  <a:cubicBezTo>
                    <a:pt x="339" y="19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538813" y="711200"/>
              <a:ext cx="27975" cy="34625"/>
            </a:xfrm>
            <a:custGeom>
              <a:avLst/>
              <a:gdLst/>
              <a:ahLst/>
              <a:cxnLst/>
              <a:rect l="l" t="t" r="r" b="b"/>
              <a:pathLst>
                <a:path w="1119" h="1385" extrusionOk="0">
                  <a:moveTo>
                    <a:pt x="882" y="0"/>
                  </a:moveTo>
                  <a:cubicBezTo>
                    <a:pt x="816" y="0"/>
                    <a:pt x="750" y="33"/>
                    <a:pt x="716" y="103"/>
                  </a:cubicBezTo>
                  <a:lnTo>
                    <a:pt x="57" y="1074"/>
                  </a:lnTo>
                  <a:cubicBezTo>
                    <a:pt x="1" y="1165"/>
                    <a:pt x="20" y="1294"/>
                    <a:pt x="111" y="1348"/>
                  </a:cubicBezTo>
                  <a:cubicBezTo>
                    <a:pt x="147" y="1385"/>
                    <a:pt x="203" y="1385"/>
                    <a:pt x="240" y="1385"/>
                  </a:cubicBezTo>
                  <a:cubicBezTo>
                    <a:pt x="294" y="1385"/>
                    <a:pt x="367" y="1367"/>
                    <a:pt x="404" y="1294"/>
                  </a:cubicBezTo>
                  <a:lnTo>
                    <a:pt x="1045" y="323"/>
                  </a:lnTo>
                  <a:cubicBezTo>
                    <a:pt x="1118" y="232"/>
                    <a:pt x="1082" y="103"/>
                    <a:pt x="989" y="30"/>
                  </a:cubicBezTo>
                  <a:cubicBezTo>
                    <a:pt x="957" y="11"/>
                    <a:pt x="919" y="0"/>
                    <a:pt x="8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571338" y="662675"/>
              <a:ext cx="27925" cy="34650"/>
            </a:xfrm>
            <a:custGeom>
              <a:avLst/>
              <a:gdLst/>
              <a:ahLst/>
              <a:cxnLst/>
              <a:rect l="l" t="t" r="r" b="b"/>
              <a:pathLst>
                <a:path w="1117" h="1386" extrusionOk="0">
                  <a:moveTo>
                    <a:pt x="875" y="0"/>
                  </a:moveTo>
                  <a:cubicBezTo>
                    <a:pt x="809" y="0"/>
                    <a:pt x="742" y="29"/>
                    <a:pt x="696" y="86"/>
                  </a:cubicBezTo>
                  <a:lnTo>
                    <a:pt x="55" y="1056"/>
                  </a:lnTo>
                  <a:cubicBezTo>
                    <a:pt x="0" y="1166"/>
                    <a:pt x="18" y="1295"/>
                    <a:pt x="110" y="1349"/>
                  </a:cubicBezTo>
                  <a:cubicBezTo>
                    <a:pt x="147" y="1368"/>
                    <a:pt x="183" y="1385"/>
                    <a:pt x="220" y="1385"/>
                  </a:cubicBezTo>
                  <a:cubicBezTo>
                    <a:pt x="293" y="1385"/>
                    <a:pt x="366" y="1349"/>
                    <a:pt x="403" y="1295"/>
                  </a:cubicBezTo>
                  <a:lnTo>
                    <a:pt x="1043" y="324"/>
                  </a:lnTo>
                  <a:cubicBezTo>
                    <a:pt x="1116" y="233"/>
                    <a:pt x="1080" y="104"/>
                    <a:pt x="989" y="31"/>
                  </a:cubicBezTo>
                  <a:cubicBezTo>
                    <a:pt x="954" y="10"/>
                    <a:pt x="915" y="0"/>
                    <a:pt x="87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635838" y="565325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870" y="0"/>
                  </a:moveTo>
                  <a:cubicBezTo>
                    <a:pt x="808" y="0"/>
                    <a:pt x="748" y="33"/>
                    <a:pt x="715" y="100"/>
                  </a:cubicBezTo>
                  <a:lnTo>
                    <a:pt x="56" y="1069"/>
                  </a:lnTo>
                  <a:cubicBezTo>
                    <a:pt x="1" y="1161"/>
                    <a:pt x="20" y="1289"/>
                    <a:pt x="130" y="1344"/>
                  </a:cubicBezTo>
                  <a:cubicBezTo>
                    <a:pt x="147" y="1381"/>
                    <a:pt x="203" y="1381"/>
                    <a:pt x="239" y="1381"/>
                  </a:cubicBezTo>
                  <a:cubicBezTo>
                    <a:pt x="294" y="1381"/>
                    <a:pt x="367" y="1362"/>
                    <a:pt x="403" y="1289"/>
                  </a:cubicBezTo>
                  <a:lnTo>
                    <a:pt x="1063" y="319"/>
                  </a:lnTo>
                  <a:cubicBezTo>
                    <a:pt x="1118" y="227"/>
                    <a:pt x="1099" y="100"/>
                    <a:pt x="989" y="44"/>
                  </a:cubicBezTo>
                  <a:cubicBezTo>
                    <a:pt x="953" y="15"/>
                    <a:pt x="911" y="0"/>
                    <a:pt x="8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41813" y="857200"/>
              <a:ext cx="27950" cy="34650"/>
            </a:xfrm>
            <a:custGeom>
              <a:avLst/>
              <a:gdLst/>
              <a:ahLst/>
              <a:cxnLst/>
              <a:rect l="l" t="t" r="r" b="b"/>
              <a:pathLst>
                <a:path w="1118" h="1386" extrusionOk="0">
                  <a:moveTo>
                    <a:pt x="881" y="0"/>
                  </a:moveTo>
                  <a:cubicBezTo>
                    <a:pt x="815" y="0"/>
                    <a:pt x="749" y="33"/>
                    <a:pt x="715" y="104"/>
                  </a:cubicBezTo>
                  <a:lnTo>
                    <a:pt x="56" y="1073"/>
                  </a:lnTo>
                  <a:cubicBezTo>
                    <a:pt x="0" y="1165"/>
                    <a:pt x="19" y="1293"/>
                    <a:pt x="110" y="1348"/>
                  </a:cubicBezTo>
                  <a:cubicBezTo>
                    <a:pt x="147" y="1385"/>
                    <a:pt x="183" y="1385"/>
                    <a:pt x="239" y="1385"/>
                  </a:cubicBezTo>
                  <a:cubicBezTo>
                    <a:pt x="293" y="1385"/>
                    <a:pt x="366" y="1348"/>
                    <a:pt x="403" y="1293"/>
                  </a:cubicBezTo>
                  <a:lnTo>
                    <a:pt x="1044" y="323"/>
                  </a:lnTo>
                  <a:cubicBezTo>
                    <a:pt x="1117" y="231"/>
                    <a:pt x="1081" y="104"/>
                    <a:pt x="989" y="30"/>
                  </a:cubicBezTo>
                  <a:cubicBezTo>
                    <a:pt x="956" y="10"/>
                    <a:pt x="919" y="0"/>
                    <a:pt x="88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506338" y="759950"/>
              <a:ext cx="27925" cy="34875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83" y="1"/>
                  </a:moveTo>
                  <a:cubicBezTo>
                    <a:pt x="813" y="1"/>
                    <a:pt x="749" y="36"/>
                    <a:pt x="714" y="94"/>
                  </a:cubicBezTo>
                  <a:lnTo>
                    <a:pt x="74" y="1065"/>
                  </a:lnTo>
                  <a:cubicBezTo>
                    <a:pt x="1" y="1156"/>
                    <a:pt x="38" y="1284"/>
                    <a:pt x="128" y="1358"/>
                  </a:cubicBezTo>
                  <a:cubicBezTo>
                    <a:pt x="165" y="1375"/>
                    <a:pt x="202" y="1394"/>
                    <a:pt x="238" y="1394"/>
                  </a:cubicBezTo>
                  <a:cubicBezTo>
                    <a:pt x="311" y="1394"/>
                    <a:pt x="367" y="1358"/>
                    <a:pt x="404" y="1302"/>
                  </a:cubicBezTo>
                  <a:lnTo>
                    <a:pt x="1063" y="313"/>
                  </a:lnTo>
                  <a:cubicBezTo>
                    <a:pt x="1117" y="223"/>
                    <a:pt x="1099" y="94"/>
                    <a:pt x="1007" y="40"/>
                  </a:cubicBezTo>
                  <a:cubicBezTo>
                    <a:pt x="967" y="13"/>
                    <a:pt x="924" y="1"/>
                    <a:pt x="88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09338" y="905925"/>
              <a:ext cx="27925" cy="34875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78" y="1"/>
                  </a:moveTo>
                  <a:cubicBezTo>
                    <a:pt x="813" y="1"/>
                    <a:pt x="749" y="37"/>
                    <a:pt x="713" y="95"/>
                  </a:cubicBezTo>
                  <a:lnTo>
                    <a:pt x="54" y="1065"/>
                  </a:lnTo>
                  <a:cubicBezTo>
                    <a:pt x="0" y="1157"/>
                    <a:pt x="18" y="1284"/>
                    <a:pt x="128" y="1357"/>
                  </a:cubicBezTo>
                  <a:cubicBezTo>
                    <a:pt x="164" y="1376"/>
                    <a:pt x="201" y="1394"/>
                    <a:pt x="237" y="1394"/>
                  </a:cubicBezTo>
                  <a:cubicBezTo>
                    <a:pt x="293" y="1394"/>
                    <a:pt x="366" y="1357"/>
                    <a:pt x="403" y="1303"/>
                  </a:cubicBezTo>
                  <a:lnTo>
                    <a:pt x="1062" y="315"/>
                  </a:lnTo>
                  <a:cubicBezTo>
                    <a:pt x="1116" y="222"/>
                    <a:pt x="1098" y="95"/>
                    <a:pt x="989" y="39"/>
                  </a:cubicBezTo>
                  <a:cubicBezTo>
                    <a:pt x="955" y="13"/>
                    <a:pt x="916" y="1"/>
                    <a:pt x="8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753013" y="936875"/>
              <a:ext cx="39850" cy="18125"/>
            </a:xfrm>
            <a:custGeom>
              <a:avLst/>
              <a:gdLst/>
              <a:ahLst/>
              <a:cxnLst/>
              <a:rect l="l" t="t" r="r" b="b"/>
              <a:pathLst>
                <a:path w="1594" h="725" extrusionOk="0">
                  <a:moveTo>
                    <a:pt x="235" y="0"/>
                  </a:moveTo>
                  <a:cubicBezTo>
                    <a:pt x="147" y="0"/>
                    <a:pt x="67" y="66"/>
                    <a:pt x="37" y="156"/>
                  </a:cubicBezTo>
                  <a:cubicBezTo>
                    <a:pt x="0" y="266"/>
                    <a:pt x="73" y="376"/>
                    <a:pt x="183" y="412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8"/>
                  </a:cubicBezTo>
                  <a:cubicBezTo>
                    <a:pt x="1593" y="468"/>
                    <a:pt x="1520" y="358"/>
                    <a:pt x="1410" y="322"/>
                  </a:cubicBezTo>
                  <a:lnTo>
                    <a:pt x="293" y="10"/>
                  </a:lnTo>
                  <a:cubicBezTo>
                    <a:pt x="274" y="3"/>
                    <a:pt x="254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809313" y="9525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3" y="1"/>
                  </a:moveTo>
                  <a:cubicBezTo>
                    <a:pt x="157" y="1"/>
                    <a:pt x="69" y="54"/>
                    <a:pt x="37" y="150"/>
                  </a:cubicBezTo>
                  <a:cubicBezTo>
                    <a:pt x="0" y="260"/>
                    <a:pt x="74" y="370"/>
                    <a:pt x="183" y="407"/>
                  </a:cubicBezTo>
                  <a:lnTo>
                    <a:pt x="1299" y="719"/>
                  </a:lnTo>
                  <a:cubicBezTo>
                    <a:pt x="1318" y="736"/>
                    <a:pt x="1336" y="736"/>
                    <a:pt x="1355" y="736"/>
                  </a:cubicBezTo>
                  <a:cubicBezTo>
                    <a:pt x="1446" y="736"/>
                    <a:pt x="1538" y="682"/>
                    <a:pt x="1556" y="590"/>
                  </a:cubicBezTo>
                  <a:cubicBezTo>
                    <a:pt x="1592" y="480"/>
                    <a:pt x="1519" y="353"/>
                    <a:pt x="1409" y="334"/>
                  </a:cubicBezTo>
                  <a:lnTo>
                    <a:pt x="293" y="4"/>
                  </a:lnTo>
                  <a:cubicBezTo>
                    <a:pt x="280" y="2"/>
                    <a:pt x="266" y="1"/>
                    <a:pt x="25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665613" y="920200"/>
              <a:ext cx="70950" cy="19225"/>
            </a:xfrm>
            <a:custGeom>
              <a:avLst/>
              <a:gdLst/>
              <a:ahLst/>
              <a:cxnLst/>
              <a:rect l="l" t="t" r="r" b="b"/>
              <a:pathLst>
                <a:path w="2838" h="769" extrusionOk="0">
                  <a:moveTo>
                    <a:pt x="1355" y="0"/>
                  </a:moveTo>
                  <a:lnTo>
                    <a:pt x="183" y="146"/>
                  </a:lnTo>
                  <a:cubicBezTo>
                    <a:pt x="74" y="146"/>
                    <a:pt x="0" y="256"/>
                    <a:pt x="0" y="366"/>
                  </a:cubicBezTo>
                  <a:cubicBezTo>
                    <a:pt x="18" y="476"/>
                    <a:pt x="110" y="549"/>
                    <a:pt x="201" y="549"/>
                  </a:cubicBezTo>
                  <a:lnTo>
                    <a:pt x="238" y="549"/>
                  </a:lnTo>
                  <a:lnTo>
                    <a:pt x="1373" y="420"/>
                  </a:lnTo>
                  <a:cubicBezTo>
                    <a:pt x="1392" y="420"/>
                    <a:pt x="1409" y="439"/>
                    <a:pt x="1428" y="439"/>
                  </a:cubicBezTo>
                  <a:lnTo>
                    <a:pt x="2544" y="750"/>
                  </a:lnTo>
                  <a:cubicBezTo>
                    <a:pt x="2563" y="769"/>
                    <a:pt x="2581" y="769"/>
                    <a:pt x="2600" y="769"/>
                  </a:cubicBezTo>
                  <a:cubicBezTo>
                    <a:pt x="2691" y="769"/>
                    <a:pt x="2783" y="696"/>
                    <a:pt x="2800" y="603"/>
                  </a:cubicBezTo>
                  <a:cubicBezTo>
                    <a:pt x="2837" y="494"/>
                    <a:pt x="2764" y="384"/>
                    <a:pt x="2654" y="366"/>
                  </a:cubicBezTo>
                  <a:lnTo>
                    <a:pt x="1538" y="37"/>
                  </a:lnTo>
                  <a:lnTo>
                    <a:pt x="1482" y="37"/>
                  </a:lnTo>
                  <a:cubicBezTo>
                    <a:pt x="1446" y="18"/>
                    <a:pt x="1392" y="0"/>
                    <a:pt x="135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865588" y="968450"/>
              <a:ext cx="39850" cy="18100"/>
            </a:xfrm>
            <a:custGeom>
              <a:avLst/>
              <a:gdLst/>
              <a:ahLst/>
              <a:cxnLst/>
              <a:rect l="l" t="t" r="r" b="b"/>
              <a:pathLst>
                <a:path w="1594" h="724" extrusionOk="0">
                  <a:moveTo>
                    <a:pt x="235" y="1"/>
                  </a:moveTo>
                  <a:cubicBezTo>
                    <a:pt x="147" y="1"/>
                    <a:pt x="67" y="67"/>
                    <a:pt x="37" y="157"/>
                  </a:cubicBezTo>
                  <a:cubicBezTo>
                    <a:pt x="0" y="267"/>
                    <a:pt x="74" y="377"/>
                    <a:pt x="183" y="413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7"/>
                  </a:cubicBezTo>
                  <a:cubicBezTo>
                    <a:pt x="1594" y="467"/>
                    <a:pt x="1520" y="358"/>
                    <a:pt x="1411" y="321"/>
                  </a:cubicBezTo>
                  <a:lnTo>
                    <a:pt x="293" y="10"/>
                  </a:lnTo>
                  <a:cubicBezTo>
                    <a:pt x="274" y="4"/>
                    <a:pt x="254" y="1"/>
                    <a:pt x="23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607463" y="502225"/>
              <a:ext cx="409650" cy="668300"/>
            </a:xfrm>
            <a:custGeom>
              <a:avLst/>
              <a:gdLst/>
              <a:ahLst/>
              <a:cxnLst/>
              <a:rect l="l" t="t" r="r" b="b"/>
              <a:pathLst>
                <a:path w="16386" h="26732" extrusionOk="0">
                  <a:moveTo>
                    <a:pt x="3901" y="939"/>
                  </a:moveTo>
                  <a:lnTo>
                    <a:pt x="15726" y="20087"/>
                  </a:lnTo>
                  <a:lnTo>
                    <a:pt x="15726" y="20087"/>
                  </a:lnTo>
                  <a:lnTo>
                    <a:pt x="15121" y="19922"/>
                  </a:lnTo>
                  <a:cubicBezTo>
                    <a:pt x="15102" y="19915"/>
                    <a:pt x="15082" y="19912"/>
                    <a:pt x="15062" y="19912"/>
                  </a:cubicBezTo>
                  <a:cubicBezTo>
                    <a:pt x="14970" y="19912"/>
                    <a:pt x="14881" y="19978"/>
                    <a:pt x="14865" y="20068"/>
                  </a:cubicBezTo>
                  <a:cubicBezTo>
                    <a:pt x="14829" y="20178"/>
                    <a:pt x="14902" y="20288"/>
                    <a:pt x="15012" y="20325"/>
                  </a:cubicBezTo>
                  <a:lnTo>
                    <a:pt x="15543" y="20471"/>
                  </a:lnTo>
                  <a:lnTo>
                    <a:pt x="879" y="26201"/>
                  </a:lnTo>
                  <a:lnTo>
                    <a:pt x="3498" y="3759"/>
                  </a:lnTo>
                  <a:lnTo>
                    <a:pt x="3498" y="4179"/>
                  </a:lnTo>
                  <a:cubicBezTo>
                    <a:pt x="3498" y="4308"/>
                    <a:pt x="3589" y="4398"/>
                    <a:pt x="3699" y="4398"/>
                  </a:cubicBezTo>
                  <a:cubicBezTo>
                    <a:pt x="3808" y="4398"/>
                    <a:pt x="3901" y="4308"/>
                    <a:pt x="3901" y="4179"/>
                  </a:cubicBezTo>
                  <a:lnTo>
                    <a:pt x="3901" y="3026"/>
                  </a:lnTo>
                  <a:cubicBezTo>
                    <a:pt x="3901" y="2897"/>
                    <a:pt x="3808" y="2807"/>
                    <a:pt x="3699" y="2807"/>
                  </a:cubicBezTo>
                  <a:cubicBezTo>
                    <a:pt x="3662" y="2807"/>
                    <a:pt x="3625" y="2824"/>
                    <a:pt x="3589" y="2843"/>
                  </a:cubicBezTo>
                  <a:lnTo>
                    <a:pt x="3681" y="2055"/>
                  </a:lnTo>
                  <a:lnTo>
                    <a:pt x="3699" y="2055"/>
                  </a:lnTo>
                  <a:cubicBezTo>
                    <a:pt x="3808" y="2055"/>
                    <a:pt x="3901" y="1965"/>
                    <a:pt x="3901" y="1855"/>
                  </a:cubicBezTo>
                  <a:lnTo>
                    <a:pt x="3901" y="939"/>
                  </a:lnTo>
                  <a:close/>
                  <a:moveTo>
                    <a:pt x="3690" y="1"/>
                  </a:moveTo>
                  <a:cubicBezTo>
                    <a:pt x="3675" y="1"/>
                    <a:pt x="3660" y="2"/>
                    <a:pt x="3644" y="5"/>
                  </a:cubicBezTo>
                  <a:cubicBezTo>
                    <a:pt x="3571" y="24"/>
                    <a:pt x="3498" y="97"/>
                    <a:pt x="3498" y="188"/>
                  </a:cubicBezTo>
                  <a:lnTo>
                    <a:pt x="3442" y="627"/>
                  </a:lnTo>
                  <a:lnTo>
                    <a:pt x="3425" y="610"/>
                  </a:lnTo>
                  <a:cubicBezTo>
                    <a:pt x="3390" y="589"/>
                    <a:pt x="3351" y="579"/>
                    <a:pt x="3311" y="579"/>
                  </a:cubicBezTo>
                  <a:cubicBezTo>
                    <a:pt x="3244" y="579"/>
                    <a:pt x="3178" y="607"/>
                    <a:pt x="3132" y="664"/>
                  </a:cubicBezTo>
                  <a:lnTo>
                    <a:pt x="2490" y="1635"/>
                  </a:lnTo>
                  <a:cubicBezTo>
                    <a:pt x="2436" y="1745"/>
                    <a:pt x="2454" y="1872"/>
                    <a:pt x="2546" y="1928"/>
                  </a:cubicBezTo>
                  <a:cubicBezTo>
                    <a:pt x="2579" y="1955"/>
                    <a:pt x="2618" y="1967"/>
                    <a:pt x="2657" y="1967"/>
                  </a:cubicBezTo>
                  <a:cubicBezTo>
                    <a:pt x="2724" y="1967"/>
                    <a:pt x="2793" y="1931"/>
                    <a:pt x="2839" y="1872"/>
                  </a:cubicBezTo>
                  <a:lnTo>
                    <a:pt x="3388" y="1030"/>
                  </a:lnTo>
                  <a:lnTo>
                    <a:pt x="1521" y="17066"/>
                  </a:lnTo>
                  <a:cubicBezTo>
                    <a:pt x="1491" y="17021"/>
                    <a:pt x="1447" y="16988"/>
                    <a:pt x="1392" y="16988"/>
                  </a:cubicBezTo>
                  <a:cubicBezTo>
                    <a:pt x="1380" y="16988"/>
                    <a:pt x="1368" y="16990"/>
                    <a:pt x="1355" y="16993"/>
                  </a:cubicBezTo>
                  <a:lnTo>
                    <a:pt x="184" y="17122"/>
                  </a:lnTo>
                  <a:cubicBezTo>
                    <a:pt x="74" y="17139"/>
                    <a:pt x="1" y="17249"/>
                    <a:pt x="1" y="17359"/>
                  </a:cubicBezTo>
                  <a:cubicBezTo>
                    <a:pt x="20" y="17451"/>
                    <a:pt x="111" y="17542"/>
                    <a:pt x="220" y="17542"/>
                  </a:cubicBezTo>
                  <a:lnTo>
                    <a:pt x="240" y="17542"/>
                  </a:lnTo>
                  <a:lnTo>
                    <a:pt x="1392" y="17396"/>
                  </a:lnTo>
                  <a:cubicBezTo>
                    <a:pt x="1429" y="17396"/>
                    <a:pt x="1465" y="17378"/>
                    <a:pt x="1484" y="17359"/>
                  </a:cubicBezTo>
                  <a:lnTo>
                    <a:pt x="1484" y="17359"/>
                  </a:lnTo>
                  <a:lnTo>
                    <a:pt x="477" y="26092"/>
                  </a:lnTo>
                  <a:lnTo>
                    <a:pt x="404" y="26036"/>
                  </a:lnTo>
                  <a:cubicBezTo>
                    <a:pt x="361" y="26001"/>
                    <a:pt x="310" y="25983"/>
                    <a:pt x="260" y="25983"/>
                  </a:cubicBezTo>
                  <a:cubicBezTo>
                    <a:pt x="204" y="25983"/>
                    <a:pt x="149" y="26006"/>
                    <a:pt x="111" y="26055"/>
                  </a:cubicBezTo>
                  <a:cubicBezTo>
                    <a:pt x="37" y="26128"/>
                    <a:pt x="37" y="26275"/>
                    <a:pt x="130" y="26348"/>
                  </a:cubicBezTo>
                  <a:lnTo>
                    <a:pt x="496" y="26677"/>
                  </a:lnTo>
                  <a:cubicBezTo>
                    <a:pt x="513" y="26695"/>
                    <a:pt x="532" y="26695"/>
                    <a:pt x="532" y="26695"/>
                  </a:cubicBezTo>
                  <a:lnTo>
                    <a:pt x="550" y="26714"/>
                  </a:lnTo>
                  <a:cubicBezTo>
                    <a:pt x="587" y="26732"/>
                    <a:pt x="606" y="26732"/>
                    <a:pt x="623" y="26732"/>
                  </a:cubicBezTo>
                  <a:cubicBezTo>
                    <a:pt x="660" y="26732"/>
                    <a:pt x="679" y="26732"/>
                    <a:pt x="696" y="26714"/>
                  </a:cubicBezTo>
                  <a:lnTo>
                    <a:pt x="16256" y="20636"/>
                  </a:lnTo>
                  <a:cubicBezTo>
                    <a:pt x="16256" y="20617"/>
                    <a:pt x="16275" y="20617"/>
                    <a:pt x="16275" y="20617"/>
                  </a:cubicBezTo>
                  <a:cubicBezTo>
                    <a:pt x="16293" y="20617"/>
                    <a:pt x="16312" y="20600"/>
                    <a:pt x="16330" y="20581"/>
                  </a:cubicBezTo>
                  <a:lnTo>
                    <a:pt x="16349" y="20563"/>
                  </a:lnTo>
                  <a:cubicBezTo>
                    <a:pt x="16349" y="20544"/>
                    <a:pt x="16366" y="20527"/>
                    <a:pt x="16366" y="20508"/>
                  </a:cubicBezTo>
                  <a:lnTo>
                    <a:pt x="16385" y="20508"/>
                  </a:lnTo>
                  <a:lnTo>
                    <a:pt x="16385" y="20490"/>
                  </a:lnTo>
                  <a:lnTo>
                    <a:pt x="16385" y="20417"/>
                  </a:lnTo>
                  <a:cubicBezTo>
                    <a:pt x="16385" y="20380"/>
                    <a:pt x="16385" y="20361"/>
                    <a:pt x="16366" y="20325"/>
                  </a:cubicBezTo>
                  <a:lnTo>
                    <a:pt x="3864" y="97"/>
                  </a:lnTo>
                  <a:cubicBezTo>
                    <a:pt x="3834" y="36"/>
                    <a:pt x="3764" y="1"/>
                    <a:pt x="369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694888" y="864800"/>
              <a:ext cx="10100" cy="39375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3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5"/>
                    <a:pt x="202" y="1575"/>
                  </a:cubicBezTo>
                  <a:cubicBezTo>
                    <a:pt x="311" y="1575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3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694888" y="689525"/>
              <a:ext cx="10100" cy="39400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2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2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694888" y="630950"/>
              <a:ext cx="10100" cy="39400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1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1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603363" y="613950"/>
              <a:ext cx="27925" cy="34850"/>
            </a:xfrm>
            <a:custGeom>
              <a:avLst/>
              <a:gdLst/>
              <a:ahLst/>
              <a:cxnLst/>
              <a:rect l="l" t="t" r="r" b="b"/>
              <a:pathLst>
                <a:path w="1117" h="1394" extrusionOk="0">
                  <a:moveTo>
                    <a:pt x="896" y="0"/>
                  </a:moveTo>
                  <a:cubicBezTo>
                    <a:pt x="829" y="0"/>
                    <a:pt x="760" y="37"/>
                    <a:pt x="714" y="95"/>
                  </a:cubicBezTo>
                  <a:lnTo>
                    <a:pt x="74" y="1064"/>
                  </a:lnTo>
                  <a:cubicBezTo>
                    <a:pt x="1" y="1157"/>
                    <a:pt x="37" y="1284"/>
                    <a:pt x="128" y="1357"/>
                  </a:cubicBezTo>
                  <a:cubicBezTo>
                    <a:pt x="165" y="1376"/>
                    <a:pt x="201" y="1394"/>
                    <a:pt x="238" y="1394"/>
                  </a:cubicBezTo>
                  <a:cubicBezTo>
                    <a:pt x="311" y="1394"/>
                    <a:pt x="367" y="1357"/>
                    <a:pt x="404" y="1303"/>
                  </a:cubicBezTo>
                  <a:lnTo>
                    <a:pt x="1063" y="315"/>
                  </a:lnTo>
                  <a:cubicBezTo>
                    <a:pt x="1117" y="222"/>
                    <a:pt x="1099" y="95"/>
                    <a:pt x="1007" y="39"/>
                  </a:cubicBezTo>
                  <a:cubicBezTo>
                    <a:pt x="974" y="12"/>
                    <a:pt x="935" y="0"/>
                    <a:pt x="896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694888" y="806225"/>
              <a:ext cx="10100" cy="39375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4"/>
                    <a:pt x="202" y="1574"/>
                  </a:cubicBezTo>
                  <a:cubicBezTo>
                    <a:pt x="311" y="1574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694888" y="747650"/>
              <a:ext cx="10100" cy="39850"/>
            </a:xfrm>
            <a:custGeom>
              <a:avLst/>
              <a:gdLst/>
              <a:ahLst/>
              <a:cxnLst/>
              <a:rect l="l" t="t" r="r" b="b"/>
              <a:pathLst>
                <a:path w="404" h="1594" extrusionOk="0">
                  <a:moveTo>
                    <a:pt x="202" y="0"/>
                  </a:moveTo>
                  <a:cubicBezTo>
                    <a:pt x="92" y="0"/>
                    <a:pt x="1" y="92"/>
                    <a:pt x="1" y="220"/>
                  </a:cubicBezTo>
                  <a:lnTo>
                    <a:pt x="1" y="1391"/>
                  </a:lnTo>
                  <a:cubicBezTo>
                    <a:pt x="1" y="1501"/>
                    <a:pt x="92" y="1593"/>
                    <a:pt x="202" y="1593"/>
                  </a:cubicBezTo>
                  <a:cubicBezTo>
                    <a:pt x="311" y="1593"/>
                    <a:pt x="404" y="1501"/>
                    <a:pt x="404" y="1391"/>
                  </a:cubicBezTo>
                  <a:lnTo>
                    <a:pt x="404" y="220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33138" y="947125"/>
              <a:ext cx="39800" cy="13800"/>
            </a:xfrm>
            <a:custGeom>
              <a:avLst/>
              <a:gdLst/>
              <a:ahLst/>
              <a:cxnLst/>
              <a:rect l="l" t="t" r="r" b="b"/>
              <a:pathLst>
                <a:path w="1592" h="552" extrusionOk="0">
                  <a:moveTo>
                    <a:pt x="1382" y="0"/>
                  </a:moveTo>
                  <a:cubicBezTo>
                    <a:pt x="1373" y="0"/>
                    <a:pt x="1364" y="1"/>
                    <a:pt x="1355" y="2"/>
                  </a:cubicBezTo>
                  <a:lnTo>
                    <a:pt x="201" y="131"/>
                  </a:lnTo>
                  <a:cubicBezTo>
                    <a:pt x="91" y="149"/>
                    <a:pt x="0" y="241"/>
                    <a:pt x="18" y="368"/>
                  </a:cubicBezTo>
                  <a:cubicBezTo>
                    <a:pt x="37" y="461"/>
                    <a:pt x="110" y="552"/>
                    <a:pt x="220" y="552"/>
                  </a:cubicBezTo>
                  <a:cubicBezTo>
                    <a:pt x="220" y="552"/>
                    <a:pt x="237" y="552"/>
                    <a:pt x="237" y="534"/>
                  </a:cubicBezTo>
                  <a:lnTo>
                    <a:pt x="1409" y="405"/>
                  </a:lnTo>
                  <a:cubicBezTo>
                    <a:pt x="1519" y="388"/>
                    <a:pt x="1592" y="295"/>
                    <a:pt x="1592" y="185"/>
                  </a:cubicBezTo>
                  <a:cubicBezTo>
                    <a:pt x="1576" y="85"/>
                    <a:pt x="1482" y="0"/>
                    <a:pt x="13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549363" y="933850"/>
              <a:ext cx="39825" cy="13350"/>
            </a:xfrm>
            <a:custGeom>
              <a:avLst/>
              <a:gdLst/>
              <a:ahLst/>
              <a:cxnLst/>
              <a:rect l="l" t="t" r="r" b="b"/>
              <a:pathLst>
                <a:path w="1593" h="534" extrusionOk="0">
                  <a:moveTo>
                    <a:pt x="1390" y="0"/>
                  </a:moveTo>
                  <a:cubicBezTo>
                    <a:pt x="1379" y="0"/>
                    <a:pt x="1367" y="1"/>
                    <a:pt x="1355" y="3"/>
                  </a:cubicBezTo>
                  <a:lnTo>
                    <a:pt x="184" y="131"/>
                  </a:lnTo>
                  <a:cubicBezTo>
                    <a:pt x="74" y="150"/>
                    <a:pt x="1" y="240"/>
                    <a:pt x="18" y="350"/>
                  </a:cubicBezTo>
                  <a:cubicBezTo>
                    <a:pt x="18" y="460"/>
                    <a:pt x="111" y="533"/>
                    <a:pt x="220" y="533"/>
                  </a:cubicBezTo>
                  <a:lnTo>
                    <a:pt x="238" y="533"/>
                  </a:lnTo>
                  <a:lnTo>
                    <a:pt x="1392" y="406"/>
                  </a:lnTo>
                  <a:cubicBezTo>
                    <a:pt x="1519" y="387"/>
                    <a:pt x="1593" y="296"/>
                    <a:pt x="1575" y="167"/>
                  </a:cubicBezTo>
                  <a:cubicBezTo>
                    <a:pt x="1575" y="69"/>
                    <a:pt x="1487" y="0"/>
                    <a:pt x="13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91238" y="940250"/>
              <a:ext cx="39850" cy="13825"/>
            </a:xfrm>
            <a:custGeom>
              <a:avLst/>
              <a:gdLst/>
              <a:ahLst/>
              <a:cxnLst/>
              <a:rect l="l" t="t" r="r" b="b"/>
              <a:pathLst>
                <a:path w="1594" h="553" extrusionOk="0">
                  <a:moveTo>
                    <a:pt x="1384" y="1"/>
                  </a:moveTo>
                  <a:cubicBezTo>
                    <a:pt x="1374" y="1"/>
                    <a:pt x="1365" y="2"/>
                    <a:pt x="1355" y="3"/>
                  </a:cubicBezTo>
                  <a:lnTo>
                    <a:pt x="202" y="131"/>
                  </a:lnTo>
                  <a:cubicBezTo>
                    <a:pt x="73" y="150"/>
                    <a:pt x="0" y="260"/>
                    <a:pt x="19" y="370"/>
                  </a:cubicBezTo>
                  <a:cubicBezTo>
                    <a:pt x="19" y="479"/>
                    <a:pt x="110" y="553"/>
                    <a:pt x="220" y="553"/>
                  </a:cubicBezTo>
                  <a:lnTo>
                    <a:pt x="239" y="553"/>
                  </a:lnTo>
                  <a:lnTo>
                    <a:pt x="1410" y="424"/>
                  </a:lnTo>
                  <a:cubicBezTo>
                    <a:pt x="1520" y="406"/>
                    <a:pt x="1593" y="296"/>
                    <a:pt x="1574" y="187"/>
                  </a:cubicBezTo>
                  <a:cubicBezTo>
                    <a:pt x="1574" y="86"/>
                    <a:pt x="1483" y="1"/>
                    <a:pt x="138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19"/>
          <p:cNvGrpSpPr/>
          <p:nvPr/>
        </p:nvGrpSpPr>
        <p:grpSpPr>
          <a:xfrm>
            <a:off x="5311151" y="-129008"/>
            <a:ext cx="1616292" cy="1059904"/>
            <a:chOff x="2285625" y="2424325"/>
            <a:chExt cx="699300" cy="458575"/>
          </a:xfrm>
        </p:grpSpPr>
        <p:sp>
          <p:nvSpPr>
            <p:cNvPr id="904" name="Google Shape;904;p19"/>
            <p:cNvSpPr/>
            <p:nvPr/>
          </p:nvSpPr>
          <p:spPr>
            <a:xfrm>
              <a:off x="2285625" y="2424325"/>
              <a:ext cx="699300" cy="458575"/>
            </a:xfrm>
            <a:custGeom>
              <a:avLst/>
              <a:gdLst/>
              <a:ahLst/>
              <a:cxnLst/>
              <a:rect l="l" t="t" r="r" b="b"/>
              <a:pathLst>
                <a:path w="27972" h="18343" extrusionOk="0">
                  <a:moveTo>
                    <a:pt x="27259" y="476"/>
                  </a:moveTo>
                  <a:cubicBezTo>
                    <a:pt x="27259" y="530"/>
                    <a:pt x="27259" y="586"/>
                    <a:pt x="27295" y="623"/>
                  </a:cubicBezTo>
                  <a:lnTo>
                    <a:pt x="16805" y="17427"/>
                  </a:lnTo>
                  <a:lnTo>
                    <a:pt x="16824" y="17189"/>
                  </a:lnTo>
                  <a:cubicBezTo>
                    <a:pt x="16842" y="17098"/>
                    <a:pt x="16769" y="17006"/>
                    <a:pt x="16659" y="16988"/>
                  </a:cubicBezTo>
                  <a:cubicBezTo>
                    <a:pt x="16568" y="16988"/>
                    <a:pt x="16476" y="17061"/>
                    <a:pt x="16476" y="17152"/>
                  </a:cubicBezTo>
                  <a:lnTo>
                    <a:pt x="16402" y="17848"/>
                  </a:lnTo>
                  <a:lnTo>
                    <a:pt x="788" y="7047"/>
                  </a:lnTo>
                  <a:cubicBezTo>
                    <a:pt x="825" y="7011"/>
                    <a:pt x="842" y="6993"/>
                    <a:pt x="842" y="6937"/>
                  </a:cubicBezTo>
                  <a:lnTo>
                    <a:pt x="842" y="6864"/>
                  </a:lnTo>
                  <a:lnTo>
                    <a:pt x="27259" y="476"/>
                  </a:lnTo>
                  <a:close/>
                  <a:moveTo>
                    <a:pt x="27752" y="0"/>
                  </a:moveTo>
                  <a:lnTo>
                    <a:pt x="147" y="6663"/>
                  </a:lnTo>
                  <a:cubicBezTo>
                    <a:pt x="110" y="6663"/>
                    <a:pt x="93" y="6681"/>
                    <a:pt x="56" y="6700"/>
                  </a:cubicBezTo>
                  <a:lnTo>
                    <a:pt x="56" y="6718"/>
                  </a:lnTo>
                  <a:cubicBezTo>
                    <a:pt x="37" y="6737"/>
                    <a:pt x="19" y="6773"/>
                    <a:pt x="0" y="6791"/>
                  </a:cubicBezTo>
                  <a:lnTo>
                    <a:pt x="0" y="6810"/>
                  </a:lnTo>
                  <a:cubicBezTo>
                    <a:pt x="0" y="6828"/>
                    <a:pt x="0" y="6864"/>
                    <a:pt x="19" y="6883"/>
                  </a:cubicBezTo>
                  <a:lnTo>
                    <a:pt x="19" y="6920"/>
                  </a:lnTo>
                  <a:lnTo>
                    <a:pt x="74" y="6974"/>
                  </a:lnTo>
                  <a:lnTo>
                    <a:pt x="16439" y="18306"/>
                  </a:lnTo>
                  <a:lnTo>
                    <a:pt x="16458" y="18306"/>
                  </a:lnTo>
                  <a:cubicBezTo>
                    <a:pt x="16476" y="18324"/>
                    <a:pt x="16495" y="18343"/>
                    <a:pt x="16531" y="18343"/>
                  </a:cubicBezTo>
                  <a:lnTo>
                    <a:pt x="16586" y="18343"/>
                  </a:lnTo>
                  <a:cubicBezTo>
                    <a:pt x="16586" y="18343"/>
                    <a:pt x="16586" y="18324"/>
                    <a:pt x="16605" y="18324"/>
                  </a:cubicBezTo>
                  <a:cubicBezTo>
                    <a:pt x="16605" y="18324"/>
                    <a:pt x="16622" y="18324"/>
                    <a:pt x="16622" y="18306"/>
                  </a:cubicBezTo>
                  <a:lnTo>
                    <a:pt x="16659" y="18306"/>
                  </a:lnTo>
                  <a:cubicBezTo>
                    <a:pt x="16659" y="18287"/>
                    <a:pt x="16678" y="18287"/>
                    <a:pt x="16678" y="18269"/>
                  </a:cubicBezTo>
                  <a:cubicBezTo>
                    <a:pt x="16695" y="18269"/>
                    <a:pt x="16695" y="18269"/>
                    <a:pt x="16695" y="18250"/>
                  </a:cubicBezTo>
                  <a:lnTo>
                    <a:pt x="27954" y="256"/>
                  </a:lnTo>
                  <a:cubicBezTo>
                    <a:pt x="27972" y="220"/>
                    <a:pt x="27972" y="201"/>
                    <a:pt x="27972" y="164"/>
                  </a:cubicBezTo>
                  <a:lnTo>
                    <a:pt x="27972" y="147"/>
                  </a:lnTo>
                  <a:cubicBezTo>
                    <a:pt x="27972" y="128"/>
                    <a:pt x="27954" y="110"/>
                    <a:pt x="27935" y="73"/>
                  </a:cubicBezTo>
                  <a:lnTo>
                    <a:pt x="27935" y="54"/>
                  </a:lnTo>
                  <a:cubicBezTo>
                    <a:pt x="27918" y="37"/>
                    <a:pt x="27881" y="18"/>
                    <a:pt x="2786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2854925" y="2517650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4"/>
                  </a:lnTo>
                  <a:cubicBezTo>
                    <a:pt x="20" y="807"/>
                    <a:pt x="1" y="917"/>
                    <a:pt x="74" y="971"/>
                  </a:cubicBezTo>
                  <a:cubicBezTo>
                    <a:pt x="111" y="1027"/>
                    <a:pt x="147" y="1044"/>
                    <a:pt x="203" y="1044"/>
                  </a:cubicBezTo>
                  <a:cubicBezTo>
                    <a:pt x="240" y="1044"/>
                    <a:pt x="294" y="1027"/>
                    <a:pt x="313" y="990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2817875" y="2551925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0" y="1"/>
                  </a:moveTo>
                  <a:cubicBezTo>
                    <a:pt x="899" y="1"/>
                    <a:pt x="858" y="14"/>
                    <a:pt x="824" y="39"/>
                  </a:cubicBezTo>
                  <a:lnTo>
                    <a:pt x="74" y="717"/>
                  </a:lnTo>
                  <a:cubicBezTo>
                    <a:pt x="1" y="791"/>
                    <a:pt x="1" y="900"/>
                    <a:pt x="74" y="974"/>
                  </a:cubicBezTo>
                  <a:cubicBezTo>
                    <a:pt x="111" y="1010"/>
                    <a:pt x="147" y="1028"/>
                    <a:pt x="201" y="1028"/>
                  </a:cubicBezTo>
                  <a:cubicBezTo>
                    <a:pt x="238" y="1028"/>
                    <a:pt x="275" y="1010"/>
                    <a:pt x="311" y="991"/>
                  </a:cubicBezTo>
                  <a:lnTo>
                    <a:pt x="1063" y="296"/>
                  </a:lnTo>
                  <a:cubicBezTo>
                    <a:pt x="1136" y="241"/>
                    <a:pt x="1136" y="132"/>
                    <a:pt x="1063" y="58"/>
                  </a:cubicBezTo>
                  <a:cubicBezTo>
                    <a:pt x="1033" y="19"/>
                    <a:pt x="987" y="1"/>
                    <a:pt x="9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2929550" y="2449475"/>
              <a:ext cx="27925" cy="26125"/>
            </a:xfrm>
            <a:custGeom>
              <a:avLst/>
              <a:gdLst/>
              <a:ahLst/>
              <a:cxnLst/>
              <a:rect l="l" t="t" r="r" b="b"/>
              <a:pathLst>
                <a:path w="1117" h="1045" extrusionOk="0">
                  <a:moveTo>
                    <a:pt x="934" y="1"/>
                  </a:moveTo>
                  <a:cubicBezTo>
                    <a:pt x="888" y="1"/>
                    <a:pt x="843" y="19"/>
                    <a:pt x="806" y="56"/>
                  </a:cubicBezTo>
                  <a:lnTo>
                    <a:pt x="74" y="732"/>
                  </a:lnTo>
                  <a:cubicBezTo>
                    <a:pt x="0" y="806"/>
                    <a:pt x="0" y="916"/>
                    <a:pt x="55" y="989"/>
                  </a:cubicBezTo>
                  <a:cubicBezTo>
                    <a:pt x="91" y="1025"/>
                    <a:pt x="147" y="1044"/>
                    <a:pt x="184" y="1044"/>
                  </a:cubicBezTo>
                  <a:cubicBezTo>
                    <a:pt x="238" y="1044"/>
                    <a:pt x="274" y="1025"/>
                    <a:pt x="311" y="989"/>
                  </a:cubicBezTo>
                  <a:lnTo>
                    <a:pt x="1043" y="312"/>
                  </a:lnTo>
                  <a:cubicBezTo>
                    <a:pt x="1116" y="239"/>
                    <a:pt x="1116" y="129"/>
                    <a:pt x="1062" y="56"/>
                  </a:cubicBezTo>
                  <a:cubicBezTo>
                    <a:pt x="1026" y="19"/>
                    <a:pt x="980" y="1"/>
                    <a:pt x="93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2892025" y="2483725"/>
              <a:ext cx="28400" cy="25750"/>
            </a:xfrm>
            <a:custGeom>
              <a:avLst/>
              <a:gdLst/>
              <a:ahLst/>
              <a:cxnLst/>
              <a:rect l="l" t="t" r="r" b="b"/>
              <a:pathLst>
                <a:path w="1136" h="1030" extrusionOk="0">
                  <a:moveTo>
                    <a:pt x="942" y="1"/>
                  </a:moveTo>
                  <a:cubicBezTo>
                    <a:pt x="900" y="1"/>
                    <a:pt x="858" y="15"/>
                    <a:pt x="823" y="41"/>
                  </a:cubicBezTo>
                  <a:lnTo>
                    <a:pt x="91" y="717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9"/>
                    <a:pt x="201" y="1029"/>
                  </a:cubicBezTo>
                  <a:cubicBezTo>
                    <a:pt x="238" y="1029"/>
                    <a:pt x="293" y="1010"/>
                    <a:pt x="330" y="992"/>
                  </a:cubicBezTo>
                  <a:lnTo>
                    <a:pt x="1062" y="297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1" y="19"/>
                    <a:pt x="991" y="1"/>
                    <a:pt x="94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2743750" y="2619925"/>
              <a:ext cx="28400" cy="25925"/>
            </a:xfrm>
            <a:custGeom>
              <a:avLst/>
              <a:gdLst/>
              <a:ahLst/>
              <a:cxnLst/>
              <a:rect l="l" t="t" r="r" b="b"/>
              <a:pathLst>
                <a:path w="1136" h="1037" extrusionOk="0">
                  <a:moveTo>
                    <a:pt x="926" y="1"/>
                  </a:moveTo>
                  <a:cubicBezTo>
                    <a:pt x="886" y="1"/>
                    <a:pt x="848" y="15"/>
                    <a:pt x="823" y="48"/>
                  </a:cubicBezTo>
                  <a:lnTo>
                    <a:pt x="74" y="724"/>
                  </a:lnTo>
                  <a:cubicBezTo>
                    <a:pt x="0" y="797"/>
                    <a:pt x="0" y="907"/>
                    <a:pt x="54" y="981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8" y="1036"/>
                    <a:pt x="274" y="1017"/>
                    <a:pt x="311" y="981"/>
                  </a:cubicBezTo>
                  <a:lnTo>
                    <a:pt x="1062" y="304"/>
                  </a:lnTo>
                  <a:cubicBezTo>
                    <a:pt x="1135" y="248"/>
                    <a:pt x="1135" y="138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2780800" y="2585875"/>
              <a:ext cx="28400" cy="25625"/>
            </a:xfrm>
            <a:custGeom>
              <a:avLst/>
              <a:gdLst/>
              <a:ahLst/>
              <a:cxnLst/>
              <a:rect l="l" t="t" r="r" b="b"/>
              <a:pathLst>
                <a:path w="1136" h="1025" extrusionOk="0">
                  <a:moveTo>
                    <a:pt x="951" y="0"/>
                  </a:moveTo>
                  <a:cubicBezTo>
                    <a:pt x="907" y="0"/>
                    <a:pt x="861" y="18"/>
                    <a:pt x="825" y="55"/>
                  </a:cubicBezTo>
                  <a:lnTo>
                    <a:pt x="74" y="732"/>
                  </a:lnTo>
                  <a:cubicBezTo>
                    <a:pt x="0" y="787"/>
                    <a:pt x="0" y="897"/>
                    <a:pt x="74" y="970"/>
                  </a:cubicBezTo>
                  <a:cubicBezTo>
                    <a:pt x="93" y="1007"/>
                    <a:pt x="147" y="1025"/>
                    <a:pt x="202" y="1025"/>
                  </a:cubicBezTo>
                  <a:cubicBezTo>
                    <a:pt x="239" y="1025"/>
                    <a:pt x="276" y="1025"/>
                    <a:pt x="312" y="988"/>
                  </a:cubicBezTo>
                  <a:lnTo>
                    <a:pt x="1062" y="311"/>
                  </a:lnTo>
                  <a:cubicBezTo>
                    <a:pt x="1135" y="238"/>
                    <a:pt x="1135" y="128"/>
                    <a:pt x="1062" y="55"/>
                  </a:cubicBezTo>
                  <a:cubicBezTo>
                    <a:pt x="1035" y="18"/>
                    <a:pt x="994" y="0"/>
                    <a:pt x="95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2703900" y="2653975"/>
              <a:ext cx="31150" cy="30300"/>
            </a:xfrm>
            <a:custGeom>
              <a:avLst/>
              <a:gdLst/>
              <a:ahLst/>
              <a:cxnLst/>
              <a:rect l="l" t="t" r="r" b="b"/>
              <a:pathLst>
                <a:path w="1246" h="1212" extrusionOk="0">
                  <a:moveTo>
                    <a:pt x="1035" y="1"/>
                  </a:moveTo>
                  <a:cubicBezTo>
                    <a:pt x="992" y="1"/>
                    <a:pt x="950" y="14"/>
                    <a:pt x="916" y="40"/>
                  </a:cubicBezTo>
                  <a:lnTo>
                    <a:pt x="623" y="333"/>
                  </a:lnTo>
                  <a:lnTo>
                    <a:pt x="221" y="260"/>
                  </a:lnTo>
                  <a:cubicBezTo>
                    <a:pt x="209" y="258"/>
                    <a:pt x="197" y="257"/>
                    <a:pt x="186" y="257"/>
                  </a:cubicBezTo>
                  <a:cubicBezTo>
                    <a:pt x="92" y="257"/>
                    <a:pt x="20" y="324"/>
                    <a:pt x="20" y="406"/>
                  </a:cubicBezTo>
                  <a:cubicBezTo>
                    <a:pt x="1" y="497"/>
                    <a:pt x="57" y="589"/>
                    <a:pt x="147" y="607"/>
                  </a:cubicBezTo>
                  <a:lnTo>
                    <a:pt x="477" y="663"/>
                  </a:lnTo>
                  <a:lnTo>
                    <a:pt x="440" y="1010"/>
                  </a:lnTo>
                  <a:cubicBezTo>
                    <a:pt x="440" y="1120"/>
                    <a:pt x="514" y="1193"/>
                    <a:pt x="606" y="1212"/>
                  </a:cubicBezTo>
                  <a:lnTo>
                    <a:pt x="623" y="1212"/>
                  </a:lnTo>
                  <a:cubicBezTo>
                    <a:pt x="716" y="1212"/>
                    <a:pt x="789" y="1139"/>
                    <a:pt x="806" y="1046"/>
                  </a:cubicBezTo>
                  <a:lnTo>
                    <a:pt x="843" y="607"/>
                  </a:lnTo>
                  <a:lnTo>
                    <a:pt x="1155" y="314"/>
                  </a:lnTo>
                  <a:cubicBezTo>
                    <a:pt x="1228" y="241"/>
                    <a:pt x="1246" y="131"/>
                    <a:pt x="1173" y="58"/>
                  </a:cubicBezTo>
                  <a:cubicBezTo>
                    <a:pt x="1133" y="19"/>
                    <a:pt x="1084" y="1"/>
                    <a:pt x="1035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2416975" y="2612775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85" y="0"/>
                  </a:moveTo>
                  <a:cubicBezTo>
                    <a:pt x="106" y="0"/>
                    <a:pt x="35" y="55"/>
                    <a:pt x="18" y="151"/>
                  </a:cubicBezTo>
                  <a:cubicBezTo>
                    <a:pt x="1" y="241"/>
                    <a:pt x="74" y="334"/>
                    <a:pt x="165" y="351"/>
                  </a:cubicBezTo>
                  <a:lnTo>
                    <a:pt x="1117" y="498"/>
                  </a:lnTo>
                  <a:cubicBezTo>
                    <a:pt x="1136" y="498"/>
                    <a:pt x="1136" y="517"/>
                    <a:pt x="1153" y="517"/>
                  </a:cubicBezTo>
                  <a:cubicBezTo>
                    <a:pt x="1227" y="517"/>
                    <a:pt x="1319" y="444"/>
                    <a:pt x="1319" y="351"/>
                  </a:cubicBezTo>
                  <a:cubicBezTo>
                    <a:pt x="1337" y="260"/>
                    <a:pt x="1282" y="168"/>
                    <a:pt x="1172" y="151"/>
                  </a:cubicBezTo>
                  <a:lnTo>
                    <a:pt x="221" y="4"/>
                  </a:lnTo>
                  <a:cubicBezTo>
                    <a:pt x="209" y="2"/>
                    <a:pt x="197" y="0"/>
                    <a:pt x="18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2512625" y="2628425"/>
              <a:ext cx="33450" cy="12850"/>
            </a:xfrm>
            <a:custGeom>
              <a:avLst/>
              <a:gdLst/>
              <a:ahLst/>
              <a:cxnLst/>
              <a:rect l="l" t="t" r="r" b="b"/>
              <a:pathLst>
                <a:path w="1338" h="514" extrusionOk="0">
                  <a:moveTo>
                    <a:pt x="220" y="1"/>
                  </a:moveTo>
                  <a:cubicBezTo>
                    <a:pt x="129" y="1"/>
                    <a:pt x="37" y="55"/>
                    <a:pt x="19" y="147"/>
                  </a:cubicBezTo>
                  <a:cubicBezTo>
                    <a:pt x="0" y="257"/>
                    <a:pt x="73" y="348"/>
                    <a:pt x="166" y="348"/>
                  </a:cubicBezTo>
                  <a:lnTo>
                    <a:pt x="1117" y="513"/>
                  </a:lnTo>
                  <a:lnTo>
                    <a:pt x="1154" y="513"/>
                  </a:lnTo>
                  <a:cubicBezTo>
                    <a:pt x="1227" y="513"/>
                    <a:pt x="1301" y="457"/>
                    <a:pt x="1318" y="367"/>
                  </a:cubicBezTo>
                  <a:cubicBezTo>
                    <a:pt x="1337" y="274"/>
                    <a:pt x="1264" y="184"/>
                    <a:pt x="1172" y="165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2465025" y="26205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87" y="0"/>
                  </a:moveTo>
                  <a:cubicBezTo>
                    <a:pt x="93" y="0"/>
                    <a:pt x="19" y="67"/>
                    <a:pt x="19" y="149"/>
                  </a:cubicBezTo>
                  <a:cubicBezTo>
                    <a:pt x="0" y="241"/>
                    <a:pt x="56" y="332"/>
                    <a:pt x="147" y="351"/>
                  </a:cubicBezTo>
                  <a:lnTo>
                    <a:pt x="1118" y="515"/>
                  </a:lnTo>
                  <a:lnTo>
                    <a:pt x="1135" y="515"/>
                  </a:lnTo>
                  <a:cubicBezTo>
                    <a:pt x="1228" y="515"/>
                    <a:pt x="1301" y="461"/>
                    <a:pt x="1318" y="369"/>
                  </a:cubicBezTo>
                  <a:cubicBezTo>
                    <a:pt x="1337" y="278"/>
                    <a:pt x="1264" y="186"/>
                    <a:pt x="1172" y="168"/>
                  </a:cubicBezTo>
                  <a:lnTo>
                    <a:pt x="220" y="3"/>
                  </a:lnTo>
                  <a:cubicBezTo>
                    <a:pt x="209" y="1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2608275" y="2644350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93" y="1"/>
                  </a:moveTo>
                  <a:cubicBezTo>
                    <a:pt x="111" y="1"/>
                    <a:pt x="35" y="68"/>
                    <a:pt x="18" y="150"/>
                  </a:cubicBezTo>
                  <a:cubicBezTo>
                    <a:pt x="1" y="242"/>
                    <a:pt x="55" y="333"/>
                    <a:pt x="165" y="352"/>
                  </a:cubicBezTo>
                  <a:lnTo>
                    <a:pt x="1117" y="516"/>
                  </a:lnTo>
                  <a:lnTo>
                    <a:pt x="1136" y="516"/>
                  </a:lnTo>
                  <a:cubicBezTo>
                    <a:pt x="1227" y="516"/>
                    <a:pt x="1300" y="462"/>
                    <a:pt x="1319" y="370"/>
                  </a:cubicBezTo>
                  <a:cubicBezTo>
                    <a:pt x="1336" y="279"/>
                    <a:pt x="1263" y="187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2560200" y="2636600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1" y="0"/>
                  </a:moveTo>
                  <a:cubicBezTo>
                    <a:pt x="111" y="0"/>
                    <a:pt x="36" y="67"/>
                    <a:pt x="20" y="150"/>
                  </a:cubicBezTo>
                  <a:cubicBezTo>
                    <a:pt x="1" y="240"/>
                    <a:pt x="74" y="333"/>
                    <a:pt x="166" y="350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46" y="516"/>
                    <a:pt x="1319" y="442"/>
                    <a:pt x="1319" y="369"/>
                  </a:cubicBezTo>
                  <a:cubicBezTo>
                    <a:pt x="1338" y="259"/>
                    <a:pt x="1282" y="167"/>
                    <a:pt x="1192" y="167"/>
                  </a:cubicBezTo>
                  <a:lnTo>
                    <a:pt x="221" y="3"/>
                  </a:lnTo>
                  <a:cubicBezTo>
                    <a:pt x="211" y="1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2321325" y="25967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2" y="0"/>
                  </a:moveTo>
                  <a:cubicBezTo>
                    <a:pt x="111" y="0"/>
                    <a:pt x="35" y="68"/>
                    <a:pt x="19" y="149"/>
                  </a:cubicBezTo>
                  <a:cubicBezTo>
                    <a:pt x="0" y="241"/>
                    <a:pt x="73" y="332"/>
                    <a:pt x="166" y="351"/>
                  </a:cubicBezTo>
                  <a:lnTo>
                    <a:pt x="1118" y="515"/>
                  </a:lnTo>
                  <a:lnTo>
                    <a:pt x="1154" y="515"/>
                  </a:lnTo>
                  <a:cubicBezTo>
                    <a:pt x="1245" y="515"/>
                    <a:pt x="1318" y="442"/>
                    <a:pt x="1337" y="369"/>
                  </a:cubicBezTo>
                  <a:cubicBezTo>
                    <a:pt x="1337" y="259"/>
                    <a:pt x="1282" y="186"/>
                    <a:pt x="1191" y="168"/>
                  </a:cubicBezTo>
                  <a:lnTo>
                    <a:pt x="220" y="3"/>
                  </a:lnTo>
                  <a:cubicBezTo>
                    <a:pt x="211" y="1"/>
                    <a:pt x="202" y="0"/>
                    <a:pt x="19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2655875" y="2652575"/>
              <a:ext cx="33425" cy="12500"/>
            </a:xfrm>
            <a:custGeom>
              <a:avLst/>
              <a:gdLst/>
              <a:ahLst/>
              <a:cxnLst/>
              <a:rect l="l" t="t" r="r" b="b"/>
              <a:pathLst>
                <a:path w="1337" h="500" extrusionOk="0">
                  <a:moveTo>
                    <a:pt x="186" y="1"/>
                  </a:moveTo>
                  <a:cubicBezTo>
                    <a:pt x="107" y="1"/>
                    <a:pt x="35" y="54"/>
                    <a:pt x="18" y="150"/>
                  </a:cubicBezTo>
                  <a:cubicBezTo>
                    <a:pt x="1" y="243"/>
                    <a:pt x="74" y="334"/>
                    <a:pt x="165" y="353"/>
                  </a:cubicBezTo>
                  <a:lnTo>
                    <a:pt x="1116" y="499"/>
                  </a:lnTo>
                  <a:lnTo>
                    <a:pt x="1153" y="499"/>
                  </a:lnTo>
                  <a:cubicBezTo>
                    <a:pt x="1226" y="499"/>
                    <a:pt x="1319" y="443"/>
                    <a:pt x="1319" y="353"/>
                  </a:cubicBezTo>
                  <a:cubicBezTo>
                    <a:pt x="1336" y="260"/>
                    <a:pt x="1282" y="170"/>
                    <a:pt x="1172" y="150"/>
                  </a:cubicBezTo>
                  <a:lnTo>
                    <a:pt x="220" y="4"/>
                  </a:lnTo>
                  <a:cubicBezTo>
                    <a:pt x="209" y="2"/>
                    <a:pt x="197" y="1"/>
                    <a:pt x="18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2369400" y="26045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1"/>
                  </a:moveTo>
                  <a:cubicBezTo>
                    <a:pt x="109" y="1"/>
                    <a:pt x="35" y="68"/>
                    <a:pt x="18" y="150"/>
                  </a:cubicBezTo>
                  <a:cubicBezTo>
                    <a:pt x="0" y="260"/>
                    <a:pt x="54" y="333"/>
                    <a:pt x="164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1"/>
                    <a:pt x="1318" y="370"/>
                  </a:cubicBezTo>
                  <a:cubicBezTo>
                    <a:pt x="1336" y="278"/>
                    <a:pt x="1262" y="187"/>
                    <a:pt x="1172" y="168"/>
                  </a:cubicBezTo>
                  <a:lnTo>
                    <a:pt x="220" y="4"/>
                  </a:lnTo>
                  <a:cubicBezTo>
                    <a:pt x="210" y="2"/>
                    <a:pt x="200" y="1"/>
                    <a:pt x="19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704825" y="27496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293" y="1"/>
                  </a:moveTo>
                  <a:cubicBezTo>
                    <a:pt x="203" y="1"/>
                    <a:pt x="110" y="74"/>
                    <a:pt x="110" y="166"/>
                  </a:cubicBezTo>
                  <a:lnTo>
                    <a:pt x="1" y="1155"/>
                  </a:lnTo>
                  <a:cubicBezTo>
                    <a:pt x="1" y="1265"/>
                    <a:pt x="74" y="1338"/>
                    <a:pt x="166" y="1356"/>
                  </a:cubicBezTo>
                  <a:lnTo>
                    <a:pt x="184" y="1356"/>
                  </a:lnTo>
                  <a:cubicBezTo>
                    <a:pt x="276" y="1356"/>
                    <a:pt x="349" y="1282"/>
                    <a:pt x="367" y="1191"/>
                  </a:cubicBezTo>
                  <a:lnTo>
                    <a:pt x="459" y="203"/>
                  </a:lnTo>
                  <a:cubicBezTo>
                    <a:pt x="477" y="111"/>
                    <a:pt x="403" y="20"/>
                    <a:pt x="2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2709875" y="27002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66" y="0"/>
                  </a:moveTo>
                  <a:cubicBezTo>
                    <a:pt x="184" y="0"/>
                    <a:pt x="110" y="69"/>
                    <a:pt x="110" y="168"/>
                  </a:cubicBezTo>
                  <a:lnTo>
                    <a:pt x="1" y="1157"/>
                  </a:lnTo>
                  <a:cubicBezTo>
                    <a:pt x="1" y="1248"/>
                    <a:pt x="74" y="1340"/>
                    <a:pt x="165" y="1340"/>
                  </a:cubicBezTo>
                  <a:lnTo>
                    <a:pt x="184" y="1340"/>
                  </a:lnTo>
                  <a:cubicBezTo>
                    <a:pt x="275" y="1340"/>
                    <a:pt x="348" y="1284"/>
                    <a:pt x="367" y="1193"/>
                  </a:cubicBezTo>
                  <a:lnTo>
                    <a:pt x="458" y="186"/>
                  </a:lnTo>
                  <a:cubicBezTo>
                    <a:pt x="477" y="95"/>
                    <a:pt x="403" y="3"/>
                    <a:pt x="294" y="3"/>
                  </a:cubicBezTo>
                  <a:cubicBezTo>
                    <a:pt x="284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2699800" y="2799575"/>
              <a:ext cx="11925" cy="33425"/>
            </a:xfrm>
            <a:custGeom>
              <a:avLst/>
              <a:gdLst/>
              <a:ahLst/>
              <a:cxnLst/>
              <a:rect l="l" t="t" r="r" b="b"/>
              <a:pathLst>
                <a:path w="477" h="1337" extrusionOk="0">
                  <a:moveTo>
                    <a:pt x="294" y="1"/>
                  </a:moveTo>
                  <a:cubicBezTo>
                    <a:pt x="202" y="1"/>
                    <a:pt x="111" y="55"/>
                    <a:pt x="111" y="147"/>
                  </a:cubicBezTo>
                  <a:lnTo>
                    <a:pt x="1" y="1153"/>
                  </a:lnTo>
                  <a:cubicBezTo>
                    <a:pt x="1" y="1246"/>
                    <a:pt x="74" y="1337"/>
                    <a:pt x="165" y="1337"/>
                  </a:cubicBezTo>
                  <a:lnTo>
                    <a:pt x="184" y="1337"/>
                  </a:lnTo>
                  <a:cubicBezTo>
                    <a:pt x="275" y="1337"/>
                    <a:pt x="348" y="1282"/>
                    <a:pt x="348" y="1190"/>
                  </a:cubicBezTo>
                  <a:lnTo>
                    <a:pt x="458" y="184"/>
                  </a:lnTo>
                  <a:cubicBezTo>
                    <a:pt x="477" y="92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19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26" name="Google Shape;926;p20"/>
          <p:cNvSpPr/>
          <p:nvPr/>
        </p:nvSpPr>
        <p:spPr>
          <a:xfrm rot="2843589">
            <a:off x="5383552" y="-994117"/>
            <a:ext cx="1894931" cy="1638456"/>
          </a:xfrm>
          <a:prstGeom prst="triangle">
            <a:avLst>
              <a:gd name="adj" fmla="val 50000"/>
            </a:avLst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20"/>
          <p:cNvGrpSpPr/>
          <p:nvPr/>
        </p:nvGrpSpPr>
        <p:grpSpPr>
          <a:xfrm>
            <a:off x="5086632" y="172941"/>
            <a:ext cx="1614193" cy="838888"/>
            <a:chOff x="4808300" y="235482"/>
            <a:chExt cx="2034526" cy="1057333"/>
          </a:xfrm>
        </p:grpSpPr>
        <p:sp>
          <p:nvSpPr>
            <p:cNvPr id="928" name="Google Shape;928;p20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20"/>
          <p:cNvSpPr/>
          <p:nvPr/>
        </p:nvSpPr>
        <p:spPr>
          <a:xfrm>
            <a:off x="2618825" y="4498175"/>
            <a:ext cx="1754100" cy="17541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20"/>
          <p:cNvGrpSpPr/>
          <p:nvPr/>
        </p:nvGrpSpPr>
        <p:grpSpPr>
          <a:xfrm rot="10800000">
            <a:off x="1103971" y="4608083"/>
            <a:ext cx="1963456" cy="342894"/>
            <a:chOff x="1217500" y="4203775"/>
            <a:chExt cx="3003145" cy="524463"/>
          </a:xfrm>
        </p:grpSpPr>
        <p:sp>
          <p:nvSpPr>
            <p:cNvPr id="995" name="Google Shape;995;p20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20"/>
          <p:cNvGrpSpPr/>
          <p:nvPr/>
        </p:nvGrpSpPr>
        <p:grpSpPr>
          <a:xfrm>
            <a:off x="-362213" y="976445"/>
            <a:ext cx="906677" cy="628973"/>
            <a:chOff x="340475" y="4349990"/>
            <a:chExt cx="745500" cy="517162"/>
          </a:xfrm>
        </p:grpSpPr>
        <p:sp>
          <p:nvSpPr>
            <p:cNvPr id="1006" name="Google Shape;1006;p20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22" name="Google Shape;1022;p20"/>
          <p:cNvCxnSpPr/>
          <p:nvPr/>
        </p:nvCxnSpPr>
        <p:spPr>
          <a:xfrm>
            <a:off x="6052300" y="4856000"/>
            <a:ext cx="27015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023" name="Google Shape;1023;p20"/>
          <p:cNvCxnSpPr/>
          <p:nvPr/>
        </p:nvCxnSpPr>
        <p:spPr>
          <a:xfrm>
            <a:off x="8430775" y="4324525"/>
            <a:ext cx="0" cy="7227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024" name="Google Shape;1024;p20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1"/>
          <p:cNvSpPr/>
          <p:nvPr/>
        </p:nvSpPr>
        <p:spPr>
          <a:xfrm>
            <a:off x="7768700" y="3739525"/>
            <a:ext cx="1856700" cy="18567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28" name="Google Shape;1028;p21"/>
          <p:cNvSpPr/>
          <p:nvPr/>
        </p:nvSpPr>
        <p:spPr>
          <a:xfrm rot="2843589">
            <a:off x="-493323" y="-1490692"/>
            <a:ext cx="1894931" cy="1638456"/>
          </a:xfrm>
          <a:prstGeom prst="triangle">
            <a:avLst>
              <a:gd name="adj" fmla="val 50000"/>
            </a:avLst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1"/>
          <p:cNvSpPr/>
          <p:nvPr/>
        </p:nvSpPr>
        <p:spPr>
          <a:xfrm>
            <a:off x="329175" y="3430175"/>
            <a:ext cx="1239900" cy="12399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1"/>
          <p:cNvGrpSpPr/>
          <p:nvPr/>
        </p:nvGrpSpPr>
        <p:grpSpPr>
          <a:xfrm>
            <a:off x="7996462" y="897170"/>
            <a:ext cx="906677" cy="628973"/>
            <a:chOff x="340475" y="4349990"/>
            <a:chExt cx="745500" cy="517162"/>
          </a:xfrm>
        </p:grpSpPr>
        <p:sp>
          <p:nvSpPr>
            <p:cNvPr id="1031" name="Google Shape;1031;p21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21"/>
          <p:cNvGrpSpPr/>
          <p:nvPr/>
        </p:nvGrpSpPr>
        <p:grpSpPr>
          <a:xfrm>
            <a:off x="1000894" y="3942854"/>
            <a:ext cx="1119803" cy="581956"/>
            <a:chOff x="4808300" y="235482"/>
            <a:chExt cx="2034526" cy="1057333"/>
          </a:xfrm>
        </p:grpSpPr>
        <p:sp>
          <p:nvSpPr>
            <p:cNvPr id="1048" name="Google Shape;1048;p21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21"/>
          <p:cNvGrpSpPr/>
          <p:nvPr/>
        </p:nvGrpSpPr>
        <p:grpSpPr>
          <a:xfrm rot="10800000">
            <a:off x="215521" y="302975"/>
            <a:ext cx="297686" cy="1895838"/>
            <a:chOff x="181525" y="2051613"/>
            <a:chExt cx="399900" cy="2546800"/>
          </a:xfrm>
        </p:grpSpPr>
        <p:cxnSp>
          <p:nvCxnSpPr>
            <p:cNvPr id="1114" name="Google Shape;1114;p21"/>
            <p:cNvCxnSpPr/>
            <p:nvPr/>
          </p:nvCxnSpPr>
          <p:spPr>
            <a:xfrm rot="10800000">
              <a:off x="381459" y="2163913"/>
              <a:ext cx="0" cy="24345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1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1116" name="Google Shape;1116;p21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sp>
        <p:nvSpPr>
          <p:cNvPr id="1117" name="Google Shape;1117;p21"/>
          <p:cNvSpPr/>
          <p:nvPr/>
        </p:nvSpPr>
        <p:spPr>
          <a:xfrm>
            <a:off x="6364910" y="3047234"/>
            <a:ext cx="591363" cy="593602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1"/>
          <p:cNvSpPr/>
          <p:nvPr/>
        </p:nvSpPr>
        <p:spPr>
          <a:xfrm>
            <a:off x="6619587" y="3303094"/>
            <a:ext cx="81966" cy="81939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1"/>
          <p:cNvSpPr/>
          <p:nvPr/>
        </p:nvSpPr>
        <p:spPr>
          <a:xfrm>
            <a:off x="7032095" y="3047262"/>
            <a:ext cx="591363" cy="593602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21"/>
          <p:cNvGrpSpPr/>
          <p:nvPr/>
        </p:nvGrpSpPr>
        <p:grpSpPr>
          <a:xfrm rot="10800000">
            <a:off x="4395496" y="217608"/>
            <a:ext cx="1963456" cy="342894"/>
            <a:chOff x="1217500" y="4203775"/>
            <a:chExt cx="3003145" cy="524463"/>
          </a:xfrm>
        </p:grpSpPr>
        <p:sp>
          <p:nvSpPr>
            <p:cNvPr id="1121" name="Google Shape;1121;p21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31" name="Google Shape;1131;p21"/>
          <p:cNvCxnSpPr/>
          <p:nvPr/>
        </p:nvCxnSpPr>
        <p:spPr>
          <a:xfrm>
            <a:off x="4293700" y="746425"/>
            <a:ext cx="27015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32" name="Google Shape;1132;p21"/>
          <p:cNvCxnSpPr/>
          <p:nvPr/>
        </p:nvCxnSpPr>
        <p:spPr>
          <a:xfrm>
            <a:off x="5822675" y="4280075"/>
            <a:ext cx="2928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33" name="Google Shape;1133;p21"/>
          <p:cNvCxnSpPr/>
          <p:nvPr/>
        </p:nvCxnSpPr>
        <p:spPr>
          <a:xfrm>
            <a:off x="8430775" y="3918725"/>
            <a:ext cx="0" cy="7227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134" name="Google Shape;1134;p21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2325100" y="2688275"/>
            <a:ext cx="4493700" cy="8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2325202" y="1437950"/>
            <a:ext cx="44937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/>
          <p:nvPr/>
        </p:nvSpPr>
        <p:spPr>
          <a:xfrm>
            <a:off x="870025" y="-777650"/>
            <a:ext cx="1754100" cy="17541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354300" y="152396"/>
            <a:ext cx="1246425" cy="1370550"/>
            <a:chOff x="409338" y="502225"/>
            <a:chExt cx="607775" cy="668300"/>
          </a:xfrm>
        </p:grpSpPr>
        <p:sp>
          <p:nvSpPr>
            <p:cNvPr id="77" name="Google Shape;77;p3"/>
            <p:cNvSpPr/>
            <p:nvPr/>
          </p:nvSpPr>
          <p:spPr>
            <a:xfrm>
              <a:off x="473838" y="808650"/>
              <a:ext cx="27950" cy="34675"/>
            </a:xfrm>
            <a:custGeom>
              <a:avLst/>
              <a:gdLst/>
              <a:ahLst/>
              <a:cxnLst/>
              <a:rect l="l" t="t" r="r" b="b"/>
              <a:pathLst>
                <a:path w="1118" h="1387" extrusionOk="0">
                  <a:moveTo>
                    <a:pt x="894" y="1"/>
                  </a:moveTo>
                  <a:cubicBezTo>
                    <a:pt x="828" y="1"/>
                    <a:pt x="761" y="29"/>
                    <a:pt x="715" y="86"/>
                  </a:cubicBezTo>
                  <a:lnTo>
                    <a:pt x="74" y="1057"/>
                  </a:lnTo>
                  <a:cubicBezTo>
                    <a:pt x="0" y="1167"/>
                    <a:pt x="37" y="1294"/>
                    <a:pt x="129" y="1350"/>
                  </a:cubicBezTo>
                  <a:cubicBezTo>
                    <a:pt x="166" y="1368"/>
                    <a:pt x="203" y="1387"/>
                    <a:pt x="239" y="1387"/>
                  </a:cubicBezTo>
                  <a:cubicBezTo>
                    <a:pt x="312" y="1387"/>
                    <a:pt x="367" y="1350"/>
                    <a:pt x="422" y="1294"/>
                  </a:cubicBezTo>
                  <a:lnTo>
                    <a:pt x="1062" y="325"/>
                  </a:lnTo>
                  <a:cubicBezTo>
                    <a:pt x="1118" y="233"/>
                    <a:pt x="1099" y="105"/>
                    <a:pt x="1008" y="32"/>
                  </a:cubicBezTo>
                  <a:cubicBezTo>
                    <a:pt x="973" y="11"/>
                    <a:pt x="934" y="1"/>
                    <a:pt x="89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35863" y="994075"/>
              <a:ext cx="32975" cy="30000"/>
            </a:xfrm>
            <a:custGeom>
              <a:avLst/>
              <a:gdLst/>
              <a:ahLst/>
              <a:cxnLst/>
              <a:rect l="l" t="t" r="r" b="b"/>
              <a:pathLst>
                <a:path w="1319" h="1200" extrusionOk="0">
                  <a:moveTo>
                    <a:pt x="232" y="0"/>
                  </a:moveTo>
                  <a:cubicBezTo>
                    <a:pt x="173" y="0"/>
                    <a:pt x="115" y="24"/>
                    <a:pt x="74" y="65"/>
                  </a:cubicBezTo>
                  <a:cubicBezTo>
                    <a:pt x="1" y="157"/>
                    <a:pt x="1" y="284"/>
                    <a:pt x="92" y="358"/>
                  </a:cubicBezTo>
                  <a:lnTo>
                    <a:pt x="953" y="1146"/>
                  </a:lnTo>
                  <a:cubicBezTo>
                    <a:pt x="989" y="1182"/>
                    <a:pt x="1044" y="1200"/>
                    <a:pt x="1099" y="1200"/>
                  </a:cubicBezTo>
                  <a:cubicBezTo>
                    <a:pt x="1153" y="1200"/>
                    <a:pt x="1209" y="1182"/>
                    <a:pt x="1246" y="1127"/>
                  </a:cubicBezTo>
                  <a:cubicBezTo>
                    <a:pt x="1319" y="1053"/>
                    <a:pt x="1319" y="926"/>
                    <a:pt x="1227" y="853"/>
                  </a:cubicBezTo>
                  <a:lnTo>
                    <a:pt x="367" y="47"/>
                  </a:lnTo>
                  <a:cubicBezTo>
                    <a:pt x="326" y="15"/>
                    <a:pt x="279" y="0"/>
                    <a:pt x="23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5363" y="1112425"/>
              <a:ext cx="32975" cy="30200"/>
            </a:xfrm>
            <a:custGeom>
              <a:avLst/>
              <a:gdLst/>
              <a:ahLst/>
              <a:cxnLst/>
              <a:rect l="l" t="t" r="r" b="b"/>
              <a:pathLst>
                <a:path w="1319" h="1208" extrusionOk="0">
                  <a:moveTo>
                    <a:pt x="223" y="1"/>
                  </a:moveTo>
                  <a:cubicBezTo>
                    <a:pt x="167" y="1"/>
                    <a:pt x="113" y="24"/>
                    <a:pt x="74" y="73"/>
                  </a:cubicBezTo>
                  <a:cubicBezTo>
                    <a:pt x="1" y="146"/>
                    <a:pt x="1" y="273"/>
                    <a:pt x="93" y="366"/>
                  </a:cubicBezTo>
                  <a:lnTo>
                    <a:pt x="953" y="1152"/>
                  </a:lnTo>
                  <a:cubicBezTo>
                    <a:pt x="989" y="1189"/>
                    <a:pt x="1045" y="1208"/>
                    <a:pt x="1081" y="1208"/>
                  </a:cubicBezTo>
                  <a:cubicBezTo>
                    <a:pt x="1136" y="1208"/>
                    <a:pt x="1191" y="1171"/>
                    <a:pt x="1245" y="1134"/>
                  </a:cubicBezTo>
                  <a:cubicBezTo>
                    <a:pt x="1319" y="1042"/>
                    <a:pt x="1319" y="915"/>
                    <a:pt x="1228" y="842"/>
                  </a:cubicBezTo>
                  <a:lnTo>
                    <a:pt x="367" y="54"/>
                  </a:lnTo>
                  <a:cubicBezTo>
                    <a:pt x="324" y="19"/>
                    <a:pt x="273" y="1"/>
                    <a:pt x="22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8888" y="1033500"/>
              <a:ext cx="32975" cy="29950"/>
            </a:xfrm>
            <a:custGeom>
              <a:avLst/>
              <a:gdLst/>
              <a:ahLst/>
              <a:cxnLst/>
              <a:rect l="l" t="t" r="r" b="b"/>
              <a:pathLst>
                <a:path w="1319" h="1198" extrusionOk="0">
                  <a:moveTo>
                    <a:pt x="235" y="0"/>
                  </a:moveTo>
                  <a:cubicBezTo>
                    <a:pt x="180" y="0"/>
                    <a:pt x="122" y="24"/>
                    <a:pt x="74" y="62"/>
                  </a:cubicBezTo>
                  <a:cubicBezTo>
                    <a:pt x="1" y="154"/>
                    <a:pt x="18" y="282"/>
                    <a:pt x="91" y="355"/>
                  </a:cubicBezTo>
                  <a:lnTo>
                    <a:pt x="952" y="1143"/>
                  </a:lnTo>
                  <a:cubicBezTo>
                    <a:pt x="989" y="1179"/>
                    <a:pt x="1043" y="1197"/>
                    <a:pt x="1099" y="1197"/>
                  </a:cubicBezTo>
                  <a:cubicBezTo>
                    <a:pt x="1153" y="1197"/>
                    <a:pt x="1209" y="1179"/>
                    <a:pt x="1245" y="1143"/>
                  </a:cubicBezTo>
                  <a:cubicBezTo>
                    <a:pt x="1319" y="1051"/>
                    <a:pt x="1319" y="923"/>
                    <a:pt x="1226" y="850"/>
                  </a:cubicBezTo>
                  <a:lnTo>
                    <a:pt x="367" y="62"/>
                  </a:lnTo>
                  <a:cubicBezTo>
                    <a:pt x="332" y="19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1913" y="1073025"/>
              <a:ext cx="33400" cy="29775"/>
            </a:xfrm>
            <a:custGeom>
              <a:avLst/>
              <a:gdLst/>
              <a:ahLst/>
              <a:cxnLst/>
              <a:rect l="l" t="t" r="r" b="b"/>
              <a:pathLst>
                <a:path w="1336" h="1191" extrusionOk="0">
                  <a:moveTo>
                    <a:pt x="231" y="0"/>
                  </a:moveTo>
                  <a:cubicBezTo>
                    <a:pt x="178" y="0"/>
                    <a:pt x="128" y="19"/>
                    <a:pt x="91" y="55"/>
                  </a:cubicBezTo>
                  <a:cubicBezTo>
                    <a:pt x="0" y="148"/>
                    <a:pt x="18" y="275"/>
                    <a:pt x="91" y="348"/>
                  </a:cubicBezTo>
                  <a:lnTo>
                    <a:pt x="952" y="1136"/>
                  </a:lnTo>
                  <a:cubicBezTo>
                    <a:pt x="1006" y="1173"/>
                    <a:pt x="1043" y="1190"/>
                    <a:pt x="1099" y="1190"/>
                  </a:cubicBezTo>
                  <a:cubicBezTo>
                    <a:pt x="1153" y="1190"/>
                    <a:pt x="1209" y="1173"/>
                    <a:pt x="1245" y="1136"/>
                  </a:cubicBezTo>
                  <a:cubicBezTo>
                    <a:pt x="1336" y="1044"/>
                    <a:pt x="1318" y="916"/>
                    <a:pt x="1245" y="843"/>
                  </a:cubicBezTo>
                  <a:lnTo>
                    <a:pt x="384" y="55"/>
                  </a:lnTo>
                  <a:cubicBezTo>
                    <a:pt x="339" y="19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8813" y="711200"/>
              <a:ext cx="27975" cy="34625"/>
            </a:xfrm>
            <a:custGeom>
              <a:avLst/>
              <a:gdLst/>
              <a:ahLst/>
              <a:cxnLst/>
              <a:rect l="l" t="t" r="r" b="b"/>
              <a:pathLst>
                <a:path w="1119" h="1385" extrusionOk="0">
                  <a:moveTo>
                    <a:pt x="882" y="0"/>
                  </a:moveTo>
                  <a:cubicBezTo>
                    <a:pt x="816" y="0"/>
                    <a:pt x="750" y="33"/>
                    <a:pt x="716" y="103"/>
                  </a:cubicBezTo>
                  <a:lnTo>
                    <a:pt x="57" y="1074"/>
                  </a:lnTo>
                  <a:cubicBezTo>
                    <a:pt x="1" y="1165"/>
                    <a:pt x="20" y="1294"/>
                    <a:pt x="111" y="1348"/>
                  </a:cubicBezTo>
                  <a:cubicBezTo>
                    <a:pt x="147" y="1385"/>
                    <a:pt x="203" y="1385"/>
                    <a:pt x="240" y="1385"/>
                  </a:cubicBezTo>
                  <a:cubicBezTo>
                    <a:pt x="294" y="1385"/>
                    <a:pt x="367" y="1367"/>
                    <a:pt x="404" y="1294"/>
                  </a:cubicBezTo>
                  <a:lnTo>
                    <a:pt x="1045" y="323"/>
                  </a:lnTo>
                  <a:cubicBezTo>
                    <a:pt x="1118" y="232"/>
                    <a:pt x="1082" y="103"/>
                    <a:pt x="989" y="30"/>
                  </a:cubicBezTo>
                  <a:cubicBezTo>
                    <a:pt x="957" y="11"/>
                    <a:pt x="919" y="0"/>
                    <a:pt x="8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71338" y="662675"/>
              <a:ext cx="27925" cy="34650"/>
            </a:xfrm>
            <a:custGeom>
              <a:avLst/>
              <a:gdLst/>
              <a:ahLst/>
              <a:cxnLst/>
              <a:rect l="l" t="t" r="r" b="b"/>
              <a:pathLst>
                <a:path w="1117" h="1386" extrusionOk="0">
                  <a:moveTo>
                    <a:pt x="875" y="0"/>
                  </a:moveTo>
                  <a:cubicBezTo>
                    <a:pt x="809" y="0"/>
                    <a:pt x="742" y="29"/>
                    <a:pt x="696" y="86"/>
                  </a:cubicBezTo>
                  <a:lnTo>
                    <a:pt x="55" y="1056"/>
                  </a:lnTo>
                  <a:cubicBezTo>
                    <a:pt x="0" y="1166"/>
                    <a:pt x="18" y="1295"/>
                    <a:pt x="110" y="1349"/>
                  </a:cubicBezTo>
                  <a:cubicBezTo>
                    <a:pt x="147" y="1368"/>
                    <a:pt x="183" y="1385"/>
                    <a:pt x="220" y="1385"/>
                  </a:cubicBezTo>
                  <a:cubicBezTo>
                    <a:pt x="293" y="1385"/>
                    <a:pt x="366" y="1349"/>
                    <a:pt x="403" y="1295"/>
                  </a:cubicBezTo>
                  <a:lnTo>
                    <a:pt x="1043" y="324"/>
                  </a:lnTo>
                  <a:cubicBezTo>
                    <a:pt x="1116" y="233"/>
                    <a:pt x="1080" y="104"/>
                    <a:pt x="989" y="31"/>
                  </a:cubicBezTo>
                  <a:cubicBezTo>
                    <a:pt x="954" y="10"/>
                    <a:pt x="915" y="0"/>
                    <a:pt x="87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35838" y="565325"/>
              <a:ext cx="27975" cy="34525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870" y="0"/>
                  </a:moveTo>
                  <a:cubicBezTo>
                    <a:pt x="808" y="0"/>
                    <a:pt x="748" y="33"/>
                    <a:pt x="715" y="100"/>
                  </a:cubicBezTo>
                  <a:lnTo>
                    <a:pt x="56" y="1069"/>
                  </a:lnTo>
                  <a:cubicBezTo>
                    <a:pt x="1" y="1161"/>
                    <a:pt x="20" y="1289"/>
                    <a:pt x="130" y="1344"/>
                  </a:cubicBezTo>
                  <a:cubicBezTo>
                    <a:pt x="147" y="1381"/>
                    <a:pt x="203" y="1381"/>
                    <a:pt x="239" y="1381"/>
                  </a:cubicBezTo>
                  <a:cubicBezTo>
                    <a:pt x="294" y="1381"/>
                    <a:pt x="367" y="1362"/>
                    <a:pt x="403" y="1289"/>
                  </a:cubicBezTo>
                  <a:lnTo>
                    <a:pt x="1063" y="319"/>
                  </a:lnTo>
                  <a:cubicBezTo>
                    <a:pt x="1118" y="227"/>
                    <a:pt x="1099" y="100"/>
                    <a:pt x="989" y="44"/>
                  </a:cubicBezTo>
                  <a:cubicBezTo>
                    <a:pt x="953" y="15"/>
                    <a:pt x="911" y="0"/>
                    <a:pt x="8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1813" y="857200"/>
              <a:ext cx="27950" cy="34650"/>
            </a:xfrm>
            <a:custGeom>
              <a:avLst/>
              <a:gdLst/>
              <a:ahLst/>
              <a:cxnLst/>
              <a:rect l="l" t="t" r="r" b="b"/>
              <a:pathLst>
                <a:path w="1118" h="1386" extrusionOk="0">
                  <a:moveTo>
                    <a:pt x="881" y="0"/>
                  </a:moveTo>
                  <a:cubicBezTo>
                    <a:pt x="815" y="0"/>
                    <a:pt x="749" y="33"/>
                    <a:pt x="715" y="104"/>
                  </a:cubicBezTo>
                  <a:lnTo>
                    <a:pt x="56" y="1073"/>
                  </a:lnTo>
                  <a:cubicBezTo>
                    <a:pt x="0" y="1165"/>
                    <a:pt x="19" y="1293"/>
                    <a:pt x="110" y="1348"/>
                  </a:cubicBezTo>
                  <a:cubicBezTo>
                    <a:pt x="147" y="1385"/>
                    <a:pt x="183" y="1385"/>
                    <a:pt x="239" y="1385"/>
                  </a:cubicBezTo>
                  <a:cubicBezTo>
                    <a:pt x="293" y="1385"/>
                    <a:pt x="366" y="1348"/>
                    <a:pt x="403" y="1293"/>
                  </a:cubicBezTo>
                  <a:lnTo>
                    <a:pt x="1044" y="323"/>
                  </a:lnTo>
                  <a:cubicBezTo>
                    <a:pt x="1117" y="231"/>
                    <a:pt x="1081" y="104"/>
                    <a:pt x="989" y="30"/>
                  </a:cubicBezTo>
                  <a:cubicBezTo>
                    <a:pt x="956" y="10"/>
                    <a:pt x="919" y="0"/>
                    <a:pt x="88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06338" y="759950"/>
              <a:ext cx="27925" cy="34875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83" y="1"/>
                  </a:moveTo>
                  <a:cubicBezTo>
                    <a:pt x="813" y="1"/>
                    <a:pt x="749" y="36"/>
                    <a:pt x="714" y="94"/>
                  </a:cubicBezTo>
                  <a:lnTo>
                    <a:pt x="74" y="1065"/>
                  </a:lnTo>
                  <a:cubicBezTo>
                    <a:pt x="1" y="1156"/>
                    <a:pt x="38" y="1284"/>
                    <a:pt x="128" y="1358"/>
                  </a:cubicBezTo>
                  <a:cubicBezTo>
                    <a:pt x="165" y="1375"/>
                    <a:pt x="202" y="1394"/>
                    <a:pt x="238" y="1394"/>
                  </a:cubicBezTo>
                  <a:cubicBezTo>
                    <a:pt x="311" y="1394"/>
                    <a:pt x="367" y="1358"/>
                    <a:pt x="404" y="1302"/>
                  </a:cubicBezTo>
                  <a:lnTo>
                    <a:pt x="1063" y="313"/>
                  </a:lnTo>
                  <a:cubicBezTo>
                    <a:pt x="1117" y="223"/>
                    <a:pt x="1099" y="94"/>
                    <a:pt x="1007" y="40"/>
                  </a:cubicBezTo>
                  <a:cubicBezTo>
                    <a:pt x="967" y="13"/>
                    <a:pt x="924" y="1"/>
                    <a:pt x="88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09338" y="905925"/>
              <a:ext cx="27925" cy="34875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78" y="1"/>
                  </a:moveTo>
                  <a:cubicBezTo>
                    <a:pt x="813" y="1"/>
                    <a:pt x="749" y="37"/>
                    <a:pt x="713" y="95"/>
                  </a:cubicBezTo>
                  <a:lnTo>
                    <a:pt x="54" y="1065"/>
                  </a:lnTo>
                  <a:cubicBezTo>
                    <a:pt x="0" y="1157"/>
                    <a:pt x="18" y="1284"/>
                    <a:pt x="128" y="1357"/>
                  </a:cubicBezTo>
                  <a:cubicBezTo>
                    <a:pt x="164" y="1376"/>
                    <a:pt x="201" y="1394"/>
                    <a:pt x="237" y="1394"/>
                  </a:cubicBezTo>
                  <a:cubicBezTo>
                    <a:pt x="293" y="1394"/>
                    <a:pt x="366" y="1357"/>
                    <a:pt x="403" y="1303"/>
                  </a:cubicBezTo>
                  <a:lnTo>
                    <a:pt x="1062" y="315"/>
                  </a:lnTo>
                  <a:cubicBezTo>
                    <a:pt x="1116" y="222"/>
                    <a:pt x="1098" y="95"/>
                    <a:pt x="989" y="39"/>
                  </a:cubicBezTo>
                  <a:cubicBezTo>
                    <a:pt x="955" y="13"/>
                    <a:pt x="916" y="1"/>
                    <a:pt x="8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53013" y="936875"/>
              <a:ext cx="39850" cy="18125"/>
            </a:xfrm>
            <a:custGeom>
              <a:avLst/>
              <a:gdLst/>
              <a:ahLst/>
              <a:cxnLst/>
              <a:rect l="l" t="t" r="r" b="b"/>
              <a:pathLst>
                <a:path w="1594" h="725" extrusionOk="0">
                  <a:moveTo>
                    <a:pt x="235" y="0"/>
                  </a:moveTo>
                  <a:cubicBezTo>
                    <a:pt x="147" y="0"/>
                    <a:pt x="67" y="66"/>
                    <a:pt x="37" y="156"/>
                  </a:cubicBezTo>
                  <a:cubicBezTo>
                    <a:pt x="0" y="266"/>
                    <a:pt x="73" y="376"/>
                    <a:pt x="183" y="412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8"/>
                  </a:cubicBezTo>
                  <a:cubicBezTo>
                    <a:pt x="1593" y="468"/>
                    <a:pt x="1520" y="358"/>
                    <a:pt x="1410" y="322"/>
                  </a:cubicBezTo>
                  <a:lnTo>
                    <a:pt x="293" y="10"/>
                  </a:lnTo>
                  <a:cubicBezTo>
                    <a:pt x="274" y="3"/>
                    <a:pt x="254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09313" y="9525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3" y="1"/>
                  </a:moveTo>
                  <a:cubicBezTo>
                    <a:pt x="157" y="1"/>
                    <a:pt x="69" y="54"/>
                    <a:pt x="37" y="150"/>
                  </a:cubicBezTo>
                  <a:cubicBezTo>
                    <a:pt x="0" y="260"/>
                    <a:pt x="74" y="370"/>
                    <a:pt x="183" y="407"/>
                  </a:cubicBezTo>
                  <a:lnTo>
                    <a:pt x="1299" y="719"/>
                  </a:lnTo>
                  <a:cubicBezTo>
                    <a:pt x="1318" y="736"/>
                    <a:pt x="1336" y="736"/>
                    <a:pt x="1355" y="736"/>
                  </a:cubicBezTo>
                  <a:cubicBezTo>
                    <a:pt x="1446" y="736"/>
                    <a:pt x="1538" y="682"/>
                    <a:pt x="1556" y="590"/>
                  </a:cubicBezTo>
                  <a:cubicBezTo>
                    <a:pt x="1592" y="480"/>
                    <a:pt x="1519" y="353"/>
                    <a:pt x="1409" y="334"/>
                  </a:cubicBezTo>
                  <a:lnTo>
                    <a:pt x="293" y="4"/>
                  </a:lnTo>
                  <a:cubicBezTo>
                    <a:pt x="280" y="2"/>
                    <a:pt x="266" y="1"/>
                    <a:pt x="25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65613" y="920200"/>
              <a:ext cx="70950" cy="19225"/>
            </a:xfrm>
            <a:custGeom>
              <a:avLst/>
              <a:gdLst/>
              <a:ahLst/>
              <a:cxnLst/>
              <a:rect l="l" t="t" r="r" b="b"/>
              <a:pathLst>
                <a:path w="2838" h="769" extrusionOk="0">
                  <a:moveTo>
                    <a:pt x="1355" y="0"/>
                  </a:moveTo>
                  <a:lnTo>
                    <a:pt x="183" y="146"/>
                  </a:lnTo>
                  <a:cubicBezTo>
                    <a:pt x="74" y="146"/>
                    <a:pt x="0" y="256"/>
                    <a:pt x="0" y="366"/>
                  </a:cubicBezTo>
                  <a:cubicBezTo>
                    <a:pt x="18" y="476"/>
                    <a:pt x="110" y="549"/>
                    <a:pt x="201" y="549"/>
                  </a:cubicBezTo>
                  <a:lnTo>
                    <a:pt x="238" y="549"/>
                  </a:lnTo>
                  <a:lnTo>
                    <a:pt x="1373" y="420"/>
                  </a:lnTo>
                  <a:cubicBezTo>
                    <a:pt x="1392" y="420"/>
                    <a:pt x="1409" y="439"/>
                    <a:pt x="1428" y="439"/>
                  </a:cubicBezTo>
                  <a:lnTo>
                    <a:pt x="2544" y="750"/>
                  </a:lnTo>
                  <a:cubicBezTo>
                    <a:pt x="2563" y="769"/>
                    <a:pt x="2581" y="769"/>
                    <a:pt x="2600" y="769"/>
                  </a:cubicBezTo>
                  <a:cubicBezTo>
                    <a:pt x="2691" y="769"/>
                    <a:pt x="2783" y="696"/>
                    <a:pt x="2800" y="603"/>
                  </a:cubicBezTo>
                  <a:cubicBezTo>
                    <a:pt x="2837" y="494"/>
                    <a:pt x="2764" y="384"/>
                    <a:pt x="2654" y="366"/>
                  </a:cubicBezTo>
                  <a:lnTo>
                    <a:pt x="1538" y="37"/>
                  </a:lnTo>
                  <a:lnTo>
                    <a:pt x="1482" y="37"/>
                  </a:lnTo>
                  <a:cubicBezTo>
                    <a:pt x="1446" y="18"/>
                    <a:pt x="1392" y="0"/>
                    <a:pt x="135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65588" y="968450"/>
              <a:ext cx="39850" cy="18100"/>
            </a:xfrm>
            <a:custGeom>
              <a:avLst/>
              <a:gdLst/>
              <a:ahLst/>
              <a:cxnLst/>
              <a:rect l="l" t="t" r="r" b="b"/>
              <a:pathLst>
                <a:path w="1594" h="724" extrusionOk="0">
                  <a:moveTo>
                    <a:pt x="235" y="1"/>
                  </a:moveTo>
                  <a:cubicBezTo>
                    <a:pt x="147" y="1"/>
                    <a:pt x="67" y="67"/>
                    <a:pt x="37" y="157"/>
                  </a:cubicBezTo>
                  <a:cubicBezTo>
                    <a:pt x="0" y="267"/>
                    <a:pt x="74" y="377"/>
                    <a:pt x="183" y="413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7"/>
                  </a:cubicBezTo>
                  <a:cubicBezTo>
                    <a:pt x="1594" y="467"/>
                    <a:pt x="1520" y="358"/>
                    <a:pt x="1411" y="321"/>
                  </a:cubicBezTo>
                  <a:lnTo>
                    <a:pt x="293" y="10"/>
                  </a:lnTo>
                  <a:cubicBezTo>
                    <a:pt x="274" y="4"/>
                    <a:pt x="254" y="1"/>
                    <a:pt x="23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07463" y="502225"/>
              <a:ext cx="409650" cy="668300"/>
            </a:xfrm>
            <a:custGeom>
              <a:avLst/>
              <a:gdLst/>
              <a:ahLst/>
              <a:cxnLst/>
              <a:rect l="l" t="t" r="r" b="b"/>
              <a:pathLst>
                <a:path w="16386" h="26732" extrusionOk="0">
                  <a:moveTo>
                    <a:pt x="3901" y="939"/>
                  </a:moveTo>
                  <a:lnTo>
                    <a:pt x="15726" y="20087"/>
                  </a:lnTo>
                  <a:lnTo>
                    <a:pt x="15726" y="20087"/>
                  </a:lnTo>
                  <a:lnTo>
                    <a:pt x="15121" y="19922"/>
                  </a:lnTo>
                  <a:cubicBezTo>
                    <a:pt x="15102" y="19915"/>
                    <a:pt x="15082" y="19912"/>
                    <a:pt x="15062" y="19912"/>
                  </a:cubicBezTo>
                  <a:cubicBezTo>
                    <a:pt x="14970" y="19912"/>
                    <a:pt x="14881" y="19978"/>
                    <a:pt x="14865" y="20068"/>
                  </a:cubicBezTo>
                  <a:cubicBezTo>
                    <a:pt x="14829" y="20178"/>
                    <a:pt x="14902" y="20288"/>
                    <a:pt x="15012" y="20325"/>
                  </a:cubicBezTo>
                  <a:lnTo>
                    <a:pt x="15543" y="20471"/>
                  </a:lnTo>
                  <a:lnTo>
                    <a:pt x="879" y="26201"/>
                  </a:lnTo>
                  <a:lnTo>
                    <a:pt x="3498" y="3759"/>
                  </a:lnTo>
                  <a:lnTo>
                    <a:pt x="3498" y="4179"/>
                  </a:lnTo>
                  <a:cubicBezTo>
                    <a:pt x="3498" y="4308"/>
                    <a:pt x="3589" y="4398"/>
                    <a:pt x="3699" y="4398"/>
                  </a:cubicBezTo>
                  <a:cubicBezTo>
                    <a:pt x="3808" y="4398"/>
                    <a:pt x="3901" y="4308"/>
                    <a:pt x="3901" y="4179"/>
                  </a:cubicBezTo>
                  <a:lnTo>
                    <a:pt x="3901" y="3026"/>
                  </a:lnTo>
                  <a:cubicBezTo>
                    <a:pt x="3901" y="2897"/>
                    <a:pt x="3808" y="2807"/>
                    <a:pt x="3699" y="2807"/>
                  </a:cubicBezTo>
                  <a:cubicBezTo>
                    <a:pt x="3662" y="2807"/>
                    <a:pt x="3625" y="2824"/>
                    <a:pt x="3589" y="2843"/>
                  </a:cubicBezTo>
                  <a:lnTo>
                    <a:pt x="3681" y="2055"/>
                  </a:lnTo>
                  <a:lnTo>
                    <a:pt x="3699" y="2055"/>
                  </a:lnTo>
                  <a:cubicBezTo>
                    <a:pt x="3808" y="2055"/>
                    <a:pt x="3901" y="1965"/>
                    <a:pt x="3901" y="1855"/>
                  </a:cubicBezTo>
                  <a:lnTo>
                    <a:pt x="3901" y="939"/>
                  </a:lnTo>
                  <a:close/>
                  <a:moveTo>
                    <a:pt x="3690" y="1"/>
                  </a:moveTo>
                  <a:cubicBezTo>
                    <a:pt x="3675" y="1"/>
                    <a:pt x="3660" y="2"/>
                    <a:pt x="3644" y="5"/>
                  </a:cubicBezTo>
                  <a:cubicBezTo>
                    <a:pt x="3571" y="24"/>
                    <a:pt x="3498" y="97"/>
                    <a:pt x="3498" y="188"/>
                  </a:cubicBezTo>
                  <a:lnTo>
                    <a:pt x="3442" y="627"/>
                  </a:lnTo>
                  <a:lnTo>
                    <a:pt x="3425" y="610"/>
                  </a:lnTo>
                  <a:cubicBezTo>
                    <a:pt x="3390" y="589"/>
                    <a:pt x="3351" y="579"/>
                    <a:pt x="3311" y="579"/>
                  </a:cubicBezTo>
                  <a:cubicBezTo>
                    <a:pt x="3244" y="579"/>
                    <a:pt x="3178" y="607"/>
                    <a:pt x="3132" y="664"/>
                  </a:cubicBezTo>
                  <a:lnTo>
                    <a:pt x="2490" y="1635"/>
                  </a:lnTo>
                  <a:cubicBezTo>
                    <a:pt x="2436" y="1745"/>
                    <a:pt x="2454" y="1872"/>
                    <a:pt x="2546" y="1928"/>
                  </a:cubicBezTo>
                  <a:cubicBezTo>
                    <a:pt x="2579" y="1955"/>
                    <a:pt x="2618" y="1967"/>
                    <a:pt x="2657" y="1967"/>
                  </a:cubicBezTo>
                  <a:cubicBezTo>
                    <a:pt x="2724" y="1967"/>
                    <a:pt x="2793" y="1931"/>
                    <a:pt x="2839" y="1872"/>
                  </a:cubicBezTo>
                  <a:lnTo>
                    <a:pt x="3388" y="1030"/>
                  </a:lnTo>
                  <a:lnTo>
                    <a:pt x="1521" y="17066"/>
                  </a:lnTo>
                  <a:cubicBezTo>
                    <a:pt x="1491" y="17021"/>
                    <a:pt x="1447" y="16988"/>
                    <a:pt x="1392" y="16988"/>
                  </a:cubicBezTo>
                  <a:cubicBezTo>
                    <a:pt x="1380" y="16988"/>
                    <a:pt x="1368" y="16990"/>
                    <a:pt x="1355" y="16993"/>
                  </a:cubicBezTo>
                  <a:lnTo>
                    <a:pt x="184" y="17122"/>
                  </a:lnTo>
                  <a:cubicBezTo>
                    <a:pt x="74" y="17139"/>
                    <a:pt x="1" y="17249"/>
                    <a:pt x="1" y="17359"/>
                  </a:cubicBezTo>
                  <a:cubicBezTo>
                    <a:pt x="20" y="17451"/>
                    <a:pt x="111" y="17542"/>
                    <a:pt x="220" y="17542"/>
                  </a:cubicBezTo>
                  <a:lnTo>
                    <a:pt x="240" y="17542"/>
                  </a:lnTo>
                  <a:lnTo>
                    <a:pt x="1392" y="17396"/>
                  </a:lnTo>
                  <a:cubicBezTo>
                    <a:pt x="1429" y="17396"/>
                    <a:pt x="1465" y="17378"/>
                    <a:pt x="1484" y="17359"/>
                  </a:cubicBezTo>
                  <a:lnTo>
                    <a:pt x="1484" y="17359"/>
                  </a:lnTo>
                  <a:lnTo>
                    <a:pt x="477" y="26092"/>
                  </a:lnTo>
                  <a:lnTo>
                    <a:pt x="404" y="26036"/>
                  </a:lnTo>
                  <a:cubicBezTo>
                    <a:pt x="361" y="26001"/>
                    <a:pt x="310" y="25983"/>
                    <a:pt x="260" y="25983"/>
                  </a:cubicBezTo>
                  <a:cubicBezTo>
                    <a:pt x="204" y="25983"/>
                    <a:pt x="149" y="26006"/>
                    <a:pt x="111" y="26055"/>
                  </a:cubicBezTo>
                  <a:cubicBezTo>
                    <a:pt x="37" y="26128"/>
                    <a:pt x="37" y="26275"/>
                    <a:pt x="130" y="26348"/>
                  </a:cubicBezTo>
                  <a:lnTo>
                    <a:pt x="496" y="26677"/>
                  </a:lnTo>
                  <a:cubicBezTo>
                    <a:pt x="513" y="26695"/>
                    <a:pt x="532" y="26695"/>
                    <a:pt x="532" y="26695"/>
                  </a:cubicBezTo>
                  <a:lnTo>
                    <a:pt x="550" y="26714"/>
                  </a:lnTo>
                  <a:cubicBezTo>
                    <a:pt x="587" y="26732"/>
                    <a:pt x="606" y="26732"/>
                    <a:pt x="623" y="26732"/>
                  </a:cubicBezTo>
                  <a:cubicBezTo>
                    <a:pt x="660" y="26732"/>
                    <a:pt x="679" y="26732"/>
                    <a:pt x="696" y="26714"/>
                  </a:cubicBezTo>
                  <a:lnTo>
                    <a:pt x="16256" y="20636"/>
                  </a:lnTo>
                  <a:cubicBezTo>
                    <a:pt x="16256" y="20617"/>
                    <a:pt x="16275" y="20617"/>
                    <a:pt x="16275" y="20617"/>
                  </a:cubicBezTo>
                  <a:cubicBezTo>
                    <a:pt x="16293" y="20617"/>
                    <a:pt x="16312" y="20600"/>
                    <a:pt x="16330" y="20581"/>
                  </a:cubicBezTo>
                  <a:lnTo>
                    <a:pt x="16349" y="20563"/>
                  </a:lnTo>
                  <a:cubicBezTo>
                    <a:pt x="16349" y="20544"/>
                    <a:pt x="16366" y="20527"/>
                    <a:pt x="16366" y="20508"/>
                  </a:cubicBezTo>
                  <a:lnTo>
                    <a:pt x="16385" y="20508"/>
                  </a:lnTo>
                  <a:lnTo>
                    <a:pt x="16385" y="20490"/>
                  </a:lnTo>
                  <a:lnTo>
                    <a:pt x="16385" y="20417"/>
                  </a:lnTo>
                  <a:cubicBezTo>
                    <a:pt x="16385" y="20380"/>
                    <a:pt x="16385" y="20361"/>
                    <a:pt x="16366" y="20325"/>
                  </a:cubicBezTo>
                  <a:lnTo>
                    <a:pt x="3864" y="97"/>
                  </a:lnTo>
                  <a:cubicBezTo>
                    <a:pt x="3834" y="36"/>
                    <a:pt x="3764" y="1"/>
                    <a:pt x="369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94888" y="864800"/>
              <a:ext cx="10100" cy="39375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3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5"/>
                    <a:pt x="202" y="1575"/>
                  </a:cubicBezTo>
                  <a:cubicBezTo>
                    <a:pt x="311" y="1575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3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94888" y="689525"/>
              <a:ext cx="10100" cy="39400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2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2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94888" y="630950"/>
              <a:ext cx="10100" cy="39400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1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1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03363" y="613950"/>
              <a:ext cx="27925" cy="34850"/>
            </a:xfrm>
            <a:custGeom>
              <a:avLst/>
              <a:gdLst/>
              <a:ahLst/>
              <a:cxnLst/>
              <a:rect l="l" t="t" r="r" b="b"/>
              <a:pathLst>
                <a:path w="1117" h="1394" extrusionOk="0">
                  <a:moveTo>
                    <a:pt x="896" y="0"/>
                  </a:moveTo>
                  <a:cubicBezTo>
                    <a:pt x="829" y="0"/>
                    <a:pt x="760" y="37"/>
                    <a:pt x="714" y="95"/>
                  </a:cubicBezTo>
                  <a:lnTo>
                    <a:pt x="74" y="1064"/>
                  </a:lnTo>
                  <a:cubicBezTo>
                    <a:pt x="1" y="1157"/>
                    <a:pt x="37" y="1284"/>
                    <a:pt x="128" y="1357"/>
                  </a:cubicBezTo>
                  <a:cubicBezTo>
                    <a:pt x="165" y="1376"/>
                    <a:pt x="201" y="1394"/>
                    <a:pt x="238" y="1394"/>
                  </a:cubicBezTo>
                  <a:cubicBezTo>
                    <a:pt x="311" y="1394"/>
                    <a:pt x="367" y="1357"/>
                    <a:pt x="404" y="1303"/>
                  </a:cubicBezTo>
                  <a:lnTo>
                    <a:pt x="1063" y="315"/>
                  </a:lnTo>
                  <a:cubicBezTo>
                    <a:pt x="1117" y="222"/>
                    <a:pt x="1099" y="95"/>
                    <a:pt x="1007" y="39"/>
                  </a:cubicBezTo>
                  <a:cubicBezTo>
                    <a:pt x="974" y="12"/>
                    <a:pt x="935" y="0"/>
                    <a:pt x="896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94888" y="806225"/>
              <a:ext cx="10100" cy="39375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4"/>
                    <a:pt x="202" y="1574"/>
                  </a:cubicBezTo>
                  <a:cubicBezTo>
                    <a:pt x="311" y="1574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94888" y="747650"/>
              <a:ext cx="10100" cy="39850"/>
            </a:xfrm>
            <a:custGeom>
              <a:avLst/>
              <a:gdLst/>
              <a:ahLst/>
              <a:cxnLst/>
              <a:rect l="l" t="t" r="r" b="b"/>
              <a:pathLst>
                <a:path w="404" h="1594" extrusionOk="0">
                  <a:moveTo>
                    <a:pt x="202" y="0"/>
                  </a:moveTo>
                  <a:cubicBezTo>
                    <a:pt x="92" y="0"/>
                    <a:pt x="1" y="92"/>
                    <a:pt x="1" y="220"/>
                  </a:cubicBezTo>
                  <a:lnTo>
                    <a:pt x="1" y="1391"/>
                  </a:lnTo>
                  <a:cubicBezTo>
                    <a:pt x="1" y="1501"/>
                    <a:pt x="92" y="1593"/>
                    <a:pt x="202" y="1593"/>
                  </a:cubicBezTo>
                  <a:cubicBezTo>
                    <a:pt x="311" y="1593"/>
                    <a:pt x="404" y="1501"/>
                    <a:pt x="404" y="1391"/>
                  </a:cubicBezTo>
                  <a:lnTo>
                    <a:pt x="404" y="220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3138" y="947125"/>
              <a:ext cx="39800" cy="13800"/>
            </a:xfrm>
            <a:custGeom>
              <a:avLst/>
              <a:gdLst/>
              <a:ahLst/>
              <a:cxnLst/>
              <a:rect l="l" t="t" r="r" b="b"/>
              <a:pathLst>
                <a:path w="1592" h="552" extrusionOk="0">
                  <a:moveTo>
                    <a:pt x="1382" y="0"/>
                  </a:moveTo>
                  <a:cubicBezTo>
                    <a:pt x="1373" y="0"/>
                    <a:pt x="1364" y="1"/>
                    <a:pt x="1355" y="2"/>
                  </a:cubicBezTo>
                  <a:lnTo>
                    <a:pt x="201" y="131"/>
                  </a:lnTo>
                  <a:cubicBezTo>
                    <a:pt x="91" y="149"/>
                    <a:pt x="0" y="241"/>
                    <a:pt x="18" y="368"/>
                  </a:cubicBezTo>
                  <a:cubicBezTo>
                    <a:pt x="37" y="461"/>
                    <a:pt x="110" y="552"/>
                    <a:pt x="220" y="552"/>
                  </a:cubicBezTo>
                  <a:cubicBezTo>
                    <a:pt x="220" y="552"/>
                    <a:pt x="237" y="552"/>
                    <a:pt x="237" y="534"/>
                  </a:cubicBezTo>
                  <a:lnTo>
                    <a:pt x="1409" y="405"/>
                  </a:lnTo>
                  <a:cubicBezTo>
                    <a:pt x="1519" y="388"/>
                    <a:pt x="1592" y="295"/>
                    <a:pt x="1592" y="185"/>
                  </a:cubicBezTo>
                  <a:cubicBezTo>
                    <a:pt x="1576" y="85"/>
                    <a:pt x="1482" y="0"/>
                    <a:pt x="13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49363" y="933850"/>
              <a:ext cx="39825" cy="13350"/>
            </a:xfrm>
            <a:custGeom>
              <a:avLst/>
              <a:gdLst/>
              <a:ahLst/>
              <a:cxnLst/>
              <a:rect l="l" t="t" r="r" b="b"/>
              <a:pathLst>
                <a:path w="1593" h="534" extrusionOk="0">
                  <a:moveTo>
                    <a:pt x="1390" y="0"/>
                  </a:moveTo>
                  <a:cubicBezTo>
                    <a:pt x="1379" y="0"/>
                    <a:pt x="1367" y="1"/>
                    <a:pt x="1355" y="3"/>
                  </a:cubicBezTo>
                  <a:lnTo>
                    <a:pt x="184" y="131"/>
                  </a:lnTo>
                  <a:cubicBezTo>
                    <a:pt x="74" y="150"/>
                    <a:pt x="1" y="240"/>
                    <a:pt x="18" y="350"/>
                  </a:cubicBezTo>
                  <a:cubicBezTo>
                    <a:pt x="18" y="460"/>
                    <a:pt x="111" y="533"/>
                    <a:pt x="220" y="533"/>
                  </a:cubicBezTo>
                  <a:lnTo>
                    <a:pt x="238" y="533"/>
                  </a:lnTo>
                  <a:lnTo>
                    <a:pt x="1392" y="406"/>
                  </a:lnTo>
                  <a:cubicBezTo>
                    <a:pt x="1519" y="387"/>
                    <a:pt x="1593" y="296"/>
                    <a:pt x="1575" y="167"/>
                  </a:cubicBezTo>
                  <a:cubicBezTo>
                    <a:pt x="1575" y="69"/>
                    <a:pt x="1487" y="0"/>
                    <a:pt x="13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91238" y="940250"/>
              <a:ext cx="39850" cy="13825"/>
            </a:xfrm>
            <a:custGeom>
              <a:avLst/>
              <a:gdLst/>
              <a:ahLst/>
              <a:cxnLst/>
              <a:rect l="l" t="t" r="r" b="b"/>
              <a:pathLst>
                <a:path w="1594" h="553" extrusionOk="0">
                  <a:moveTo>
                    <a:pt x="1384" y="1"/>
                  </a:moveTo>
                  <a:cubicBezTo>
                    <a:pt x="1374" y="1"/>
                    <a:pt x="1365" y="2"/>
                    <a:pt x="1355" y="3"/>
                  </a:cubicBezTo>
                  <a:lnTo>
                    <a:pt x="202" y="131"/>
                  </a:lnTo>
                  <a:cubicBezTo>
                    <a:pt x="73" y="150"/>
                    <a:pt x="0" y="260"/>
                    <a:pt x="19" y="370"/>
                  </a:cubicBezTo>
                  <a:cubicBezTo>
                    <a:pt x="19" y="479"/>
                    <a:pt x="110" y="553"/>
                    <a:pt x="220" y="553"/>
                  </a:cubicBezTo>
                  <a:lnTo>
                    <a:pt x="239" y="553"/>
                  </a:lnTo>
                  <a:lnTo>
                    <a:pt x="1410" y="424"/>
                  </a:lnTo>
                  <a:cubicBezTo>
                    <a:pt x="1520" y="406"/>
                    <a:pt x="1593" y="296"/>
                    <a:pt x="1574" y="187"/>
                  </a:cubicBezTo>
                  <a:cubicBezTo>
                    <a:pt x="1574" y="86"/>
                    <a:pt x="1483" y="1"/>
                    <a:pt x="138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3"/>
          <p:cNvSpPr/>
          <p:nvPr/>
        </p:nvSpPr>
        <p:spPr>
          <a:xfrm>
            <a:off x="5702450" y="-276412"/>
            <a:ext cx="1116356" cy="1120727"/>
          </a:xfrm>
          <a:custGeom>
            <a:avLst/>
            <a:gdLst/>
            <a:ahLst/>
            <a:cxnLst/>
            <a:rect l="l" t="t" r="r" b="b"/>
            <a:pathLst>
              <a:path w="18508" h="18582" extrusionOk="0">
                <a:moveTo>
                  <a:pt x="5932" y="367"/>
                </a:moveTo>
                <a:lnTo>
                  <a:pt x="5932" y="5804"/>
                </a:lnTo>
                <a:lnTo>
                  <a:pt x="513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49" y="5804"/>
                </a:lnTo>
                <a:lnTo>
                  <a:pt x="6242" y="5804"/>
                </a:lnTo>
                <a:lnTo>
                  <a:pt x="6242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42" y="12302"/>
                </a:lnTo>
                <a:lnTo>
                  <a:pt x="6242" y="6097"/>
                </a:lnTo>
                <a:close/>
                <a:moveTo>
                  <a:pt x="18214" y="440"/>
                </a:moveTo>
                <a:lnTo>
                  <a:pt x="18214" y="12302"/>
                </a:lnTo>
                <a:lnTo>
                  <a:pt x="12668" y="12302"/>
                </a:lnTo>
                <a:lnTo>
                  <a:pt x="12668" y="5987"/>
                </a:lnTo>
                <a:lnTo>
                  <a:pt x="18214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311" y="18069"/>
                </a:lnTo>
                <a:lnTo>
                  <a:pt x="311" y="6097"/>
                </a:lnTo>
                <a:close/>
                <a:moveTo>
                  <a:pt x="18214" y="12595"/>
                </a:moveTo>
                <a:lnTo>
                  <a:pt x="18214" y="12614"/>
                </a:lnTo>
                <a:lnTo>
                  <a:pt x="12668" y="18160"/>
                </a:lnTo>
                <a:lnTo>
                  <a:pt x="12668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3" y="18289"/>
                </a:lnTo>
                <a:lnTo>
                  <a:pt x="6206" y="12595"/>
                </a:lnTo>
                <a:close/>
                <a:moveTo>
                  <a:pt x="5895" y="1"/>
                </a:moveTo>
                <a:lnTo>
                  <a:pt x="1" y="5878"/>
                </a:lnTo>
                <a:lnTo>
                  <a:pt x="1" y="18582"/>
                </a:lnTo>
                <a:lnTo>
                  <a:pt x="12686" y="18582"/>
                </a:lnTo>
                <a:lnTo>
                  <a:pt x="18507" y="12742"/>
                </a:lnTo>
                <a:lnTo>
                  <a:pt x="18507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7804381" y="1265372"/>
            <a:ext cx="1017717" cy="1021731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8242699" y="1705723"/>
            <a:ext cx="141079" cy="141032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rot="-5400000">
            <a:off x="0" y="3588506"/>
            <a:ext cx="1592325" cy="159232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 rot="-5400000">
            <a:off x="7315988" y="3313050"/>
            <a:ext cx="3066600" cy="3054000"/>
            <a:chOff x="-1583687" y="3684225"/>
            <a:chExt cx="3066600" cy="3054000"/>
          </a:xfrm>
        </p:grpSpPr>
        <p:sp>
          <p:nvSpPr>
            <p:cNvPr id="107" name="Google Shape;107;p3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  <p:cxnSp>
        <p:nvCxnSpPr>
          <p:cNvPr id="111" name="Google Shape;111;p3"/>
          <p:cNvCxnSpPr/>
          <p:nvPr/>
        </p:nvCxnSpPr>
        <p:spPr>
          <a:xfrm>
            <a:off x="1979913" y="4608575"/>
            <a:ext cx="4954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2" name="Google Shape;112;p3"/>
          <p:cNvCxnSpPr/>
          <p:nvPr/>
        </p:nvCxnSpPr>
        <p:spPr>
          <a:xfrm>
            <a:off x="807450" y="2337900"/>
            <a:ext cx="0" cy="19278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3" name="Google Shape;113;p3"/>
          <p:cNvCxnSpPr/>
          <p:nvPr/>
        </p:nvCxnSpPr>
        <p:spPr>
          <a:xfrm>
            <a:off x="939675" y="1980150"/>
            <a:ext cx="0" cy="1485900"/>
          </a:xfrm>
          <a:prstGeom prst="straightConnector1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"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39" name="Google Shape;1139;p23"/>
          <p:cNvSpPr txBox="1">
            <a:spLocks noGrp="1"/>
          </p:cNvSpPr>
          <p:nvPr>
            <p:ph type="subTitle" idx="1"/>
          </p:nvPr>
        </p:nvSpPr>
        <p:spPr>
          <a:xfrm>
            <a:off x="1170513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0" name="Google Shape;1140;p23"/>
          <p:cNvSpPr txBox="1">
            <a:spLocks noGrp="1"/>
          </p:cNvSpPr>
          <p:nvPr>
            <p:ph type="subTitle" idx="2"/>
          </p:nvPr>
        </p:nvSpPr>
        <p:spPr>
          <a:xfrm>
            <a:off x="1170625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subTitle" idx="3"/>
          </p:nvPr>
        </p:nvSpPr>
        <p:spPr>
          <a:xfrm>
            <a:off x="3496603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2" name="Google Shape;1142;p23"/>
          <p:cNvSpPr txBox="1">
            <a:spLocks noGrp="1"/>
          </p:cNvSpPr>
          <p:nvPr>
            <p:ph type="subTitle" idx="4"/>
          </p:nvPr>
        </p:nvSpPr>
        <p:spPr>
          <a:xfrm>
            <a:off x="3496706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43" name="Google Shape;1143;p23"/>
          <p:cNvSpPr txBox="1">
            <a:spLocks noGrp="1"/>
          </p:cNvSpPr>
          <p:nvPr>
            <p:ph type="subTitle" idx="5"/>
          </p:nvPr>
        </p:nvSpPr>
        <p:spPr>
          <a:xfrm>
            <a:off x="5822707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4" name="Google Shape;1144;p23"/>
          <p:cNvSpPr txBox="1">
            <a:spLocks noGrp="1"/>
          </p:cNvSpPr>
          <p:nvPr>
            <p:ph type="subTitle" idx="6"/>
          </p:nvPr>
        </p:nvSpPr>
        <p:spPr>
          <a:xfrm>
            <a:off x="5822801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45" name="Google Shape;1145;p23"/>
          <p:cNvSpPr txBox="1">
            <a:spLocks noGrp="1"/>
          </p:cNvSpPr>
          <p:nvPr>
            <p:ph type="subTitle" idx="7"/>
          </p:nvPr>
        </p:nvSpPr>
        <p:spPr>
          <a:xfrm>
            <a:off x="1170513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6" name="Google Shape;1146;p23"/>
          <p:cNvSpPr txBox="1">
            <a:spLocks noGrp="1"/>
          </p:cNvSpPr>
          <p:nvPr>
            <p:ph type="subTitle" idx="8"/>
          </p:nvPr>
        </p:nvSpPr>
        <p:spPr>
          <a:xfrm>
            <a:off x="1170625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47" name="Google Shape;1147;p23"/>
          <p:cNvSpPr txBox="1">
            <a:spLocks noGrp="1"/>
          </p:cNvSpPr>
          <p:nvPr>
            <p:ph type="subTitle" idx="9"/>
          </p:nvPr>
        </p:nvSpPr>
        <p:spPr>
          <a:xfrm>
            <a:off x="3496603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8" name="Google Shape;1148;p23"/>
          <p:cNvSpPr txBox="1">
            <a:spLocks noGrp="1"/>
          </p:cNvSpPr>
          <p:nvPr>
            <p:ph type="subTitle" idx="13"/>
          </p:nvPr>
        </p:nvSpPr>
        <p:spPr>
          <a:xfrm>
            <a:off x="3496706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49" name="Google Shape;1149;p23"/>
          <p:cNvSpPr txBox="1">
            <a:spLocks noGrp="1"/>
          </p:cNvSpPr>
          <p:nvPr>
            <p:ph type="subTitle" idx="14"/>
          </p:nvPr>
        </p:nvSpPr>
        <p:spPr>
          <a:xfrm>
            <a:off x="5822707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50" name="Google Shape;1150;p23"/>
          <p:cNvSpPr txBox="1">
            <a:spLocks noGrp="1"/>
          </p:cNvSpPr>
          <p:nvPr>
            <p:ph type="subTitle" idx="15"/>
          </p:nvPr>
        </p:nvSpPr>
        <p:spPr>
          <a:xfrm>
            <a:off x="5822801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grpSp>
        <p:nvGrpSpPr>
          <p:cNvPr id="1151" name="Google Shape;1151;p23"/>
          <p:cNvGrpSpPr/>
          <p:nvPr/>
        </p:nvGrpSpPr>
        <p:grpSpPr>
          <a:xfrm rot="5400000">
            <a:off x="-786421" y="3399066"/>
            <a:ext cx="1608726" cy="1390513"/>
            <a:chOff x="6799036" y="-422639"/>
            <a:chExt cx="1825194" cy="1577618"/>
          </a:xfrm>
        </p:grpSpPr>
        <p:sp>
          <p:nvSpPr>
            <p:cNvPr id="1152" name="Google Shape;1152;p23"/>
            <p:cNvSpPr/>
            <p:nvPr/>
          </p:nvSpPr>
          <p:spPr>
            <a:xfrm rot="5400000">
              <a:off x="7239900" y="-276453"/>
              <a:ext cx="1483414" cy="1285247"/>
            </a:xfrm>
            <a:custGeom>
              <a:avLst/>
              <a:gdLst/>
              <a:ahLst/>
              <a:cxnLst/>
              <a:rect l="l" t="t" r="r" b="b"/>
              <a:pathLst>
                <a:path w="33446" h="28978" extrusionOk="0">
                  <a:moveTo>
                    <a:pt x="16714" y="0"/>
                  </a:moveTo>
                  <a:lnTo>
                    <a:pt x="8367" y="14480"/>
                  </a:lnTo>
                  <a:lnTo>
                    <a:pt x="0" y="28978"/>
                  </a:lnTo>
                  <a:lnTo>
                    <a:pt x="33446" y="28978"/>
                  </a:lnTo>
                  <a:lnTo>
                    <a:pt x="25079" y="14480"/>
                  </a:lnTo>
                  <a:lnTo>
                    <a:pt x="16714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rot="5400000">
              <a:off x="8105838" y="353974"/>
              <a:ext cx="52779" cy="24394"/>
            </a:xfrm>
            <a:custGeom>
              <a:avLst/>
              <a:gdLst/>
              <a:ahLst/>
              <a:cxnLst/>
              <a:rect l="l" t="t" r="r" b="b"/>
              <a:pathLst>
                <a:path w="1190" h="550" extrusionOk="0">
                  <a:moveTo>
                    <a:pt x="311" y="0"/>
                  </a:moveTo>
                  <a:lnTo>
                    <a:pt x="1" y="550"/>
                  </a:lnTo>
                  <a:lnTo>
                    <a:pt x="1190" y="55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rot="5400000">
              <a:off x="7989280" y="353530"/>
              <a:ext cx="138912" cy="25281"/>
            </a:xfrm>
            <a:custGeom>
              <a:avLst/>
              <a:gdLst/>
              <a:ahLst/>
              <a:cxnLst/>
              <a:rect l="l" t="t" r="r" b="b"/>
              <a:pathLst>
                <a:path w="3132" h="570" extrusionOk="0">
                  <a:moveTo>
                    <a:pt x="330" y="1"/>
                  </a:moveTo>
                  <a:lnTo>
                    <a:pt x="1" y="569"/>
                  </a:lnTo>
                  <a:lnTo>
                    <a:pt x="3132" y="5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rot="5400000">
              <a:off x="7873564" y="353974"/>
              <a:ext cx="223359" cy="24394"/>
            </a:xfrm>
            <a:custGeom>
              <a:avLst/>
              <a:gdLst/>
              <a:ahLst/>
              <a:cxnLst/>
              <a:rect l="l" t="t" r="r" b="b"/>
              <a:pathLst>
                <a:path w="5036" h="550" extrusionOk="0">
                  <a:moveTo>
                    <a:pt x="330" y="1"/>
                  </a:moveTo>
                  <a:lnTo>
                    <a:pt x="1" y="550"/>
                  </a:lnTo>
                  <a:lnTo>
                    <a:pt x="5036" y="55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3"/>
            <p:cNvSpPr/>
            <p:nvPr/>
          </p:nvSpPr>
          <p:spPr>
            <a:xfrm rot="5400000">
              <a:off x="7758248" y="353974"/>
              <a:ext cx="307806" cy="24394"/>
            </a:xfrm>
            <a:custGeom>
              <a:avLst/>
              <a:gdLst/>
              <a:ahLst/>
              <a:cxnLst/>
              <a:rect l="l" t="t" r="r" b="b"/>
              <a:pathLst>
                <a:path w="6940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6940" y="549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3"/>
            <p:cNvSpPr/>
            <p:nvPr/>
          </p:nvSpPr>
          <p:spPr>
            <a:xfrm rot="5400000">
              <a:off x="7642576" y="353575"/>
              <a:ext cx="392254" cy="25192"/>
            </a:xfrm>
            <a:custGeom>
              <a:avLst/>
              <a:gdLst/>
              <a:ahLst/>
              <a:cxnLst/>
              <a:rect l="l" t="t" r="r" b="b"/>
              <a:pathLst>
                <a:path w="8844" h="568" extrusionOk="0">
                  <a:moveTo>
                    <a:pt x="330" y="1"/>
                  </a:moveTo>
                  <a:lnTo>
                    <a:pt x="1" y="567"/>
                  </a:lnTo>
                  <a:lnTo>
                    <a:pt x="8843" y="567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3"/>
            <p:cNvSpPr/>
            <p:nvPr/>
          </p:nvSpPr>
          <p:spPr>
            <a:xfrm rot="5400000">
              <a:off x="7526927" y="353996"/>
              <a:ext cx="476656" cy="24394"/>
            </a:xfrm>
            <a:custGeom>
              <a:avLst/>
              <a:gdLst/>
              <a:ahLst/>
              <a:cxnLst/>
              <a:rect l="l" t="t" r="r" b="b"/>
              <a:pathLst>
                <a:path w="10747" h="550" extrusionOk="0">
                  <a:moveTo>
                    <a:pt x="330" y="1"/>
                  </a:moveTo>
                  <a:lnTo>
                    <a:pt x="0" y="550"/>
                  </a:lnTo>
                  <a:lnTo>
                    <a:pt x="10746" y="550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3"/>
            <p:cNvSpPr/>
            <p:nvPr/>
          </p:nvSpPr>
          <p:spPr>
            <a:xfrm rot="5400000">
              <a:off x="7411189" y="353575"/>
              <a:ext cx="561103" cy="25237"/>
            </a:xfrm>
            <a:custGeom>
              <a:avLst/>
              <a:gdLst/>
              <a:ahLst/>
              <a:cxnLst/>
              <a:rect l="l" t="t" r="r" b="b"/>
              <a:pathLst>
                <a:path w="12651" h="569" extrusionOk="0">
                  <a:moveTo>
                    <a:pt x="312" y="0"/>
                  </a:moveTo>
                  <a:lnTo>
                    <a:pt x="0" y="568"/>
                  </a:lnTo>
                  <a:lnTo>
                    <a:pt x="12650" y="568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 rot="5400000">
              <a:off x="7295917" y="353575"/>
              <a:ext cx="645551" cy="25237"/>
            </a:xfrm>
            <a:custGeom>
              <a:avLst/>
              <a:gdLst/>
              <a:ahLst/>
              <a:cxnLst/>
              <a:rect l="l" t="t" r="r" b="b"/>
              <a:pathLst>
                <a:path w="14555" h="569" extrusionOk="0">
                  <a:moveTo>
                    <a:pt x="312" y="1"/>
                  </a:moveTo>
                  <a:lnTo>
                    <a:pt x="0" y="569"/>
                  </a:lnTo>
                  <a:lnTo>
                    <a:pt x="14554" y="569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 rot="5400000">
              <a:off x="7179403" y="353974"/>
              <a:ext cx="731550" cy="24394"/>
            </a:xfrm>
            <a:custGeom>
              <a:avLst/>
              <a:gdLst/>
              <a:ahLst/>
              <a:cxnLst/>
              <a:rect l="l" t="t" r="r" b="b"/>
              <a:pathLst>
                <a:path w="16494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16494" y="549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 rot="5400000">
              <a:off x="7063732" y="353575"/>
              <a:ext cx="815997" cy="25192"/>
            </a:xfrm>
            <a:custGeom>
              <a:avLst/>
              <a:gdLst/>
              <a:ahLst/>
              <a:cxnLst/>
              <a:rect l="l" t="t" r="r" b="b"/>
              <a:pathLst>
                <a:path w="18398" h="568" extrusionOk="0">
                  <a:moveTo>
                    <a:pt x="330" y="1"/>
                  </a:moveTo>
                  <a:lnTo>
                    <a:pt x="18" y="550"/>
                  </a:lnTo>
                  <a:lnTo>
                    <a:pt x="1" y="568"/>
                  </a:lnTo>
                  <a:lnTo>
                    <a:pt x="18398" y="568"/>
                  </a:lnTo>
                  <a:lnTo>
                    <a:pt x="18380" y="550"/>
                  </a:lnTo>
                  <a:lnTo>
                    <a:pt x="180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 rot="5400000">
              <a:off x="6948415" y="353575"/>
              <a:ext cx="900444" cy="25192"/>
            </a:xfrm>
            <a:custGeom>
              <a:avLst/>
              <a:gdLst/>
              <a:ahLst/>
              <a:cxnLst/>
              <a:rect l="l" t="t" r="r" b="b"/>
              <a:pathLst>
                <a:path w="20302" h="568" extrusionOk="0">
                  <a:moveTo>
                    <a:pt x="330" y="0"/>
                  </a:moveTo>
                  <a:lnTo>
                    <a:pt x="1" y="567"/>
                  </a:lnTo>
                  <a:lnTo>
                    <a:pt x="20301" y="567"/>
                  </a:lnTo>
                  <a:lnTo>
                    <a:pt x="1997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 rot="5400000">
              <a:off x="6832766" y="353996"/>
              <a:ext cx="984847" cy="24394"/>
            </a:xfrm>
            <a:custGeom>
              <a:avLst/>
              <a:gdLst/>
              <a:ahLst/>
              <a:cxnLst/>
              <a:rect l="l" t="t" r="r" b="b"/>
              <a:pathLst>
                <a:path w="22205" h="550" extrusionOk="0">
                  <a:moveTo>
                    <a:pt x="330" y="0"/>
                  </a:moveTo>
                  <a:lnTo>
                    <a:pt x="0" y="550"/>
                  </a:lnTo>
                  <a:lnTo>
                    <a:pt x="22204" y="550"/>
                  </a:lnTo>
                  <a:lnTo>
                    <a:pt x="2187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 rot="5400000">
              <a:off x="6717050" y="353552"/>
              <a:ext cx="1069294" cy="25281"/>
            </a:xfrm>
            <a:custGeom>
              <a:avLst/>
              <a:gdLst/>
              <a:ahLst/>
              <a:cxnLst/>
              <a:rect l="l" t="t" r="r" b="b"/>
              <a:pathLst>
                <a:path w="24109" h="570" extrusionOk="0">
                  <a:moveTo>
                    <a:pt x="330" y="1"/>
                  </a:moveTo>
                  <a:lnTo>
                    <a:pt x="0" y="569"/>
                  </a:lnTo>
                  <a:lnTo>
                    <a:pt x="24108" y="569"/>
                  </a:lnTo>
                  <a:lnTo>
                    <a:pt x="237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3"/>
            <p:cNvSpPr/>
            <p:nvPr/>
          </p:nvSpPr>
          <p:spPr>
            <a:xfrm rot="5400000">
              <a:off x="6601756" y="353575"/>
              <a:ext cx="1153742" cy="25237"/>
            </a:xfrm>
            <a:custGeom>
              <a:avLst/>
              <a:gdLst/>
              <a:ahLst/>
              <a:cxnLst/>
              <a:rect l="l" t="t" r="r" b="b"/>
              <a:pathLst>
                <a:path w="26013" h="569" extrusionOk="0">
                  <a:moveTo>
                    <a:pt x="311" y="0"/>
                  </a:moveTo>
                  <a:lnTo>
                    <a:pt x="0" y="569"/>
                  </a:lnTo>
                  <a:lnTo>
                    <a:pt x="26012" y="569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 rot="5400000">
              <a:off x="6484799" y="353619"/>
              <a:ext cx="1239874" cy="25148"/>
            </a:xfrm>
            <a:custGeom>
              <a:avLst/>
              <a:gdLst/>
              <a:ahLst/>
              <a:cxnLst/>
              <a:rect l="l" t="t" r="r" b="b"/>
              <a:pathLst>
                <a:path w="27955" h="567" extrusionOk="0">
                  <a:moveTo>
                    <a:pt x="330" y="0"/>
                  </a:moveTo>
                  <a:lnTo>
                    <a:pt x="0" y="567"/>
                  </a:lnTo>
                  <a:lnTo>
                    <a:pt x="27954" y="567"/>
                  </a:lnTo>
                  <a:lnTo>
                    <a:pt x="276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 rot="5400000">
              <a:off x="6369526" y="353575"/>
              <a:ext cx="1324277" cy="25192"/>
            </a:xfrm>
            <a:custGeom>
              <a:avLst/>
              <a:gdLst/>
              <a:ahLst/>
              <a:cxnLst/>
              <a:rect l="l" t="t" r="r" b="b"/>
              <a:pathLst>
                <a:path w="29858" h="568" extrusionOk="0">
                  <a:moveTo>
                    <a:pt x="330" y="1"/>
                  </a:moveTo>
                  <a:lnTo>
                    <a:pt x="0" y="567"/>
                  </a:lnTo>
                  <a:lnTo>
                    <a:pt x="29858" y="567"/>
                  </a:lnTo>
                  <a:lnTo>
                    <a:pt x="2952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 rot="5400000">
              <a:off x="6254232" y="353597"/>
              <a:ext cx="1408724" cy="25148"/>
            </a:xfrm>
            <a:custGeom>
              <a:avLst/>
              <a:gdLst/>
              <a:ahLst/>
              <a:cxnLst/>
              <a:rect l="l" t="t" r="r" b="b"/>
              <a:pathLst>
                <a:path w="31762" h="567" extrusionOk="0">
                  <a:moveTo>
                    <a:pt x="330" y="0"/>
                  </a:moveTo>
                  <a:lnTo>
                    <a:pt x="1" y="567"/>
                  </a:lnTo>
                  <a:lnTo>
                    <a:pt x="31762" y="56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 rot="5400000">
              <a:off x="6138117" y="353552"/>
              <a:ext cx="1493171" cy="25237"/>
            </a:xfrm>
            <a:custGeom>
              <a:avLst/>
              <a:gdLst/>
              <a:ahLst/>
              <a:cxnLst/>
              <a:rect l="l" t="t" r="r" b="b"/>
              <a:pathLst>
                <a:path w="33666" h="569" extrusionOk="0">
                  <a:moveTo>
                    <a:pt x="330" y="0"/>
                  </a:moveTo>
                  <a:lnTo>
                    <a:pt x="1" y="568"/>
                  </a:lnTo>
                  <a:lnTo>
                    <a:pt x="33666" y="568"/>
                  </a:lnTo>
                  <a:lnTo>
                    <a:pt x="3335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3"/>
            <p:cNvSpPr/>
            <p:nvPr/>
          </p:nvSpPr>
          <p:spPr>
            <a:xfrm rot="5400000">
              <a:off x="6022845" y="353552"/>
              <a:ext cx="1577618" cy="25237"/>
            </a:xfrm>
            <a:custGeom>
              <a:avLst/>
              <a:gdLst/>
              <a:ahLst/>
              <a:cxnLst/>
              <a:rect l="l" t="t" r="r" b="b"/>
              <a:pathLst>
                <a:path w="35570" h="569" extrusionOk="0">
                  <a:moveTo>
                    <a:pt x="313" y="1"/>
                  </a:moveTo>
                  <a:lnTo>
                    <a:pt x="1" y="569"/>
                  </a:lnTo>
                  <a:lnTo>
                    <a:pt x="35570" y="569"/>
                  </a:lnTo>
                  <a:lnTo>
                    <a:pt x="3525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23"/>
          <p:cNvSpPr/>
          <p:nvPr/>
        </p:nvSpPr>
        <p:spPr>
          <a:xfrm>
            <a:off x="5279650" y="241600"/>
            <a:ext cx="1555200" cy="595800"/>
          </a:xfrm>
          <a:prstGeom prst="cube">
            <a:avLst>
              <a:gd name="adj" fmla="val 25000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3" name="Google Shape;1173;p23"/>
          <p:cNvCxnSpPr/>
          <p:nvPr/>
        </p:nvCxnSpPr>
        <p:spPr>
          <a:xfrm rot="5400000">
            <a:off x="-245450" y="897450"/>
            <a:ext cx="13386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23"/>
          <p:cNvCxnSpPr/>
          <p:nvPr/>
        </p:nvCxnSpPr>
        <p:spPr>
          <a:xfrm rot="5400000">
            <a:off x="-794825" y="1531375"/>
            <a:ext cx="21837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75" name="Google Shape;1175;p23"/>
          <p:cNvSpPr/>
          <p:nvPr/>
        </p:nvSpPr>
        <p:spPr>
          <a:xfrm>
            <a:off x="8674225" y="940072"/>
            <a:ext cx="469800" cy="18543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" name="Google Shape;1176;p23"/>
          <p:cNvGrpSpPr/>
          <p:nvPr/>
        </p:nvGrpSpPr>
        <p:grpSpPr>
          <a:xfrm rot="10800000">
            <a:off x="8593550" y="1896200"/>
            <a:ext cx="399900" cy="1717188"/>
            <a:chOff x="181525" y="2051613"/>
            <a:chExt cx="399900" cy="1717188"/>
          </a:xfrm>
        </p:grpSpPr>
        <p:cxnSp>
          <p:nvCxnSpPr>
            <p:cNvPr id="1177" name="Google Shape;1177;p23"/>
            <p:cNvCxnSpPr/>
            <p:nvPr/>
          </p:nvCxnSpPr>
          <p:spPr>
            <a:xfrm rot="10800000">
              <a:off x="381475" y="2163800"/>
              <a:ext cx="0" cy="16050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3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1179" name="Google Shape;1179;p23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sp>
        <p:nvSpPr>
          <p:cNvPr id="1180" name="Google Shape;1180;p23"/>
          <p:cNvSpPr/>
          <p:nvPr/>
        </p:nvSpPr>
        <p:spPr>
          <a:xfrm rot="5400000" flipH="1">
            <a:off x="8068448" y="4096798"/>
            <a:ext cx="688845" cy="68884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3"/>
          <p:cNvSpPr/>
          <p:nvPr/>
        </p:nvSpPr>
        <p:spPr>
          <a:xfrm rot="5400000" flipH="1">
            <a:off x="8521427" y="4549777"/>
            <a:ext cx="472006" cy="472039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3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_1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5" name="Google Shape;1185;p24"/>
          <p:cNvSpPr txBox="1">
            <a:spLocks noGrp="1"/>
          </p:cNvSpPr>
          <p:nvPr>
            <p:ph type="subTitle" idx="1"/>
          </p:nvPr>
        </p:nvSpPr>
        <p:spPr>
          <a:xfrm>
            <a:off x="964138" y="3139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6" name="Google Shape;1186;p24"/>
          <p:cNvSpPr txBox="1">
            <a:spLocks noGrp="1"/>
          </p:cNvSpPr>
          <p:nvPr>
            <p:ph type="subTitle" idx="2"/>
          </p:nvPr>
        </p:nvSpPr>
        <p:spPr>
          <a:xfrm>
            <a:off x="964150" y="350370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87" name="Google Shape;1187;p24"/>
          <p:cNvSpPr txBox="1">
            <a:spLocks noGrp="1"/>
          </p:cNvSpPr>
          <p:nvPr>
            <p:ph type="subTitle" idx="3"/>
          </p:nvPr>
        </p:nvSpPr>
        <p:spPr>
          <a:xfrm>
            <a:off x="5990953" y="3139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8" name="Google Shape;1188;p24"/>
          <p:cNvSpPr txBox="1">
            <a:spLocks noGrp="1"/>
          </p:cNvSpPr>
          <p:nvPr>
            <p:ph type="subTitle" idx="4"/>
          </p:nvPr>
        </p:nvSpPr>
        <p:spPr>
          <a:xfrm>
            <a:off x="5991050" y="350370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89" name="Google Shape;1189;p24"/>
          <p:cNvSpPr txBox="1">
            <a:spLocks noGrp="1"/>
          </p:cNvSpPr>
          <p:nvPr>
            <p:ph type="subTitle" idx="5"/>
          </p:nvPr>
        </p:nvSpPr>
        <p:spPr>
          <a:xfrm>
            <a:off x="1002238" y="1435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90" name="Google Shape;1190;p24"/>
          <p:cNvSpPr txBox="1">
            <a:spLocks noGrp="1"/>
          </p:cNvSpPr>
          <p:nvPr>
            <p:ph type="subTitle" idx="6"/>
          </p:nvPr>
        </p:nvSpPr>
        <p:spPr>
          <a:xfrm>
            <a:off x="1002350" y="180005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191" name="Google Shape;1191;p24"/>
          <p:cNvSpPr txBox="1">
            <a:spLocks noGrp="1"/>
          </p:cNvSpPr>
          <p:nvPr>
            <p:ph type="subTitle" idx="7"/>
          </p:nvPr>
        </p:nvSpPr>
        <p:spPr>
          <a:xfrm>
            <a:off x="5990953" y="1435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92" name="Google Shape;1192;p24"/>
          <p:cNvSpPr txBox="1">
            <a:spLocks noGrp="1"/>
          </p:cNvSpPr>
          <p:nvPr>
            <p:ph type="subTitle" idx="8"/>
          </p:nvPr>
        </p:nvSpPr>
        <p:spPr>
          <a:xfrm>
            <a:off x="5991050" y="180005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grpSp>
        <p:nvGrpSpPr>
          <p:cNvPr id="1193" name="Google Shape;1193;p24"/>
          <p:cNvGrpSpPr/>
          <p:nvPr/>
        </p:nvGrpSpPr>
        <p:grpSpPr>
          <a:xfrm>
            <a:off x="3718904" y="-851009"/>
            <a:ext cx="1608726" cy="1390513"/>
            <a:chOff x="6799036" y="-422639"/>
            <a:chExt cx="1825194" cy="1577618"/>
          </a:xfrm>
        </p:grpSpPr>
        <p:sp>
          <p:nvSpPr>
            <p:cNvPr id="1194" name="Google Shape;1194;p24"/>
            <p:cNvSpPr/>
            <p:nvPr/>
          </p:nvSpPr>
          <p:spPr>
            <a:xfrm rot="5400000">
              <a:off x="7239900" y="-276453"/>
              <a:ext cx="1483414" cy="1285247"/>
            </a:xfrm>
            <a:custGeom>
              <a:avLst/>
              <a:gdLst/>
              <a:ahLst/>
              <a:cxnLst/>
              <a:rect l="l" t="t" r="r" b="b"/>
              <a:pathLst>
                <a:path w="33446" h="28978" extrusionOk="0">
                  <a:moveTo>
                    <a:pt x="16714" y="0"/>
                  </a:moveTo>
                  <a:lnTo>
                    <a:pt x="8367" y="14480"/>
                  </a:lnTo>
                  <a:lnTo>
                    <a:pt x="0" y="28978"/>
                  </a:lnTo>
                  <a:lnTo>
                    <a:pt x="33446" y="28978"/>
                  </a:lnTo>
                  <a:lnTo>
                    <a:pt x="25079" y="14480"/>
                  </a:lnTo>
                  <a:lnTo>
                    <a:pt x="16714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rot="5400000">
              <a:off x="8105838" y="353974"/>
              <a:ext cx="52779" cy="24394"/>
            </a:xfrm>
            <a:custGeom>
              <a:avLst/>
              <a:gdLst/>
              <a:ahLst/>
              <a:cxnLst/>
              <a:rect l="l" t="t" r="r" b="b"/>
              <a:pathLst>
                <a:path w="1190" h="550" extrusionOk="0">
                  <a:moveTo>
                    <a:pt x="311" y="0"/>
                  </a:moveTo>
                  <a:lnTo>
                    <a:pt x="1" y="550"/>
                  </a:lnTo>
                  <a:lnTo>
                    <a:pt x="1190" y="55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rot="5400000">
              <a:off x="7989280" y="353530"/>
              <a:ext cx="138912" cy="25281"/>
            </a:xfrm>
            <a:custGeom>
              <a:avLst/>
              <a:gdLst/>
              <a:ahLst/>
              <a:cxnLst/>
              <a:rect l="l" t="t" r="r" b="b"/>
              <a:pathLst>
                <a:path w="3132" h="570" extrusionOk="0">
                  <a:moveTo>
                    <a:pt x="330" y="1"/>
                  </a:moveTo>
                  <a:lnTo>
                    <a:pt x="1" y="569"/>
                  </a:lnTo>
                  <a:lnTo>
                    <a:pt x="3132" y="5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rot="5400000">
              <a:off x="7873564" y="353974"/>
              <a:ext cx="223359" cy="24394"/>
            </a:xfrm>
            <a:custGeom>
              <a:avLst/>
              <a:gdLst/>
              <a:ahLst/>
              <a:cxnLst/>
              <a:rect l="l" t="t" r="r" b="b"/>
              <a:pathLst>
                <a:path w="5036" h="550" extrusionOk="0">
                  <a:moveTo>
                    <a:pt x="330" y="1"/>
                  </a:moveTo>
                  <a:lnTo>
                    <a:pt x="1" y="550"/>
                  </a:lnTo>
                  <a:lnTo>
                    <a:pt x="5036" y="55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rot="5400000">
              <a:off x="7758248" y="353974"/>
              <a:ext cx="307806" cy="24394"/>
            </a:xfrm>
            <a:custGeom>
              <a:avLst/>
              <a:gdLst/>
              <a:ahLst/>
              <a:cxnLst/>
              <a:rect l="l" t="t" r="r" b="b"/>
              <a:pathLst>
                <a:path w="6940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6940" y="549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 rot="5400000">
              <a:off x="7642576" y="353575"/>
              <a:ext cx="392254" cy="25192"/>
            </a:xfrm>
            <a:custGeom>
              <a:avLst/>
              <a:gdLst/>
              <a:ahLst/>
              <a:cxnLst/>
              <a:rect l="l" t="t" r="r" b="b"/>
              <a:pathLst>
                <a:path w="8844" h="568" extrusionOk="0">
                  <a:moveTo>
                    <a:pt x="330" y="1"/>
                  </a:moveTo>
                  <a:lnTo>
                    <a:pt x="1" y="567"/>
                  </a:lnTo>
                  <a:lnTo>
                    <a:pt x="8843" y="567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 rot="5400000">
              <a:off x="7526927" y="353996"/>
              <a:ext cx="476656" cy="24394"/>
            </a:xfrm>
            <a:custGeom>
              <a:avLst/>
              <a:gdLst/>
              <a:ahLst/>
              <a:cxnLst/>
              <a:rect l="l" t="t" r="r" b="b"/>
              <a:pathLst>
                <a:path w="10747" h="550" extrusionOk="0">
                  <a:moveTo>
                    <a:pt x="330" y="1"/>
                  </a:moveTo>
                  <a:lnTo>
                    <a:pt x="0" y="550"/>
                  </a:lnTo>
                  <a:lnTo>
                    <a:pt x="10746" y="550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 rot="5400000">
              <a:off x="7411189" y="353575"/>
              <a:ext cx="561103" cy="25237"/>
            </a:xfrm>
            <a:custGeom>
              <a:avLst/>
              <a:gdLst/>
              <a:ahLst/>
              <a:cxnLst/>
              <a:rect l="l" t="t" r="r" b="b"/>
              <a:pathLst>
                <a:path w="12651" h="569" extrusionOk="0">
                  <a:moveTo>
                    <a:pt x="312" y="0"/>
                  </a:moveTo>
                  <a:lnTo>
                    <a:pt x="0" y="568"/>
                  </a:lnTo>
                  <a:lnTo>
                    <a:pt x="12650" y="568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 rot="5400000">
              <a:off x="7295917" y="353575"/>
              <a:ext cx="645551" cy="25237"/>
            </a:xfrm>
            <a:custGeom>
              <a:avLst/>
              <a:gdLst/>
              <a:ahLst/>
              <a:cxnLst/>
              <a:rect l="l" t="t" r="r" b="b"/>
              <a:pathLst>
                <a:path w="14555" h="569" extrusionOk="0">
                  <a:moveTo>
                    <a:pt x="312" y="1"/>
                  </a:moveTo>
                  <a:lnTo>
                    <a:pt x="0" y="569"/>
                  </a:lnTo>
                  <a:lnTo>
                    <a:pt x="14554" y="569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 rot="5400000">
              <a:off x="7179403" y="353974"/>
              <a:ext cx="731550" cy="24394"/>
            </a:xfrm>
            <a:custGeom>
              <a:avLst/>
              <a:gdLst/>
              <a:ahLst/>
              <a:cxnLst/>
              <a:rect l="l" t="t" r="r" b="b"/>
              <a:pathLst>
                <a:path w="16494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16494" y="549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 rot="5400000">
              <a:off x="7063732" y="353575"/>
              <a:ext cx="815997" cy="25192"/>
            </a:xfrm>
            <a:custGeom>
              <a:avLst/>
              <a:gdLst/>
              <a:ahLst/>
              <a:cxnLst/>
              <a:rect l="l" t="t" r="r" b="b"/>
              <a:pathLst>
                <a:path w="18398" h="568" extrusionOk="0">
                  <a:moveTo>
                    <a:pt x="330" y="1"/>
                  </a:moveTo>
                  <a:lnTo>
                    <a:pt x="18" y="550"/>
                  </a:lnTo>
                  <a:lnTo>
                    <a:pt x="1" y="568"/>
                  </a:lnTo>
                  <a:lnTo>
                    <a:pt x="18398" y="568"/>
                  </a:lnTo>
                  <a:lnTo>
                    <a:pt x="18380" y="550"/>
                  </a:lnTo>
                  <a:lnTo>
                    <a:pt x="180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 rot="5400000">
              <a:off x="6948415" y="353575"/>
              <a:ext cx="900444" cy="25192"/>
            </a:xfrm>
            <a:custGeom>
              <a:avLst/>
              <a:gdLst/>
              <a:ahLst/>
              <a:cxnLst/>
              <a:rect l="l" t="t" r="r" b="b"/>
              <a:pathLst>
                <a:path w="20302" h="568" extrusionOk="0">
                  <a:moveTo>
                    <a:pt x="330" y="0"/>
                  </a:moveTo>
                  <a:lnTo>
                    <a:pt x="1" y="567"/>
                  </a:lnTo>
                  <a:lnTo>
                    <a:pt x="20301" y="567"/>
                  </a:lnTo>
                  <a:lnTo>
                    <a:pt x="1997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 rot="5400000">
              <a:off x="6832766" y="353996"/>
              <a:ext cx="984847" cy="24394"/>
            </a:xfrm>
            <a:custGeom>
              <a:avLst/>
              <a:gdLst/>
              <a:ahLst/>
              <a:cxnLst/>
              <a:rect l="l" t="t" r="r" b="b"/>
              <a:pathLst>
                <a:path w="22205" h="550" extrusionOk="0">
                  <a:moveTo>
                    <a:pt x="330" y="0"/>
                  </a:moveTo>
                  <a:lnTo>
                    <a:pt x="0" y="550"/>
                  </a:lnTo>
                  <a:lnTo>
                    <a:pt x="22204" y="550"/>
                  </a:lnTo>
                  <a:lnTo>
                    <a:pt x="2187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 rot="5400000">
              <a:off x="6717050" y="353552"/>
              <a:ext cx="1069294" cy="25281"/>
            </a:xfrm>
            <a:custGeom>
              <a:avLst/>
              <a:gdLst/>
              <a:ahLst/>
              <a:cxnLst/>
              <a:rect l="l" t="t" r="r" b="b"/>
              <a:pathLst>
                <a:path w="24109" h="570" extrusionOk="0">
                  <a:moveTo>
                    <a:pt x="330" y="1"/>
                  </a:moveTo>
                  <a:lnTo>
                    <a:pt x="0" y="569"/>
                  </a:lnTo>
                  <a:lnTo>
                    <a:pt x="24108" y="569"/>
                  </a:lnTo>
                  <a:lnTo>
                    <a:pt x="237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 rot="5400000">
              <a:off x="6601756" y="353575"/>
              <a:ext cx="1153742" cy="25237"/>
            </a:xfrm>
            <a:custGeom>
              <a:avLst/>
              <a:gdLst/>
              <a:ahLst/>
              <a:cxnLst/>
              <a:rect l="l" t="t" r="r" b="b"/>
              <a:pathLst>
                <a:path w="26013" h="569" extrusionOk="0">
                  <a:moveTo>
                    <a:pt x="311" y="0"/>
                  </a:moveTo>
                  <a:lnTo>
                    <a:pt x="0" y="569"/>
                  </a:lnTo>
                  <a:lnTo>
                    <a:pt x="26012" y="569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 rot="5400000">
              <a:off x="6484799" y="353619"/>
              <a:ext cx="1239874" cy="25148"/>
            </a:xfrm>
            <a:custGeom>
              <a:avLst/>
              <a:gdLst/>
              <a:ahLst/>
              <a:cxnLst/>
              <a:rect l="l" t="t" r="r" b="b"/>
              <a:pathLst>
                <a:path w="27955" h="567" extrusionOk="0">
                  <a:moveTo>
                    <a:pt x="330" y="0"/>
                  </a:moveTo>
                  <a:lnTo>
                    <a:pt x="0" y="567"/>
                  </a:lnTo>
                  <a:lnTo>
                    <a:pt x="27954" y="567"/>
                  </a:lnTo>
                  <a:lnTo>
                    <a:pt x="276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 rot="5400000">
              <a:off x="6369526" y="353575"/>
              <a:ext cx="1324277" cy="25192"/>
            </a:xfrm>
            <a:custGeom>
              <a:avLst/>
              <a:gdLst/>
              <a:ahLst/>
              <a:cxnLst/>
              <a:rect l="l" t="t" r="r" b="b"/>
              <a:pathLst>
                <a:path w="29858" h="568" extrusionOk="0">
                  <a:moveTo>
                    <a:pt x="330" y="1"/>
                  </a:moveTo>
                  <a:lnTo>
                    <a:pt x="0" y="567"/>
                  </a:lnTo>
                  <a:lnTo>
                    <a:pt x="29858" y="567"/>
                  </a:lnTo>
                  <a:lnTo>
                    <a:pt x="2952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 rot="5400000">
              <a:off x="6254232" y="353597"/>
              <a:ext cx="1408724" cy="25148"/>
            </a:xfrm>
            <a:custGeom>
              <a:avLst/>
              <a:gdLst/>
              <a:ahLst/>
              <a:cxnLst/>
              <a:rect l="l" t="t" r="r" b="b"/>
              <a:pathLst>
                <a:path w="31762" h="567" extrusionOk="0">
                  <a:moveTo>
                    <a:pt x="330" y="0"/>
                  </a:moveTo>
                  <a:lnTo>
                    <a:pt x="1" y="567"/>
                  </a:lnTo>
                  <a:lnTo>
                    <a:pt x="31762" y="56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 rot="5400000">
              <a:off x="6138117" y="353552"/>
              <a:ext cx="1493171" cy="25237"/>
            </a:xfrm>
            <a:custGeom>
              <a:avLst/>
              <a:gdLst/>
              <a:ahLst/>
              <a:cxnLst/>
              <a:rect l="l" t="t" r="r" b="b"/>
              <a:pathLst>
                <a:path w="33666" h="569" extrusionOk="0">
                  <a:moveTo>
                    <a:pt x="330" y="0"/>
                  </a:moveTo>
                  <a:lnTo>
                    <a:pt x="1" y="568"/>
                  </a:lnTo>
                  <a:lnTo>
                    <a:pt x="33666" y="568"/>
                  </a:lnTo>
                  <a:lnTo>
                    <a:pt x="3335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 rot="5400000">
              <a:off x="6022845" y="353552"/>
              <a:ext cx="1577618" cy="25237"/>
            </a:xfrm>
            <a:custGeom>
              <a:avLst/>
              <a:gdLst/>
              <a:ahLst/>
              <a:cxnLst/>
              <a:rect l="l" t="t" r="r" b="b"/>
              <a:pathLst>
                <a:path w="35570" h="569" extrusionOk="0">
                  <a:moveTo>
                    <a:pt x="313" y="1"/>
                  </a:moveTo>
                  <a:lnTo>
                    <a:pt x="1" y="569"/>
                  </a:lnTo>
                  <a:lnTo>
                    <a:pt x="35570" y="569"/>
                  </a:lnTo>
                  <a:lnTo>
                    <a:pt x="3525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" name="Google Shape;1214;p24"/>
          <p:cNvSpPr/>
          <p:nvPr/>
        </p:nvSpPr>
        <p:spPr>
          <a:xfrm>
            <a:off x="4571989" y="4601175"/>
            <a:ext cx="1090200" cy="417600"/>
          </a:xfrm>
          <a:prstGeom prst="cube">
            <a:avLst>
              <a:gd name="adj" fmla="val 25000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5" name="Google Shape;1215;p24"/>
          <p:cNvCxnSpPr/>
          <p:nvPr/>
        </p:nvCxnSpPr>
        <p:spPr>
          <a:xfrm rot="5400000">
            <a:off x="-560000" y="1820425"/>
            <a:ext cx="19677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6" name="Google Shape;1216;p24"/>
          <p:cNvCxnSpPr/>
          <p:nvPr/>
        </p:nvCxnSpPr>
        <p:spPr>
          <a:xfrm rot="5400000">
            <a:off x="-1307975" y="2752287"/>
            <a:ext cx="32100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17" name="Google Shape;1217;p24"/>
          <p:cNvGrpSpPr/>
          <p:nvPr/>
        </p:nvGrpSpPr>
        <p:grpSpPr>
          <a:xfrm rot="10800000">
            <a:off x="8593550" y="2810600"/>
            <a:ext cx="399900" cy="1717188"/>
            <a:chOff x="181525" y="2051613"/>
            <a:chExt cx="399900" cy="1717188"/>
          </a:xfrm>
        </p:grpSpPr>
        <p:cxnSp>
          <p:nvCxnSpPr>
            <p:cNvPr id="1218" name="Google Shape;1218;p24"/>
            <p:cNvCxnSpPr/>
            <p:nvPr/>
          </p:nvCxnSpPr>
          <p:spPr>
            <a:xfrm rot="10800000">
              <a:off x="381475" y="2163800"/>
              <a:ext cx="0" cy="16050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1220" name="Google Shape;1220;p24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sp>
        <p:nvSpPr>
          <p:cNvPr id="1221" name="Google Shape;1221;p24"/>
          <p:cNvSpPr/>
          <p:nvPr/>
        </p:nvSpPr>
        <p:spPr>
          <a:xfrm flipH="1">
            <a:off x="8277116" y="-5"/>
            <a:ext cx="866913" cy="866913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4"/>
          <p:cNvSpPr/>
          <p:nvPr/>
        </p:nvSpPr>
        <p:spPr>
          <a:xfrm rot="5400000" flipH="1">
            <a:off x="8517944" y="758792"/>
            <a:ext cx="475492" cy="475525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3" name="Google Shape;1223;p24"/>
          <p:cNvCxnSpPr/>
          <p:nvPr/>
        </p:nvCxnSpPr>
        <p:spPr>
          <a:xfrm rot="10800000">
            <a:off x="713325" y="4905650"/>
            <a:ext cx="35253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224" name="Google Shape;1224;p24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5"/>
          <p:cNvSpPr txBox="1">
            <a:spLocks noGrp="1"/>
          </p:cNvSpPr>
          <p:nvPr>
            <p:ph type="title"/>
          </p:nvPr>
        </p:nvSpPr>
        <p:spPr>
          <a:xfrm>
            <a:off x="1587900" y="1502675"/>
            <a:ext cx="59682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27" name="Google Shape;1227;p25"/>
          <p:cNvSpPr txBox="1">
            <a:spLocks noGrp="1"/>
          </p:cNvSpPr>
          <p:nvPr>
            <p:ph type="subTitle" idx="1"/>
          </p:nvPr>
        </p:nvSpPr>
        <p:spPr>
          <a:xfrm>
            <a:off x="1587900" y="2677574"/>
            <a:ext cx="59682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28" name="Google Shape;1228;p25"/>
          <p:cNvSpPr txBox="1">
            <a:spLocks noGrp="1"/>
          </p:cNvSpPr>
          <p:nvPr>
            <p:ph type="subTitle" idx="2"/>
          </p:nvPr>
        </p:nvSpPr>
        <p:spPr>
          <a:xfrm>
            <a:off x="1587749" y="3880075"/>
            <a:ext cx="59685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29" name="Google Shape;1229;p25"/>
          <p:cNvSpPr txBox="1">
            <a:spLocks noGrp="1"/>
          </p:cNvSpPr>
          <p:nvPr>
            <p:ph type="title" idx="3" hasCustomPrompt="1"/>
          </p:nvPr>
        </p:nvSpPr>
        <p:spPr>
          <a:xfrm>
            <a:off x="1587750" y="867121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230" name="Google Shape;1230;p25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075368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231" name="Google Shape;1231;p25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3274593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3600"/>
              <a:buFont typeface="Poppins"/>
              <a:buNone/>
              <a:defRPr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232" name="Google Shape;1232;p25"/>
          <p:cNvSpPr/>
          <p:nvPr/>
        </p:nvSpPr>
        <p:spPr>
          <a:xfrm>
            <a:off x="8095725" y="2888825"/>
            <a:ext cx="1077900" cy="22500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5"/>
          <p:cNvSpPr/>
          <p:nvPr/>
        </p:nvSpPr>
        <p:spPr>
          <a:xfrm rot="4655823">
            <a:off x="744360" y="999277"/>
            <a:ext cx="977719" cy="845315"/>
          </a:xfrm>
          <a:prstGeom prst="triangle">
            <a:avLst>
              <a:gd name="adj" fmla="val 50000"/>
            </a:avLst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5"/>
          <p:cNvSpPr/>
          <p:nvPr/>
        </p:nvSpPr>
        <p:spPr>
          <a:xfrm rot="-5400000">
            <a:off x="0" y="3748410"/>
            <a:ext cx="1390516" cy="1390516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25"/>
          <p:cNvGrpSpPr/>
          <p:nvPr/>
        </p:nvGrpSpPr>
        <p:grpSpPr>
          <a:xfrm rot="10800000">
            <a:off x="6699370" y="-545626"/>
            <a:ext cx="2777726" cy="2766313"/>
            <a:chOff x="-1583687" y="3684225"/>
            <a:chExt cx="3066600" cy="3054000"/>
          </a:xfrm>
        </p:grpSpPr>
        <p:sp>
          <p:nvSpPr>
            <p:cNvPr id="1236" name="Google Shape;1236;p25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39" name="Google Shape;1239;p25"/>
          <p:cNvCxnSpPr/>
          <p:nvPr/>
        </p:nvCxnSpPr>
        <p:spPr>
          <a:xfrm>
            <a:off x="1664262" y="-1124050"/>
            <a:ext cx="0" cy="27777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240" name="Google Shape;1240;p25"/>
          <p:cNvCxnSpPr/>
          <p:nvPr/>
        </p:nvCxnSpPr>
        <p:spPr>
          <a:xfrm>
            <a:off x="2498155" y="-673375"/>
            <a:ext cx="0" cy="2140800"/>
          </a:xfrm>
          <a:prstGeom prst="straightConnector1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1" name="Google Shape;1241;p25"/>
          <p:cNvGrpSpPr/>
          <p:nvPr/>
        </p:nvGrpSpPr>
        <p:grpSpPr>
          <a:xfrm rot="-4905748">
            <a:off x="755015" y="1323746"/>
            <a:ext cx="1413463" cy="926391"/>
            <a:chOff x="3261800" y="3878500"/>
            <a:chExt cx="699300" cy="458325"/>
          </a:xfrm>
        </p:grpSpPr>
        <p:sp>
          <p:nvSpPr>
            <p:cNvPr id="1242" name="Google Shape;1242;p25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25"/>
          <p:cNvGrpSpPr/>
          <p:nvPr/>
        </p:nvGrpSpPr>
        <p:grpSpPr>
          <a:xfrm rot="5400000">
            <a:off x="-534729" y="3455408"/>
            <a:ext cx="1963456" cy="342894"/>
            <a:chOff x="1217500" y="4203775"/>
            <a:chExt cx="3003145" cy="524463"/>
          </a:xfrm>
        </p:grpSpPr>
        <p:sp>
          <p:nvSpPr>
            <p:cNvPr id="1262" name="Google Shape;1262;p25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25"/>
          <p:cNvSpPr/>
          <p:nvPr/>
        </p:nvSpPr>
        <p:spPr>
          <a:xfrm>
            <a:off x="7264377" y="4417775"/>
            <a:ext cx="1516800" cy="580800"/>
          </a:xfrm>
          <a:prstGeom prst="cube">
            <a:avLst>
              <a:gd name="adj" fmla="val 25000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5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76" name="Google Shape;1276;p26"/>
          <p:cNvSpPr txBox="1">
            <a:spLocks noGrp="1"/>
          </p:cNvSpPr>
          <p:nvPr>
            <p:ph type="subTitle" idx="1"/>
          </p:nvPr>
        </p:nvSpPr>
        <p:spPr>
          <a:xfrm>
            <a:off x="713225" y="1195650"/>
            <a:ext cx="77175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None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77" name="Google Shape;1277;p26"/>
          <p:cNvSpPr txBox="1">
            <a:spLocks noGrp="1"/>
          </p:cNvSpPr>
          <p:nvPr>
            <p:ph type="subTitle" idx="2"/>
          </p:nvPr>
        </p:nvSpPr>
        <p:spPr>
          <a:xfrm>
            <a:off x="713225" y="2410025"/>
            <a:ext cx="36189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78" name="Google Shape;1278;p26"/>
          <p:cNvSpPr txBox="1">
            <a:spLocks noGrp="1"/>
          </p:cNvSpPr>
          <p:nvPr>
            <p:ph type="subTitle" idx="3"/>
          </p:nvPr>
        </p:nvSpPr>
        <p:spPr>
          <a:xfrm>
            <a:off x="713253" y="192907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79" name="Google Shape;1279;p26"/>
          <p:cNvSpPr txBox="1">
            <a:spLocks noGrp="1"/>
          </p:cNvSpPr>
          <p:nvPr>
            <p:ph type="subTitle" idx="4"/>
          </p:nvPr>
        </p:nvSpPr>
        <p:spPr>
          <a:xfrm>
            <a:off x="4572000" y="2410025"/>
            <a:ext cx="36189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80" name="Google Shape;1280;p26"/>
          <p:cNvSpPr txBox="1">
            <a:spLocks noGrp="1"/>
          </p:cNvSpPr>
          <p:nvPr>
            <p:ph type="subTitle" idx="5"/>
          </p:nvPr>
        </p:nvSpPr>
        <p:spPr>
          <a:xfrm>
            <a:off x="713225" y="3296325"/>
            <a:ext cx="3618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281" name="Google Shape;1281;p26"/>
          <p:cNvSpPr txBox="1">
            <a:spLocks noGrp="1"/>
          </p:cNvSpPr>
          <p:nvPr>
            <p:ph type="subTitle" idx="6"/>
          </p:nvPr>
        </p:nvSpPr>
        <p:spPr>
          <a:xfrm>
            <a:off x="713253" y="283252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82" name="Google Shape;1282;p26"/>
          <p:cNvSpPr txBox="1">
            <a:spLocks noGrp="1"/>
          </p:cNvSpPr>
          <p:nvPr>
            <p:ph type="subTitle" idx="7"/>
          </p:nvPr>
        </p:nvSpPr>
        <p:spPr>
          <a:xfrm>
            <a:off x="4572000" y="3296325"/>
            <a:ext cx="3618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cxnSp>
        <p:nvCxnSpPr>
          <p:cNvPr id="1283" name="Google Shape;1283;p26"/>
          <p:cNvCxnSpPr/>
          <p:nvPr/>
        </p:nvCxnSpPr>
        <p:spPr>
          <a:xfrm>
            <a:off x="5498394" y="471450"/>
            <a:ext cx="14355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4" name="Google Shape;1284;p26"/>
          <p:cNvCxnSpPr/>
          <p:nvPr/>
        </p:nvCxnSpPr>
        <p:spPr>
          <a:xfrm>
            <a:off x="5725098" y="598275"/>
            <a:ext cx="23421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85" name="Google Shape;1285;p26"/>
          <p:cNvGrpSpPr/>
          <p:nvPr/>
        </p:nvGrpSpPr>
        <p:grpSpPr>
          <a:xfrm>
            <a:off x="4042462" y="244245"/>
            <a:ext cx="906677" cy="628973"/>
            <a:chOff x="340475" y="4349990"/>
            <a:chExt cx="745500" cy="517162"/>
          </a:xfrm>
        </p:grpSpPr>
        <p:sp>
          <p:nvSpPr>
            <p:cNvPr id="1286" name="Google Shape;1286;p26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04" name="Google Shape;1304;p27"/>
          <p:cNvSpPr txBox="1">
            <a:spLocks noGrp="1"/>
          </p:cNvSpPr>
          <p:nvPr>
            <p:ph type="subTitle" idx="1"/>
          </p:nvPr>
        </p:nvSpPr>
        <p:spPr>
          <a:xfrm>
            <a:off x="713225" y="1648025"/>
            <a:ext cx="36189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05" name="Google Shape;1305;p27"/>
          <p:cNvSpPr txBox="1">
            <a:spLocks noGrp="1"/>
          </p:cNvSpPr>
          <p:nvPr>
            <p:ph type="subTitle" idx="2"/>
          </p:nvPr>
        </p:nvSpPr>
        <p:spPr>
          <a:xfrm>
            <a:off x="713253" y="116707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06" name="Google Shape;1306;p27"/>
          <p:cNvSpPr txBox="1">
            <a:spLocks noGrp="1"/>
          </p:cNvSpPr>
          <p:nvPr>
            <p:ph type="subTitle" idx="3"/>
          </p:nvPr>
        </p:nvSpPr>
        <p:spPr>
          <a:xfrm>
            <a:off x="4572000" y="1648025"/>
            <a:ext cx="36189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07" name="Google Shape;1307;p27"/>
          <p:cNvSpPr txBox="1">
            <a:spLocks noGrp="1"/>
          </p:cNvSpPr>
          <p:nvPr>
            <p:ph type="subTitle" idx="4"/>
          </p:nvPr>
        </p:nvSpPr>
        <p:spPr>
          <a:xfrm>
            <a:off x="713225" y="2991525"/>
            <a:ext cx="36189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08" name="Google Shape;1308;p27"/>
          <p:cNvSpPr txBox="1">
            <a:spLocks noGrp="1"/>
          </p:cNvSpPr>
          <p:nvPr>
            <p:ph type="subTitle" idx="5"/>
          </p:nvPr>
        </p:nvSpPr>
        <p:spPr>
          <a:xfrm>
            <a:off x="713253" y="252772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09" name="Google Shape;1309;p27"/>
          <p:cNvSpPr txBox="1">
            <a:spLocks noGrp="1"/>
          </p:cNvSpPr>
          <p:nvPr>
            <p:ph type="subTitle" idx="6"/>
          </p:nvPr>
        </p:nvSpPr>
        <p:spPr>
          <a:xfrm>
            <a:off x="4572000" y="2991525"/>
            <a:ext cx="36189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●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○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200"/>
              <a:buFont typeface="Roboto Mono"/>
              <a:buChar char="■"/>
              <a:defRPr sz="12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grpSp>
        <p:nvGrpSpPr>
          <p:cNvPr id="1310" name="Google Shape;1310;p27"/>
          <p:cNvGrpSpPr/>
          <p:nvPr/>
        </p:nvGrpSpPr>
        <p:grpSpPr>
          <a:xfrm rot="10800000">
            <a:off x="7194309" y="-1134593"/>
            <a:ext cx="3100333" cy="3087594"/>
            <a:chOff x="-1583687" y="3684225"/>
            <a:chExt cx="3066600" cy="3054000"/>
          </a:xfrm>
        </p:grpSpPr>
        <p:sp>
          <p:nvSpPr>
            <p:cNvPr id="1311" name="Google Shape;1311;p27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8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8"/>
          <p:cNvSpPr txBox="1">
            <a:spLocks noGrp="1"/>
          </p:cNvSpPr>
          <p:nvPr>
            <p:ph type="title"/>
          </p:nvPr>
        </p:nvSpPr>
        <p:spPr>
          <a:xfrm>
            <a:off x="1274550" y="522275"/>
            <a:ext cx="6594900" cy="1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72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6000"/>
              <a:buFont typeface="Poppins"/>
              <a:buNone/>
              <a:defRPr sz="60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16" name="Google Shape;1316;p28"/>
          <p:cNvSpPr txBox="1"/>
          <p:nvPr/>
        </p:nvSpPr>
        <p:spPr>
          <a:xfrm>
            <a:off x="1632000" y="3504300"/>
            <a:ext cx="5880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>
                <a:solidFill>
                  <a:srgbClr val="3D42CA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>
                <a:solidFill>
                  <a:srgbClr val="3D42CA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>
                <a:solidFill>
                  <a:srgbClr val="3D42CA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7" name="Google Shape;1317;p28"/>
          <p:cNvSpPr txBox="1">
            <a:spLocks noGrp="1"/>
          </p:cNvSpPr>
          <p:nvPr>
            <p:ph type="subTitle" idx="1"/>
          </p:nvPr>
        </p:nvSpPr>
        <p:spPr>
          <a:xfrm>
            <a:off x="2514300" y="1706275"/>
            <a:ext cx="4115400" cy="140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grpSp>
        <p:nvGrpSpPr>
          <p:cNvPr id="1318" name="Google Shape;1318;p28"/>
          <p:cNvGrpSpPr/>
          <p:nvPr/>
        </p:nvGrpSpPr>
        <p:grpSpPr>
          <a:xfrm>
            <a:off x="7527701" y="1435167"/>
            <a:ext cx="1616292" cy="1059904"/>
            <a:chOff x="2285625" y="2424325"/>
            <a:chExt cx="699300" cy="458575"/>
          </a:xfrm>
        </p:grpSpPr>
        <p:sp>
          <p:nvSpPr>
            <p:cNvPr id="1319" name="Google Shape;1319;p28"/>
            <p:cNvSpPr/>
            <p:nvPr/>
          </p:nvSpPr>
          <p:spPr>
            <a:xfrm>
              <a:off x="2285625" y="2424325"/>
              <a:ext cx="699300" cy="458575"/>
            </a:xfrm>
            <a:custGeom>
              <a:avLst/>
              <a:gdLst/>
              <a:ahLst/>
              <a:cxnLst/>
              <a:rect l="l" t="t" r="r" b="b"/>
              <a:pathLst>
                <a:path w="27972" h="18343" extrusionOk="0">
                  <a:moveTo>
                    <a:pt x="27259" y="476"/>
                  </a:moveTo>
                  <a:cubicBezTo>
                    <a:pt x="27259" y="530"/>
                    <a:pt x="27259" y="586"/>
                    <a:pt x="27295" y="623"/>
                  </a:cubicBezTo>
                  <a:lnTo>
                    <a:pt x="16805" y="17427"/>
                  </a:lnTo>
                  <a:lnTo>
                    <a:pt x="16824" y="17189"/>
                  </a:lnTo>
                  <a:cubicBezTo>
                    <a:pt x="16842" y="17098"/>
                    <a:pt x="16769" y="17006"/>
                    <a:pt x="16659" y="16988"/>
                  </a:cubicBezTo>
                  <a:cubicBezTo>
                    <a:pt x="16568" y="16988"/>
                    <a:pt x="16476" y="17061"/>
                    <a:pt x="16476" y="17152"/>
                  </a:cubicBezTo>
                  <a:lnTo>
                    <a:pt x="16402" y="17848"/>
                  </a:lnTo>
                  <a:lnTo>
                    <a:pt x="788" y="7047"/>
                  </a:lnTo>
                  <a:cubicBezTo>
                    <a:pt x="825" y="7011"/>
                    <a:pt x="842" y="6993"/>
                    <a:pt x="842" y="6937"/>
                  </a:cubicBezTo>
                  <a:lnTo>
                    <a:pt x="842" y="6864"/>
                  </a:lnTo>
                  <a:lnTo>
                    <a:pt x="27259" y="476"/>
                  </a:lnTo>
                  <a:close/>
                  <a:moveTo>
                    <a:pt x="27752" y="0"/>
                  </a:moveTo>
                  <a:lnTo>
                    <a:pt x="147" y="6663"/>
                  </a:lnTo>
                  <a:cubicBezTo>
                    <a:pt x="110" y="6663"/>
                    <a:pt x="93" y="6681"/>
                    <a:pt x="56" y="6700"/>
                  </a:cubicBezTo>
                  <a:lnTo>
                    <a:pt x="56" y="6718"/>
                  </a:lnTo>
                  <a:cubicBezTo>
                    <a:pt x="37" y="6737"/>
                    <a:pt x="19" y="6773"/>
                    <a:pt x="0" y="6791"/>
                  </a:cubicBezTo>
                  <a:lnTo>
                    <a:pt x="0" y="6810"/>
                  </a:lnTo>
                  <a:cubicBezTo>
                    <a:pt x="0" y="6828"/>
                    <a:pt x="0" y="6864"/>
                    <a:pt x="19" y="6883"/>
                  </a:cubicBezTo>
                  <a:lnTo>
                    <a:pt x="19" y="6920"/>
                  </a:lnTo>
                  <a:lnTo>
                    <a:pt x="74" y="6974"/>
                  </a:lnTo>
                  <a:lnTo>
                    <a:pt x="16439" y="18306"/>
                  </a:lnTo>
                  <a:lnTo>
                    <a:pt x="16458" y="18306"/>
                  </a:lnTo>
                  <a:cubicBezTo>
                    <a:pt x="16476" y="18324"/>
                    <a:pt x="16495" y="18343"/>
                    <a:pt x="16531" y="18343"/>
                  </a:cubicBezTo>
                  <a:lnTo>
                    <a:pt x="16586" y="18343"/>
                  </a:lnTo>
                  <a:cubicBezTo>
                    <a:pt x="16586" y="18343"/>
                    <a:pt x="16586" y="18324"/>
                    <a:pt x="16605" y="18324"/>
                  </a:cubicBezTo>
                  <a:cubicBezTo>
                    <a:pt x="16605" y="18324"/>
                    <a:pt x="16622" y="18324"/>
                    <a:pt x="16622" y="18306"/>
                  </a:cubicBezTo>
                  <a:lnTo>
                    <a:pt x="16659" y="18306"/>
                  </a:lnTo>
                  <a:cubicBezTo>
                    <a:pt x="16659" y="18287"/>
                    <a:pt x="16678" y="18287"/>
                    <a:pt x="16678" y="18269"/>
                  </a:cubicBezTo>
                  <a:cubicBezTo>
                    <a:pt x="16695" y="18269"/>
                    <a:pt x="16695" y="18269"/>
                    <a:pt x="16695" y="18250"/>
                  </a:cubicBezTo>
                  <a:lnTo>
                    <a:pt x="27954" y="256"/>
                  </a:lnTo>
                  <a:cubicBezTo>
                    <a:pt x="27972" y="220"/>
                    <a:pt x="27972" y="201"/>
                    <a:pt x="27972" y="164"/>
                  </a:cubicBezTo>
                  <a:lnTo>
                    <a:pt x="27972" y="147"/>
                  </a:lnTo>
                  <a:cubicBezTo>
                    <a:pt x="27972" y="128"/>
                    <a:pt x="27954" y="110"/>
                    <a:pt x="27935" y="73"/>
                  </a:cubicBezTo>
                  <a:lnTo>
                    <a:pt x="27935" y="54"/>
                  </a:lnTo>
                  <a:cubicBezTo>
                    <a:pt x="27918" y="37"/>
                    <a:pt x="27881" y="18"/>
                    <a:pt x="2786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2854925" y="2517650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4"/>
                  </a:lnTo>
                  <a:cubicBezTo>
                    <a:pt x="20" y="807"/>
                    <a:pt x="1" y="917"/>
                    <a:pt x="74" y="971"/>
                  </a:cubicBezTo>
                  <a:cubicBezTo>
                    <a:pt x="111" y="1027"/>
                    <a:pt x="147" y="1044"/>
                    <a:pt x="203" y="1044"/>
                  </a:cubicBezTo>
                  <a:cubicBezTo>
                    <a:pt x="240" y="1044"/>
                    <a:pt x="294" y="1027"/>
                    <a:pt x="313" y="990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2817875" y="2551925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0" y="1"/>
                  </a:moveTo>
                  <a:cubicBezTo>
                    <a:pt x="899" y="1"/>
                    <a:pt x="858" y="14"/>
                    <a:pt x="824" y="39"/>
                  </a:cubicBezTo>
                  <a:lnTo>
                    <a:pt x="74" y="717"/>
                  </a:lnTo>
                  <a:cubicBezTo>
                    <a:pt x="1" y="791"/>
                    <a:pt x="1" y="900"/>
                    <a:pt x="74" y="974"/>
                  </a:cubicBezTo>
                  <a:cubicBezTo>
                    <a:pt x="111" y="1010"/>
                    <a:pt x="147" y="1028"/>
                    <a:pt x="201" y="1028"/>
                  </a:cubicBezTo>
                  <a:cubicBezTo>
                    <a:pt x="238" y="1028"/>
                    <a:pt x="275" y="1010"/>
                    <a:pt x="311" y="991"/>
                  </a:cubicBezTo>
                  <a:lnTo>
                    <a:pt x="1063" y="296"/>
                  </a:lnTo>
                  <a:cubicBezTo>
                    <a:pt x="1136" y="241"/>
                    <a:pt x="1136" y="132"/>
                    <a:pt x="1063" y="58"/>
                  </a:cubicBezTo>
                  <a:cubicBezTo>
                    <a:pt x="1033" y="19"/>
                    <a:pt x="987" y="1"/>
                    <a:pt x="9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2929550" y="2449475"/>
              <a:ext cx="27925" cy="26125"/>
            </a:xfrm>
            <a:custGeom>
              <a:avLst/>
              <a:gdLst/>
              <a:ahLst/>
              <a:cxnLst/>
              <a:rect l="l" t="t" r="r" b="b"/>
              <a:pathLst>
                <a:path w="1117" h="1045" extrusionOk="0">
                  <a:moveTo>
                    <a:pt x="934" y="1"/>
                  </a:moveTo>
                  <a:cubicBezTo>
                    <a:pt x="888" y="1"/>
                    <a:pt x="843" y="19"/>
                    <a:pt x="806" y="56"/>
                  </a:cubicBezTo>
                  <a:lnTo>
                    <a:pt x="74" y="732"/>
                  </a:lnTo>
                  <a:cubicBezTo>
                    <a:pt x="0" y="806"/>
                    <a:pt x="0" y="916"/>
                    <a:pt x="55" y="989"/>
                  </a:cubicBezTo>
                  <a:cubicBezTo>
                    <a:pt x="91" y="1025"/>
                    <a:pt x="147" y="1044"/>
                    <a:pt x="184" y="1044"/>
                  </a:cubicBezTo>
                  <a:cubicBezTo>
                    <a:pt x="238" y="1044"/>
                    <a:pt x="274" y="1025"/>
                    <a:pt x="311" y="989"/>
                  </a:cubicBezTo>
                  <a:lnTo>
                    <a:pt x="1043" y="312"/>
                  </a:lnTo>
                  <a:cubicBezTo>
                    <a:pt x="1116" y="239"/>
                    <a:pt x="1116" y="129"/>
                    <a:pt x="1062" y="56"/>
                  </a:cubicBezTo>
                  <a:cubicBezTo>
                    <a:pt x="1026" y="19"/>
                    <a:pt x="980" y="1"/>
                    <a:pt x="93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2892025" y="2483725"/>
              <a:ext cx="28400" cy="25750"/>
            </a:xfrm>
            <a:custGeom>
              <a:avLst/>
              <a:gdLst/>
              <a:ahLst/>
              <a:cxnLst/>
              <a:rect l="l" t="t" r="r" b="b"/>
              <a:pathLst>
                <a:path w="1136" h="1030" extrusionOk="0">
                  <a:moveTo>
                    <a:pt x="942" y="1"/>
                  </a:moveTo>
                  <a:cubicBezTo>
                    <a:pt x="900" y="1"/>
                    <a:pt x="858" y="15"/>
                    <a:pt x="823" y="41"/>
                  </a:cubicBezTo>
                  <a:lnTo>
                    <a:pt x="91" y="717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9"/>
                    <a:pt x="201" y="1029"/>
                  </a:cubicBezTo>
                  <a:cubicBezTo>
                    <a:pt x="238" y="1029"/>
                    <a:pt x="293" y="1010"/>
                    <a:pt x="330" y="992"/>
                  </a:cubicBezTo>
                  <a:lnTo>
                    <a:pt x="1062" y="297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1" y="19"/>
                    <a:pt x="991" y="1"/>
                    <a:pt x="94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2743750" y="2619925"/>
              <a:ext cx="28400" cy="25925"/>
            </a:xfrm>
            <a:custGeom>
              <a:avLst/>
              <a:gdLst/>
              <a:ahLst/>
              <a:cxnLst/>
              <a:rect l="l" t="t" r="r" b="b"/>
              <a:pathLst>
                <a:path w="1136" h="1037" extrusionOk="0">
                  <a:moveTo>
                    <a:pt x="926" y="1"/>
                  </a:moveTo>
                  <a:cubicBezTo>
                    <a:pt x="886" y="1"/>
                    <a:pt x="848" y="15"/>
                    <a:pt x="823" y="48"/>
                  </a:cubicBezTo>
                  <a:lnTo>
                    <a:pt x="74" y="724"/>
                  </a:lnTo>
                  <a:cubicBezTo>
                    <a:pt x="0" y="797"/>
                    <a:pt x="0" y="907"/>
                    <a:pt x="54" y="981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8" y="1036"/>
                    <a:pt x="274" y="1017"/>
                    <a:pt x="311" y="981"/>
                  </a:cubicBezTo>
                  <a:lnTo>
                    <a:pt x="1062" y="304"/>
                  </a:lnTo>
                  <a:cubicBezTo>
                    <a:pt x="1135" y="248"/>
                    <a:pt x="1135" y="138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2780800" y="2585875"/>
              <a:ext cx="28400" cy="25625"/>
            </a:xfrm>
            <a:custGeom>
              <a:avLst/>
              <a:gdLst/>
              <a:ahLst/>
              <a:cxnLst/>
              <a:rect l="l" t="t" r="r" b="b"/>
              <a:pathLst>
                <a:path w="1136" h="1025" extrusionOk="0">
                  <a:moveTo>
                    <a:pt x="951" y="0"/>
                  </a:moveTo>
                  <a:cubicBezTo>
                    <a:pt x="907" y="0"/>
                    <a:pt x="861" y="18"/>
                    <a:pt x="825" y="55"/>
                  </a:cubicBezTo>
                  <a:lnTo>
                    <a:pt x="74" y="732"/>
                  </a:lnTo>
                  <a:cubicBezTo>
                    <a:pt x="0" y="787"/>
                    <a:pt x="0" y="897"/>
                    <a:pt x="74" y="970"/>
                  </a:cubicBezTo>
                  <a:cubicBezTo>
                    <a:pt x="93" y="1007"/>
                    <a:pt x="147" y="1025"/>
                    <a:pt x="202" y="1025"/>
                  </a:cubicBezTo>
                  <a:cubicBezTo>
                    <a:pt x="239" y="1025"/>
                    <a:pt x="276" y="1025"/>
                    <a:pt x="312" y="988"/>
                  </a:cubicBezTo>
                  <a:lnTo>
                    <a:pt x="1062" y="311"/>
                  </a:lnTo>
                  <a:cubicBezTo>
                    <a:pt x="1135" y="238"/>
                    <a:pt x="1135" y="128"/>
                    <a:pt x="1062" y="55"/>
                  </a:cubicBezTo>
                  <a:cubicBezTo>
                    <a:pt x="1035" y="18"/>
                    <a:pt x="994" y="0"/>
                    <a:pt x="95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2703900" y="2653975"/>
              <a:ext cx="31150" cy="30300"/>
            </a:xfrm>
            <a:custGeom>
              <a:avLst/>
              <a:gdLst/>
              <a:ahLst/>
              <a:cxnLst/>
              <a:rect l="l" t="t" r="r" b="b"/>
              <a:pathLst>
                <a:path w="1246" h="1212" extrusionOk="0">
                  <a:moveTo>
                    <a:pt x="1035" y="1"/>
                  </a:moveTo>
                  <a:cubicBezTo>
                    <a:pt x="992" y="1"/>
                    <a:pt x="950" y="14"/>
                    <a:pt x="916" y="40"/>
                  </a:cubicBezTo>
                  <a:lnTo>
                    <a:pt x="623" y="333"/>
                  </a:lnTo>
                  <a:lnTo>
                    <a:pt x="221" y="260"/>
                  </a:lnTo>
                  <a:cubicBezTo>
                    <a:pt x="209" y="258"/>
                    <a:pt x="197" y="257"/>
                    <a:pt x="186" y="257"/>
                  </a:cubicBezTo>
                  <a:cubicBezTo>
                    <a:pt x="92" y="257"/>
                    <a:pt x="20" y="324"/>
                    <a:pt x="20" y="406"/>
                  </a:cubicBezTo>
                  <a:cubicBezTo>
                    <a:pt x="1" y="497"/>
                    <a:pt x="57" y="589"/>
                    <a:pt x="147" y="607"/>
                  </a:cubicBezTo>
                  <a:lnTo>
                    <a:pt x="477" y="663"/>
                  </a:lnTo>
                  <a:lnTo>
                    <a:pt x="440" y="1010"/>
                  </a:lnTo>
                  <a:cubicBezTo>
                    <a:pt x="440" y="1120"/>
                    <a:pt x="514" y="1193"/>
                    <a:pt x="606" y="1212"/>
                  </a:cubicBezTo>
                  <a:lnTo>
                    <a:pt x="623" y="1212"/>
                  </a:lnTo>
                  <a:cubicBezTo>
                    <a:pt x="716" y="1212"/>
                    <a:pt x="789" y="1139"/>
                    <a:pt x="806" y="1046"/>
                  </a:cubicBezTo>
                  <a:lnTo>
                    <a:pt x="843" y="607"/>
                  </a:lnTo>
                  <a:lnTo>
                    <a:pt x="1155" y="314"/>
                  </a:lnTo>
                  <a:cubicBezTo>
                    <a:pt x="1228" y="241"/>
                    <a:pt x="1246" y="131"/>
                    <a:pt x="1173" y="58"/>
                  </a:cubicBezTo>
                  <a:cubicBezTo>
                    <a:pt x="1133" y="19"/>
                    <a:pt x="1084" y="1"/>
                    <a:pt x="1035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2416975" y="2612775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85" y="0"/>
                  </a:moveTo>
                  <a:cubicBezTo>
                    <a:pt x="106" y="0"/>
                    <a:pt x="35" y="55"/>
                    <a:pt x="18" y="151"/>
                  </a:cubicBezTo>
                  <a:cubicBezTo>
                    <a:pt x="1" y="241"/>
                    <a:pt x="74" y="334"/>
                    <a:pt x="165" y="351"/>
                  </a:cubicBezTo>
                  <a:lnTo>
                    <a:pt x="1117" y="498"/>
                  </a:lnTo>
                  <a:cubicBezTo>
                    <a:pt x="1136" y="498"/>
                    <a:pt x="1136" y="517"/>
                    <a:pt x="1153" y="517"/>
                  </a:cubicBezTo>
                  <a:cubicBezTo>
                    <a:pt x="1227" y="517"/>
                    <a:pt x="1319" y="444"/>
                    <a:pt x="1319" y="351"/>
                  </a:cubicBezTo>
                  <a:cubicBezTo>
                    <a:pt x="1337" y="260"/>
                    <a:pt x="1282" y="168"/>
                    <a:pt x="1172" y="151"/>
                  </a:cubicBezTo>
                  <a:lnTo>
                    <a:pt x="221" y="4"/>
                  </a:lnTo>
                  <a:cubicBezTo>
                    <a:pt x="209" y="2"/>
                    <a:pt x="197" y="0"/>
                    <a:pt x="18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2512625" y="2628425"/>
              <a:ext cx="33450" cy="12850"/>
            </a:xfrm>
            <a:custGeom>
              <a:avLst/>
              <a:gdLst/>
              <a:ahLst/>
              <a:cxnLst/>
              <a:rect l="l" t="t" r="r" b="b"/>
              <a:pathLst>
                <a:path w="1338" h="514" extrusionOk="0">
                  <a:moveTo>
                    <a:pt x="220" y="1"/>
                  </a:moveTo>
                  <a:cubicBezTo>
                    <a:pt x="129" y="1"/>
                    <a:pt x="37" y="55"/>
                    <a:pt x="19" y="147"/>
                  </a:cubicBezTo>
                  <a:cubicBezTo>
                    <a:pt x="0" y="257"/>
                    <a:pt x="73" y="348"/>
                    <a:pt x="166" y="348"/>
                  </a:cubicBezTo>
                  <a:lnTo>
                    <a:pt x="1117" y="513"/>
                  </a:lnTo>
                  <a:lnTo>
                    <a:pt x="1154" y="513"/>
                  </a:lnTo>
                  <a:cubicBezTo>
                    <a:pt x="1227" y="513"/>
                    <a:pt x="1301" y="457"/>
                    <a:pt x="1318" y="367"/>
                  </a:cubicBezTo>
                  <a:cubicBezTo>
                    <a:pt x="1337" y="274"/>
                    <a:pt x="1264" y="184"/>
                    <a:pt x="1172" y="165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2465025" y="26205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87" y="0"/>
                  </a:moveTo>
                  <a:cubicBezTo>
                    <a:pt x="93" y="0"/>
                    <a:pt x="19" y="67"/>
                    <a:pt x="19" y="149"/>
                  </a:cubicBezTo>
                  <a:cubicBezTo>
                    <a:pt x="0" y="241"/>
                    <a:pt x="56" y="332"/>
                    <a:pt x="147" y="351"/>
                  </a:cubicBezTo>
                  <a:lnTo>
                    <a:pt x="1118" y="515"/>
                  </a:lnTo>
                  <a:lnTo>
                    <a:pt x="1135" y="515"/>
                  </a:lnTo>
                  <a:cubicBezTo>
                    <a:pt x="1228" y="515"/>
                    <a:pt x="1301" y="461"/>
                    <a:pt x="1318" y="369"/>
                  </a:cubicBezTo>
                  <a:cubicBezTo>
                    <a:pt x="1337" y="278"/>
                    <a:pt x="1264" y="186"/>
                    <a:pt x="1172" y="168"/>
                  </a:cubicBezTo>
                  <a:lnTo>
                    <a:pt x="220" y="3"/>
                  </a:lnTo>
                  <a:cubicBezTo>
                    <a:pt x="209" y="1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2608275" y="2644350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93" y="1"/>
                  </a:moveTo>
                  <a:cubicBezTo>
                    <a:pt x="111" y="1"/>
                    <a:pt x="35" y="68"/>
                    <a:pt x="18" y="150"/>
                  </a:cubicBezTo>
                  <a:cubicBezTo>
                    <a:pt x="1" y="242"/>
                    <a:pt x="55" y="333"/>
                    <a:pt x="165" y="352"/>
                  </a:cubicBezTo>
                  <a:lnTo>
                    <a:pt x="1117" y="516"/>
                  </a:lnTo>
                  <a:lnTo>
                    <a:pt x="1136" y="516"/>
                  </a:lnTo>
                  <a:cubicBezTo>
                    <a:pt x="1227" y="516"/>
                    <a:pt x="1300" y="462"/>
                    <a:pt x="1319" y="370"/>
                  </a:cubicBezTo>
                  <a:cubicBezTo>
                    <a:pt x="1336" y="279"/>
                    <a:pt x="1263" y="187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2560200" y="2636600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1" y="0"/>
                  </a:moveTo>
                  <a:cubicBezTo>
                    <a:pt x="111" y="0"/>
                    <a:pt x="36" y="67"/>
                    <a:pt x="20" y="150"/>
                  </a:cubicBezTo>
                  <a:cubicBezTo>
                    <a:pt x="1" y="240"/>
                    <a:pt x="74" y="333"/>
                    <a:pt x="166" y="350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46" y="516"/>
                    <a:pt x="1319" y="442"/>
                    <a:pt x="1319" y="369"/>
                  </a:cubicBezTo>
                  <a:cubicBezTo>
                    <a:pt x="1338" y="259"/>
                    <a:pt x="1282" y="167"/>
                    <a:pt x="1192" y="167"/>
                  </a:cubicBezTo>
                  <a:lnTo>
                    <a:pt x="221" y="3"/>
                  </a:lnTo>
                  <a:cubicBezTo>
                    <a:pt x="211" y="1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2321325" y="25967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2" y="0"/>
                  </a:moveTo>
                  <a:cubicBezTo>
                    <a:pt x="111" y="0"/>
                    <a:pt x="35" y="68"/>
                    <a:pt x="19" y="149"/>
                  </a:cubicBezTo>
                  <a:cubicBezTo>
                    <a:pt x="0" y="241"/>
                    <a:pt x="73" y="332"/>
                    <a:pt x="166" y="351"/>
                  </a:cubicBezTo>
                  <a:lnTo>
                    <a:pt x="1118" y="515"/>
                  </a:lnTo>
                  <a:lnTo>
                    <a:pt x="1154" y="515"/>
                  </a:lnTo>
                  <a:cubicBezTo>
                    <a:pt x="1245" y="515"/>
                    <a:pt x="1318" y="442"/>
                    <a:pt x="1337" y="369"/>
                  </a:cubicBezTo>
                  <a:cubicBezTo>
                    <a:pt x="1337" y="259"/>
                    <a:pt x="1282" y="186"/>
                    <a:pt x="1191" y="168"/>
                  </a:cubicBezTo>
                  <a:lnTo>
                    <a:pt x="220" y="3"/>
                  </a:lnTo>
                  <a:cubicBezTo>
                    <a:pt x="211" y="1"/>
                    <a:pt x="202" y="0"/>
                    <a:pt x="19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2655875" y="2652575"/>
              <a:ext cx="33425" cy="12500"/>
            </a:xfrm>
            <a:custGeom>
              <a:avLst/>
              <a:gdLst/>
              <a:ahLst/>
              <a:cxnLst/>
              <a:rect l="l" t="t" r="r" b="b"/>
              <a:pathLst>
                <a:path w="1337" h="500" extrusionOk="0">
                  <a:moveTo>
                    <a:pt x="186" y="1"/>
                  </a:moveTo>
                  <a:cubicBezTo>
                    <a:pt x="107" y="1"/>
                    <a:pt x="35" y="54"/>
                    <a:pt x="18" y="150"/>
                  </a:cubicBezTo>
                  <a:cubicBezTo>
                    <a:pt x="1" y="243"/>
                    <a:pt x="74" y="334"/>
                    <a:pt x="165" y="353"/>
                  </a:cubicBezTo>
                  <a:lnTo>
                    <a:pt x="1116" y="499"/>
                  </a:lnTo>
                  <a:lnTo>
                    <a:pt x="1153" y="499"/>
                  </a:lnTo>
                  <a:cubicBezTo>
                    <a:pt x="1226" y="499"/>
                    <a:pt x="1319" y="443"/>
                    <a:pt x="1319" y="353"/>
                  </a:cubicBezTo>
                  <a:cubicBezTo>
                    <a:pt x="1336" y="260"/>
                    <a:pt x="1282" y="170"/>
                    <a:pt x="1172" y="150"/>
                  </a:cubicBezTo>
                  <a:lnTo>
                    <a:pt x="220" y="4"/>
                  </a:lnTo>
                  <a:cubicBezTo>
                    <a:pt x="209" y="2"/>
                    <a:pt x="197" y="1"/>
                    <a:pt x="18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2369400" y="26045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1"/>
                  </a:moveTo>
                  <a:cubicBezTo>
                    <a:pt x="109" y="1"/>
                    <a:pt x="35" y="68"/>
                    <a:pt x="18" y="150"/>
                  </a:cubicBezTo>
                  <a:cubicBezTo>
                    <a:pt x="0" y="260"/>
                    <a:pt x="54" y="333"/>
                    <a:pt x="164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1"/>
                    <a:pt x="1318" y="370"/>
                  </a:cubicBezTo>
                  <a:cubicBezTo>
                    <a:pt x="1336" y="278"/>
                    <a:pt x="1262" y="187"/>
                    <a:pt x="1172" y="168"/>
                  </a:cubicBezTo>
                  <a:lnTo>
                    <a:pt x="220" y="4"/>
                  </a:lnTo>
                  <a:cubicBezTo>
                    <a:pt x="210" y="2"/>
                    <a:pt x="200" y="1"/>
                    <a:pt x="19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2704825" y="27496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293" y="1"/>
                  </a:moveTo>
                  <a:cubicBezTo>
                    <a:pt x="203" y="1"/>
                    <a:pt x="110" y="74"/>
                    <a:pt x="110" y="166"/>
                  </a:cubicBezTo>
                  <a:lnTo>
                    <a:pt x="1" y="1155"/>
                  </a:lnTo>
                  <a:cubicBezTo>
                    <a:pt x="1" y="1265"/>
                    <a:pt x="74" y="1338"/>
                    <a:pt x="166" y="1356"/>
                  </a:cubicBezTo>
                  <a:lnTo>
                    <a:pt x="184" y="1356"/>
                  </a:lnTo>
                  <a:cubicBezTo>
                    <a:pt x="276" y="1356"/>
                    <a:pt x="349" y="1282"/>
                    <a:pt x="367" y="1191"/>
                  </a:cubicBezTo>
                  <a:lnTo>
                    <a:pt x="459" y="203"/>
                  </a:lnTo>
                  <a:cubicBezTo>
                    <a:pt x="477" y="111"/>
                    <a:pt x="403" y="20"/>
                    <a:pt x="2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2709875" y="27002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66" y="0"/>
                  </a:moveTo>
                  <a:cubicBezTo>
                    <a:pt x="184" y="0"/>
                    <a:pt x="110" y="69"/>
                    <a:pt x="110" y="168"/>
                  </a:cubicBezTo>
                  <a:lnTo>
                    <a:pt x="1" y="1157"/>
                  </a:lnTo>
                  <a:cubicBezTo>
                    <a:pt x="1" y="1248"/>
                    <a:pt x="74" y="1340"/>
                    <a:pt x="165" y="1340"/>
                  </a:cubicBezTo>
                  <a:lnTo>
                    <a:pt x="184" y="1340"/>
                  </a:lnTo>
                  <a:cubicBezTo>
                    <a:pt x="275" y="1340"/>
                    <a:pt x="348" y="1284"/>
                    <a:pt x="367" y="1193"/>
                  </a:cubicBezTo>
                  <a:lnTo>
                    <a:pt x="458" y="186"/>
                  </a:lnTo>
                  <a:cubicBezTo>
                    <a:pt x="477" y="95"/>
                    <a:pt x="403" y="3"/>
                    <a:pt x="294" y="3"/>
                  </a:cubicBezTo>
                  <a:cubicBezTo>
                    <a:pt x="284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2699800" y="2799575"/>
              <a:ext cx="11925" cy="33425"/>
            </a:xfrm>
            <a:custGeom>
              <a:avLst/>
              <a:gdLst/>
              <a:ahLst/>
              <a:cxnLst/>
              <a:rect l="l" t="t" r="r" b="b"/>
              <a:pathLst>
                <a:path w="477" h="1337" extrusionOk="0">
                  <a:moveTo>
                    <a:pt x="294" y="1"/>
                  </a:moveTo>
                  <a:cubicBezTo>
                    <a:pt x="202" y="1"/>
                    <a:pt x="111" y="55"/>
                    <a:pt x="111" y="147"/>
                  </a:cubicBezTo>
                  <a:lnTo>
                    <a:pt x="1" y="1153"/>
                  </a:lnTo>
                  <a:cubicBezTo>
                    <a:pt x="1" y="1246"/>
                    <a:pt x="74" y="1337"/>
                    <a:pt x="165" y="1337"/>
                  </a:cubicBezTo>
                  <a:lnTo>
                    <a:pt x="184" y="1337"/>
                  </a:lnTo>
                  <a:cubicBezTo>
                    <a:pt x="275" y="1337"/>
                    <a:pt x="348" y="1282"/>
                    <a:pt x="348" y="1190"/>
                  </a:cubicBezTo>
                  <a:lnTo>
                    <a:pt x="458" y="184"/>
                  </a:lnTo>
                  <a:cubicBezTo>
                    <a:pt x="477" y="92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28"/>
          <p:cNvSpPr/>
          <p:nvPr/>
        </p:nvSpPr>
        <p:spPr>
          <a:xfrm>
            <a:off x="8004051" y="4011376"/>
            <a:ext cx="991242" cy="991242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8"/>
          <p:cNvSpPr/>
          <p:nvPr/>
        </p:nvSpPr>
        <p:spPr>
          <a:xfrm>
            <a:off x="7706475" y="3713800"/>
            <a:ext cx="594819" cy="594860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28"/>
          <p:cNvGrpSpPr/>
          <p:nvPr/>
        </p:nvGrpSpPr>
        <p:grpSpPr>
          <a:xfrm rot="10800000">
            <a:off x="872840" y="2988581"/>
            <a:ext cx="1345709" cy="235012"/>
            <a:chOff x="1217500" y="4203775"/>
            <a:chExt cx="3003145" cy="524463"/>
          </a:xfrm>
        </p:grpSpPr>
        <p:sp>
          <p:nvSpPr>
            <p:cNvPr id="1341" name="Google Shape;1341;p28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1" name="Google Shape;1351;p28"/>
          <p:cNvCxnSpPr/>
          <p:nvPr/>
        </p:nvCxnSpPr>
        <p:spPr>
          <a:xfrm>
            <a:off x="8180400" y="124650"/>
            <a:ext cx="0" cy="1092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352" name="Google Shape;1352;p28"/>
          <p:cNvSpPr/>
          <p:nvPr/>
        </p:nvSpPr>
        <p:spPr>
          <a:xfrm>
            <a:off x="151925" y="248200"/>
            <a:ext cx="1820700" cy="479100"/>
          </a:xfrm>
          <a:prstGeom prst="cube">
            <a:avLst>
              <a:gd name="adj" fmla="val 25000"/>
            </a:avLst>
          </a:prstGeom>
          <a:solidFill>
            <a:srgbClr val="3D42CA"/>
          </a:solidFill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28"/>
          <p:cNvGrpSpPr/>
          <p:nvPr/>
        </p:nvGrpSpPr>
        <p:grpSpPr>
          <a:xfrm>
            <a:off x="-1202687" y="3303225"/>
            <a:ext cx="3066600" cy="3054000"/>
            <a:chOff x="-1583687" y="3684225"/>
            <a:chExt cx="3066600" cy="3054000"/>
          </a:xfrm>
        </p:grpSpPr>
        <p:sp>
          <p:nvSpPr>
            <p:cNvPr id="1354" name="Google Shape;1354;p28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28"/>
          <p:cNvGrpSpPr/>
          <p:nvPr/>
        </p:nvGrpSpPr>
        <p:grpSpPr>
          <a:xfrm>
            <a:off x="320538" y="1061013"/>
            <a:ext cx="399900" cy="1717188"/>
            <a:chOff x="181525" y="2051613"/>
            <a:chExt cx="399900" cy="1717188"/>
          </a:xfrm>
        </p:grpSpPr>
        <p:cxnSp>
          <p:nvCxnSpPr>
            <p:cNvPr id="1358" name="Google Shape;1358;p28"/>
            <p:cNvCxnSpPr/>
            <p:nvPr/>
          </p:nvCxnSpPr>
          <p:spPr>
            <a:xfrm rot="10800000">
              <a:off x="381475" y="2163800"/>
              <a:ext cx="0" cy="16050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8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1360" name="Google Shape;1360;p28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cxnSp>
        <p:nvCxnSpPr>
          <p:cNvPr id="1361" name="Google Shape;1361;p28"/>
          <p:cNvCxnSpPr/>
          <p:nvPr/>
        </p:nvCxnSpPr>
        <p:spPr>
          <a:xfrm>
            <a:off x="5957575" y="244600"/>
            <a:ext cx="25719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0"/>
          <p:cNvSpPr/>
          <p:nvPr/>
        </p:nvSpPr>
        <p:spPr>
          <a:xfrm>
            <a:off x="8095725" y="2888825"/>
            <a:ext cx="1077900" cy="22500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0"/>
          <p:cNvSpPr/>
          <p:nvPr/>
        </p:nvSpPr>
        <p:spPr>
          <a:xfrm rot="4655823">
            <a:off x="744360" y="999277"/>
            <a:ext cx="977719" cy="845315"/>
          </a:xfrm>
          <a:prstGeom prst="triangle">
            <a:avLst>
              <a:gd name="adj" fmla="val 50000"/>
            </a:avLst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0"/>
          <p:cNvSpPr/>
          <p:nvPr/>
        </p:nvSpPr>
        <p:spPr>
          <a:xfrm rot="-5400000">
            <a:off x="0" y="3748410"/>
            <a:ext cx="1390516" cy="1390516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" name="Google Shape;1367;p30"/>
          <p:cNvGrpSpPr/>
          <p:nvPr/>
        </p:nvGrpSpPr>
        <p:grpSpPr>
          <a:xfrm rot="10800000">
            <a:off x="6699370" y="-545626"/>
            <a:ext cx="2777726" cy="2766313"/>
            <a:chOff x="-1583687" y="3684225"/>
            <a:chExt cx="3066600" cy="3054000"/>
          </a:xfrm>
        </p:grpSpPr>
        <p:sp>
          <p:nvSpPr>
            <p:cNvPr id="1368" name="Google Shape;1368;p30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1" name="Google Shape;1371;p30"/>
          <p:cNvCxnSpPr/>
          <p:nvPr/>
        </p:nvCxnSpPr>
        <p:spPr>
          <a:xfrm>
            <a:off x="1664262" y="-1124050"/>
            <a:ext cx="0" cy="27777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372" name="Google Shape;1372;p30"/>
          <p:cNvCxnSpPr/>
          <p:nvPr/>
        </p:nvCxnSpPr>
        <p:spPr>
          <a:xfrm>
            <a:off x="2498155" y="-673375"/>
            <a:ext cx="0" cy="2140800"/>
          </a:xfrm>
          <a:prstGeom prst="straightConnector1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3" name="Google Shape;1373;p30"/>
          <p:cNvGrpSpPr/>
          <p:nvPr/>
        </p:nvGrpSpPr>
        <p:grpSpPr>
          <a:xfrm rot="-4905748">
            <a:off x="755015" y="1323746"/>
            <a:ext cx="1413463" cy="926391"/>
            <a:chOff x="3261800" y="3878500"/>
            <a:chExt cx="699300" cy="458325"/>
          </a:xfrm>
        </p:grpSpPr>
        <p:sp>
          <p:nvSpPr>
            <p:cNvPr id="1374" name="Google Shape;1374;p30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0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0"/>
          <p:cNvGrpSpPr/>
          <p:nvPr/>
        </p:nvGrpSpPr>
        <p:grpSpPr>
          <a:xfrm rot="5400000">
            <a:off x="-534729" y="3455408"/>
            <a:ext cx="1963456" cy="342894"/>
            <a:chOff x="1217500" y="4203775"/>
            <a:chExt cx="3003145" cy="524463"/>
          </a:xfrm>
        </p:grpSpPr>
        <p:sp>
          <p:nvSpPr>
            <p:cNvPr id="1394" name="Google Shape;1394;p30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30"/>
          <p:cNvSpPr/>
          <p:nvPr/>
        </p:nvSpPr>
        <p:spPr>
          <a:xfrm>
            <a:off x="7264377" y="4417775"/>
            <a:ext cx="1516800" cy="580800"/>
          </a:xfrm>
          <a:prstGeom prst="cube">
            <a:avLst>
              <a:gd name="adj" fmla="val 25000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1"/>
          <p:cNvSpPr/>
          <p:nvPr/>
        </p:nvSpPr>
        <p:spPr>
          <a:xfrm rot="2843589">
            <a:off x="5383552" y="-994117"/>
            <a:ext cx="1894931" cy="1638456"/>
          </a:xfrm>
          <a:prstGeom prst="triangle">
            <a:avLst>
              <a:gd name="adj" fmla="val 50000"/>
            </a:avLst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7" name="Google Shape;1407;p31"/>
          <p:cNvGrpSpPr/>
          <p:nvPr/>
        </p:nvGrpSpPr>
        <p:grpSpPr>
          <a:xfrm>
            <a:off x="5086632" y="172941"/>
            <a:ext cx="1614193" cy="838888"/>
            <a:chOff x="4808300" y="235482"/>
            <a:chExt cx="2034526" cy="1057333"/>
          </a:xfrm>
        </p:grpSpPr>
        <p:sp>
          <p:nvSpPr>
            <p:cNvPr id="1408" name="Google Shape;1408;p31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1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1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1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1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1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31"/>
          <p:cNvSpPr/>
          <p:nvPr/>
        </p:nvSpPr>
        <p:spPr>
          <a:xfrm>
            <a:off x="2618825" y="4498175"/>
            <a:ext cx="1754100" cy="17541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31"/>
          <p:cNvGrpSpPr/>
          <p:nvPr/>
        </p:nvGrpSpPr>
        <p:grpSpPr>
          <a:xfrm rot="10800000">
            <a:off x="1103971" y="4608083"/>
            <a:ext cx="1963456" cy="342894"/>
            <a:chOff x="1217500" y="4203775"/>
            <a:chExt cx="3003145" cy="524463"/>
          </a:xfrm>
        </p:grpSpPr>
        <p:sp>
          <p:nvSpPr>
            <p:cNvPr id="1475" name="Google Shape;1475;p31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31"/>
          <p:cNvGrpSpPr/>
          <p:nvPr/>
        </p:nvGrpSpPr>
        <p:grpSpPr>
          <a:xfrm>
            <a:off x="-362213" y="976445"/>
            <a:ext cx="906677" cy="628973"/>
            <a:chOff x="340475" y="4349990"/>
            <a:chExt cx="745500" cy="517162"/>
          </a:xfrm>
        </p:grpSpPr>
        <p:sp>
          <p:nvSpPr>
            <p:cNvPr id="1486" name="Google Shape;1486;p31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2" name="Google Shape;1502;p31"/>
          <p:cNvCxnSpPr/>
          <p:nvPr/>
        </p:nvCxnSpPr>
        <p:spPr>
          <a:xfrm>
            <a:off x="6052300" y="4856000"/>
            <a:ext cx="27015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503" name="Google Shape;1503;p31"/>
          <p:cNvCxnSpPr/>
          <p:nvPr/>
        </p:nvCxnSpPr>
        <p:spPr>
          <a:xfrm>
            <a:off x="8430775" y="4324525"/>
            <a:ext cx="0" cy="7227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1343163" y="2672450"/>
            <a:ext cx="2943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2"/>
          </p:nvPr>
        </p:nvSpPr>
        <p:spPr>
          <a:xfrm>
            <a:off x="1343163" y="3132350"/>
            <a:ext cx="29436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3"/>
          </p:nvPr>
        </p:nvSpPr>
        <p:spPr>
          <a:xfrm>
            <a:off x="4860810" y="2672450"/>
            <a:ext cx="2943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800"/>
              <a:buFont typeface="Poppins"/>
              <a:buNone/>
              <a:defRPr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4"/>
          </p:nvPr>
        </p:nvSpPr>
        <p:spPr>
          <a:xfrm>
            <a:off x="4860810" y="3132350"/>
            <a:ext cx="29436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cxnSp>
        <p:nvCxnSpPr>
          <p:cNvPr id="145" name="Google Shape;145;p5"/>
          <p:cNvCxnSpPr/>
          <p:nvPr/>
        </p:nvCxnSpPr>
        <p:spPr>
          <a:xfrm rot="10800000">
            <a:off x="322150" y="4943125"/>
            <a:ext cx="59658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46" name="Google Shape;146;p5"/>
          <p:cNvCxnSpPr/>
          <p:nvPr/>
        </p:nvCxnSpPr>
        <p:spPr>
          <a:xfrm rot="10800000">
            <a:off x="368450" y="3805075"/>
            <a:ext cx="0" cy="1092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47" name="Google Shape;147;p5"/>
          <p:cNvSpPr/>
          <p:nvPr/>
        </p:nvSpPr>
        <p:spPr>
          <a:xfrm rot="10800000">
            <a:off x="7884378" y="3879313"/>
            <a:ext cx="1259615" cy="125961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-4905672">
            <a:off x="5387483" y="325293"/>
            <a:ext cx="1162415" cy="761853"/>
            <a:chOff x="3261800" y="3878500"/>
            <a:chExt cx="699300" cy="458325"/>
          </a:xfrm>
        </p:grpSpPr>
        <p:sp>
          <p:nvSpPr>
            <p:cNvPr id="149" name="Google Shape;149;p5"/>
            <p:cNvSpPr/>
            <p:nvPr/>
          </p:nvSpPr>
          <p:spPr>
            <a:xfrm>
              <a:off x="3261800" y="3878500"/>
              <a:ext cx="699300" cy="458325"/>
            </a:xfrm>
            <a:custGeom>
              <a:avLst/>
              <a:gdLst/>
              <a:ahLst/>
              <a:cxnLst/>
              <a:rect l="l" t="t" r="r" b="b"/>
              <a:pathLst>
                <a:path w="27972" h="18333" extrusionOk="0">
                  <a:moveTo>
                    <a:pt x="27257" y="485"/>
                  </a:moveTo>
                  <a:cubicBezTo>
                    <a:pt x="27257" y="539"/>
                    <a:pt x="27276" y="595"/>
                    <a:pt x="27313" y="632"/>
                  </a:cubicBezTo>
                  <a:lnTo>
                    <a:pt x="16805" y="17436"/>
                  </a:lnTo>
                  <a:lnTo>
                    <a:pt x="16805" y="17436"/>
                  </a:lnTo>
                  <a:lnTo>
                    <a:pt x="16823" y="17198"/>
                  </a:lnTo>
                  <a:cubicBezTo>
                    <a:pt x="16842" y="17088"/>
                    <a:pt x="16769" y="17015"/>
                    <a:pt x="16676" y="16997"/>
                  </a:cubicBezTo>
                  <a:cubicBezTo>
                    <a:pt x="16567" y="16997"/>
                    <a:pt x="16493" y="17051"/>
                    <a:pt x="16476" y="17161"/>
                  </a:cubicBezTo>
                  <a:lnTo>
                    <a:pt x="16403" y="17857"/>
                  </a:lnTo>
                  <a:lnTo>
                    <a:pt x="806" y="7039"/>
                  </a:lnTo>
                  <a:cubicBezTo>
                    <a:pt x="824" y="7020"/>
                    <a:pt x="843" y="6983"/>
                    <a:pt x="860" y="6946"/>
                  </a:cubicBezTo>
                  <a:cubicBezTo>
                    <a:pt x="860" y="6910"/>
                    <a:pt x="860" y="6892"/>
                    <a:pt x="843" y="6856"/>
                  </a:cubicBezTo>
                  <a:lnTo>
                    <a:pt x="27257" y="485"/>
                  </a:lnTo>
                  <a:close/>
                  <a:moveTo>
                    <a:pt x="27802" y="1"/>
                  </a:moveTo>
                  <a:cubicBezTo>
                    <a:pt x="27792" y="1"/>
                    <a:pt x="27782" y="3"/>
                    <a:pt x="27770" y="9"/>
                  </a:cubicBezTo>
                  <a:lnTo>
                    <a:pt x="147" y="6672"/>
                  </a:lnTo>
                  <a:cubicBezTo>
                    <a:pt x="110" y="6672"/>
                    <a:pt x="91" y="6690"/>
                    <a:pt x="74" y="6709"/>
                  </a:cubicBezTo>
                  <a:cubicBezTo>
                    <a:pt x="55" y="6709"/>
                    <a:pt x="55" y="6727"/>
                    <a:pt x="55" y="6727"/>
                  </a:cubicBezTo>
                  <a:cubicBezTo>
                    <a:pt x="37" y="6746"/>
                    <a:pt x="18" y="6763"/>
                    <a:pt x="18" y="6800"/>
                  </a:cubicBezTo>
                  <a:cubicBezTo>
                    <a:pt x="1" y="6836"/>
                    <a:pt x="18" y="6873"/>
                    <a:pt x="18" y="6892"/>
                  </a:cubicBezTo>
                  <a:cubicBezTo>
                    <a:pt x="18" y="6910"/>
                    <a:pt x="37" y="6910"/>
                    <a:pt x="37" y="6910"/>
                  </a:cubicBezTo>
                  <a:cubicBezTo>
                    <a:pt x="37" y="6946"/>
                    <a:pt x="55" y="6965"/>
                    <a:pt x="74" y="6983"/>
                  </a:cubicBezTo>
                  <a:lnTo>
                    <a:pt x="91" y="6983"/>
                  </a:lnTo>
                  <a:lnTo>
                    <a:pt x="16457" y="18315"/>
                  </a:lnTo>
                  <a:cubicBezTo>
                    <a:pt x="16476" y="18333"/>
                    <a:pt x="16512" y="18333"/>
                    <a:pt x="16530" y="18333"/>
                  </a:cubicBezTo>
                  <a:lnTo>
                    <a:pt x="16603" y="18333"/>
                  </a:lnTo>
                  <a:cubicBezTo>
                    <a:pt x="16622" y="18333"/>
                    <a:pt x="16622" y="18333"/>
                    <a:pt x="16640" y="18315"/>
                  </a:cubicBezTo>
                  <a:cubicBezTo>
                    <a:pt x="16640" y="18315"/>
                    <a:pt x="16659" y="18315"/>
                    <a:pt x="16659" y="18296"/>
                  </a:cubicBezTo>
                  <a:cubicBezTo>
                    <a:pt x="16676" y="18296"/>
                    <a:pt x="16676" y="18278"/>
                    <a:pt x="16695" y="18278"/>
                  </a:cubicBezTo>
                  <a:lnTo>
                    <a:pt x="16695" y="18259"/>
                  </a:lnTo>
                  <a:lnTo>
                    <a:pt x="27953" y="265"/>
                  </a:lnTo>
                  <a:cubicBezTo>
                    <a:pt x="27972" y="229"/>
                    <a:pt x="27972" y="210"/>
                    <a:pt x="27972" y="173"/>
                  </a:cubicBezTo>
                  <a:lnTo>
                    <a:pt x="27972" y="156"/>
                  </a:lnTo>
                  <a:cubicBezTo>
                    <a:pt x="27972" y="137"/>
                    <a:pt x="27972" y="100"/>
                    <a:pt x="27953" y="82"/>
                  </a:cubicBezTo>
                  <a:lnTo>
                    <a:pt x="27953" y="63"/>
                  </a:lnTo>
                  <a:lnTo>
                    <a:pt x="27935" y="63"/>
                  </a:lnTo>
                  <a:lnTo>
                    <a:pt x="27935" y="46"/>
                  </a:lnTo>
                  <a:cubicBezTo>
                    <a:pt x="27916" y="27"/>
                    <a:pt x="27899" y="27"/>
                    <a:pt x="27862" y="9"/>
                  </a:cubicBezTo>
                  <a:cubicBezTo>
                    <a:pt x="27838" y="9"/>
                    <a:pt x="27821" y="1"/>
                    <a:pt x="278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68650" y="3937950"/>
              <a:ext cx="28400" cy="25900"/>
            </a:xfrm>
            <a:custGeom>
              <a:avLst/>
              <a:gdLst/>
              <a:ahLst/>
              <a:cxnLst/>
              <a:rect l="l" t="t" r="r" b="b"/>
              <a:pathLst>
                <a:path w="1136" h="1036" extrusionOk="0">
                  <a:moveTo>
                    <a:pt x="926" y="1"/>
                  </a:moveTo>
                  <a:cubicBezTo>
                    <a:pt x="886" y="1"/>
                    <a:pt x="848" y="15"/>
                    <a:pt x="823" y="47"/>
                  </a:cubicBezTo>
                  <a:lnTo>
                    <a:pt x="73" y="724"/>
                  </a:lnTo>
                  <a:cubicBezTo>
                    <a:pt x="0" y="797"/>
                    <a:pt x="0" y="907"/>
                    <a:pt x="54" y="980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7" y="1036"/>
                    <a:pt x="274" y="1017"/>
                    <a:pt x="311" y="980"/>
                  </a:cubicBezTo>
                  <a:lnTo>
                    <a:pt x="1062" y="304"/>
                  </a:lnTo>
                  <a:cubicBezTo>
                    <a:pt x="1116" y="248"/>
                    <a:pt x="1135" y="121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756975" y="4040200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1" y="0"/>
                  </a:moveTo>
                  <a:cubicBezTo>
                    <a:pt x="899" y="0"/>
                    <a:pt x="857" y="14"/>
                    <a:pt x="823" y="39"/>
                  </a:cubicBezTo>
                  <a:lnTo>
                    <a:pt x="91" y="735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7"/>
                    <a:pt x="201" y="1027"/>
                  </a:cubicBezTo>
                  <a:cubicBezTo>
                    <a:pt x="238" y="1027"/>
                    <a:pt x="293" y="1010"/>
                    <a:pt x="330" y="991"/>
                  </a:cubicBezTo>
                  <a:lnTo>
                    <a:pt x="1062" y="295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0" y="19"/>
                    <a:pt x="990" y="0"/>
                    <a:pt x="94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831550" y="3972000"/>
              <a:ext cx="28400" cy="25725"/>
            </a:xfrm>
            <a:custGeom>
              <a:avLst/>
              <a:gdLst/>
              <a:ahLst/>
              <a:cxnLst/>
              <a:rect l="l" t="t" r="r" b="b"/>
              <a:pathLst>
                <a:path w="1136" h="1029" extrusionOk="0">
                  <a:moveTo>
                    <a:pt x="925" y="0"/>
                  </a:moveTo>
                  <a:cubicBezTo>
                    <a:pt x="882" y="0"/>
                    <a:pt x="840" y="14"/>
                    <a:pt x="806" y="40"/>
                  </a:cubicBezTo>
                  <a:lnTo>
                    <a:pt x="74" y="736"/>
                  </a:lnTo>
                  <a:cubicBezTo>
                    <a:pt x="1" y="790"/>
                    <a:pt x="1" y="900"/>
                    <a:pt x="56" y="973"/>
                  </a:cubicBezTo>
                  <a:cubicBezTo>
                    <a:pt x="93" y="1010"/>
                    <a:pt x="147" y="1029"/>
                    <a:pt x="184" y="1029"/>
                  </a:cubicBezTo>
                  <a:cubicBezTo>
                    <a:pt x="239" y="1029"/>
                    <a:pt x="276" y="1029"/>
                    <a:pt x="313" y="992"/>
                  </a:cubicBezTo>
                  <a:lnTo>
                    <a:pt x="1045" y="314"/>
                  </a:lnTo>
                  <a:cubicBezTo>
                    <a:pt x="1118" y="241"/>
                    <a:pt x="1136" y="131"/>
                    <a:pt x="1062" y="58"/>
                  </a:cubicBezTo>
                  <a:cubicBezTo>
                    <a:pt x="1023" y="19"/>
                    <a:pt x="974" y="0"/>
                    <a:pt x="92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794500" y="4006100"/>
              <a:ext cx="27925" cy="25925"/>
            </a:xfrm>
            <a:custGeom>
              <a:avLst/>
              <a:gdLst/>
              <a:ahLst/>
              <a:cxnLst/>
              <a:rect l="l" t="t" r="r" b="b"/>
              <a:pathLst>
                <a:path w="1117" h="1037" extrusionOk="0">
                  <a:moveTo>
                    <a:pt x="924" y="0"/>
                  </a:moveTo>
                  <a:cubicBezTo>
                    <a:pt x="882" y="0"/>
                    <a:pt x="840" y="14"/>
                    <a:pt x="806" y="48"/>
                  </a:cubicBezTo>
                  <a:lnTo>
                    <a:pt x="74" y="726"/>
                  </a:lnTo>
                  <a:cubicBezTo>
                    <a:pt x="1" y="800"/>
                    <a:pt x="1" y="909"/>
                    <a:pt x="55" y="983"/>
                  </a:cubicBezTo>
                  <a:cubicBezTo>
                    <a:pt x="91" y="1019"/>
                    <a:pt x="147" y="1037"/>
                    <a:pt x="184" y="1037"/>
                  </a:cubicBezTo>
                  <a:cubicBezTo>
                    <a:pt x="238" y="1037"/>
                    <a:pt x="274" y="1019"/>
                    <a:pt x="311" y="983"/>
                  </a:cubicBezTo>
                  <a:lnTo>
                    <a:pt x="1043" y="305"/>
                  </a:lnTo>
                  <a:cubicBezTo>
                    <a:pt x="1116" y="231"/>
                    <a:pt x="1116" y="122"/>
                    <a:pt x="1062" y="48"/>
                  </a:cubicBezTo>
                  <a:cubicBezTo>
                    <a:pt x="1023" y="19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905700" y="3903875"/>
              <a:ext cx="28400" cy="25650"/>
            </a:xfrm>
            <a:custGeom>
              <a:avLst/>
              <a:gdLst/>
              <a:ahLst/>
              <a:cxnLst/>
              <a:rect l="l" t="t" r="r" b="b"/>
              <a:pathLst>
                <a:path w="1136" h="1026" extrusionOk="0">
                  <a:moveTo>
                    <a:pt x="950" y="1"/>
                  </a:moveTo>
                  <a:cubicBezTo>
                    <a:pt x="907" y="1"/>
                    <a:pt x="861" y="19"/>
                    <a:pt x="825" y="56"/>
                  </a:cubicBezTo>
                  <a:lnTo>
                    <a:pt x="73" y="732"/>
                  </a:lnTo>
                  <a:cubicBezTo>
                    <a:pt x="0" y="788"/>
                    <a:pt x="0" y="898"/>
                    <a:pt x="73" y="971"/>
                  </a:cubicBezTo>
                  <a:cubicBezTo>
                    <a:pt x="92" y="1008"/>
                    <a:pt x="147" y="1025"/>
                    <a:pt x="202" y="1025"/>
                  </a:cubicBezTo>
                  <a:cubicBezTo>
                    <a:pt x="239" y="1025"/>
                    <a:pt x="275" y="1025"/>
                    <a:pt x="312" y="989"/>
                  </a:cubicBezTo>
                  <a:lnTo>
                    <a:pt x="1062" y="312"/>
                  </a:lnTo>
                  <a:cubicBezTo>
                    <a:pt x="1135" y="239"/>
                    <a:pt x="1135" y="129"/>
                    <a:pt x="1062" y="56"/>
                  </a:cubicBezTo>
                  <a:cubicBezTo>
                    <a:pt x="1035" y="19"/>
                    <a:pt x="994" y="1"/>
                    <a:pt x="95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719875" y="4074125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2"/>
                  </a:lnTo>
                  <a:cubicBezTo>
                    <a:pt x="20" y="805"/>
                    <a:pt x="1" y="915"/>
                    <a:pt x="74" y="988"/>
                  </a:cubicBezTo>
                  <a:cubicBezTo>
                    <a:pt x="111" y="1025"/>
                    <a:pt x="147" y="1044"/>
                    <a:pt x="203" y="1044"/>
                  </a:cubicBezTo>
                  <a:cubicBezTo>
                    <a:pt x="240" y="1044"/>
                    <a:pt x="294" y="1025"/>
                    <a:pt x="313" y="988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680100" y="4108375"/>
              <a:ext cx="31125" cy="30300"/>
            </a:xfrm>
            <a:custGeom>
              <a:avLst/>
              <a:gdLst/>
              <a:ahLst/>
              <a:cxnLst/>
              <a:rect l="l" t="t" r="r" b="b"/>
              <a:pathLst>
                <a:path w="1245" h="1212" extrusionOk="0">
                  <a:moveTo>
                    <a:pt x="1050" y="0"/>
                  </a:moveTo>
                  <a:cubicBezTo>
                    <a:pt x="1009" y="0"/>
                    <a:pt x="967" y="14"/>
                    <a:pt x="933" y="40"/>
                  </a:cubicBezTo>
                  <a:lnTo>
                    <a:pt x="622" y="314"/>
                  </a:lnTo>
                  <a:lnTo>
                    <a:pt x="220" y="260"/>
                  </a:lnTo>
                  <a:cubicBezTo>
                    <a:pt x="208" y="257"/>
                    <a:pt x="196" y="256"/>
                    <a:pt x="184" y="256"/>
                  </a:cubicBezTo>
                  <a:cubicBezTo>
                    <a:pt x="105" y="256"/>
                    <a:pt x="34" y="311"/>
                    <a:pt x="18" y="406"/>
                  </a:cubicBezTo>
                  <a:cubicBezTo>
                    <a:pt x="0" y="497"/>
                    <a:pt x="73" y="589"/>
                    <a:pt x="164" y="607"/>
                  </a:cubicBezTo>
                  <a:lnTo>
                    <a:pt x="494" y="663"/>
                  </a:lnTo>
                  <a:lnTo>
                    <a:pt x="457" y="1010"/>
                  </a:lnTo>
                  <a:cubicBezTo>
                    <a:pt x="439" y="1102"/>
                    <a:pt x="513" y="1193"/>
                    <a:pt x="603" y="1212"/>
                  </a:cubicBezTo>
                  <a:lnTo>
                    <a:pt x="622" y="1212"/>
                  </a:lnTo>
                  <a:cubicBezTo>
                    <a:pt x="713" y="1212"/>
                    <a:pt x="786" y="1139"/>
                    <a:pt x="806" y="1046"/>
                  </a:cubicBezTo>
                  <a:lnTo>
                    <a:pt x="842" y="589"/>
                  </a:lnTo>
                  <a:lnTo>
                    <a:pt x="1172" y="297"/>
                  </a:lnTo>
                  <a:cubicBezTo>
                    <a:pt x="1245" y="241"/>
                    <a:pt x="1245" y="131"/>
                    <a:pt x="1172" y="58"/>
                  </a:cubicBezTo>
                  <a:cubicBezTo>
                    <a:pt x="1142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393600" y="4066800"/>
              <a:ext cx="33425" cy="12825"/>
            </a:xfrm>
            <a:custGeom>
              <a:avLst/>
              <a:gdLst/>
              <a:ahLst/>
              <a:cxnLst/>
              <a:rect l="l" t="t" r="r" b="b"/>
              <a:pathLst>
                <a:path w="1337" h="513" extrusionOk="0">
                  <a:moveTo>
                    <a:pt x="220" y="0"/>
                  </a:moveTo>
                  <a:cubicBezTo>
                    <a:pt x="110" y="0"/>
                    <a:pt x="18" y="56"/>
                    <a:pt x="18" y="147"/>
                  </a:cubicBezTo>
                  <a:cubicBezTo>
                    <a:pt x="1" y="256"/>
                    <a:pt x="55" y="349"/>
                    <a:pt x="147" y="349"/>
                  </a:cubicBezTo>
                  <a:lnTo>
                    <a:pt x="1117" y="513"/>
                  </a:lnTo>
                  <a:lnTo>
                    <a:pt x="1136" y="513"/>
                  </a:lnTo>
                  <a:cubicBezTo>
                    <a:pt x="1226" y="513"/>
                    <a:pt x="1300" y="458"/>
                    <a:pt x="1319" y="366"/>
                  </a:cubicBezTo>
                  <a:cubicBezTo>
                    <a:pt x="1336" y="275"/>
                    <a:pt x="1263" y="183"/>
                    <a:pt x="1172" y="16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441200" y="40749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2" y="1"/>
                  </a:moveTo>
                  <a:cubicBezTo>
                    <a:pt x="110" y="1"/>
                    <a:pt x="35" y="68"/>
                    <a:pt x="18" y="150"/>
                  </a:cubicBezTo>
                  <a:cubicBezTo>
                    <a:pt x="0" y="242"/>
                    <a:pt x="74" y="333"/>
                    <a:pt x="164" y="352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26" y="516"/>
                    <a:pt x="1299" y="443"/>
                    <a:pt x="1318" y="370"/>
                  </a:cubicBezTo>
                  <a:cubicBezTo>
                    <a:pt x="1336" y="260"/>
                    <a:pt x="1263" y="169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488800" y="40827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0"/>
                  </a:moveTo>
                  <a:cubicBezTo>
                    <a:pt x="109" y="0"/>
                    <a:pt x="35" y="68"/>
                    <a:pt x="18" y="150"/>
                  </a:cubicBezTo>
                  <a:cubicBezTo>
                    <a:pt x="0" y="241"/>
                    <a:pt x="73" y="333"/>
                    <a:pt x="164" y="351"/>
                  </a:cubicBezTo>
                  <a:lnTo>
                    <a:pt x="1116" y="516"/>
                  </a:lnTo>
                  <a:lnTo>
                    <a:pt x="1153" y="516"/>
                  </a:lnTo>
                  <a:cubicBezTo>
                    <a:pt x="1245" y="516"/>
                    <a:pt x="1318" y="460"/>
                    <a:pt x="1336" y="370"/>
                  </a:cubicBezTo>
                  <a:cubicBezTo>
                    <a:pt x="1336" y="277"/>
                    <a:pt x="1282" y="187"/>
                    <a:pt x="1189" y="168"/>
                  </a:cubicBezTo>
                  <a:lnTo>
                    <a:pt x="220" y="4"/>
                  </a:ln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345525" y="40589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1" y="1"/>
                  </a:moveTo>
                  <a:cubicBezTo>
                    <a:pt x="111" y="1"/>
                    <a:pt x="35" y="68"/>
                    <a:pt x="20" y="150"/>
                  </a:cubicBezTo>
                  <a:cubicBezTo>
                    <a:pt x="1" y="241"/>
                    <a:pt x="74" y="333"/>
                    <a:pt x="166" y="351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28" y="516"/>
                    <a:pt x="1319" y="461"/>
                    <a:pt x="1319" y="370"/>
                  </a:cubicBezTo>
                  <a:cubicBezTo>
                    <a:pt x="1338" y="277"/>
                    <a:pt x="1282" y="187"/>
                    <a:pt x="1172" y="168"/>
                  </a:cubicBezTo>
                  <a:lnTo>
                    <a:pt x="220" y="4"/>
                  </a:lnTo>
                  <a:cubicBezTo>
                    <a:pt x="211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97925" y="40511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87" y="0"/>
                  </a:moveTo>
                  <a:cubicBezTo>
                    <a:pt x="108" y="0"/>
                    <a:pt x="35" y="54"/>
                    <a:pt x="20" y="150"/>
                  </a:cubicBezTo>
                  <a:cubicBezTo>
                    <a:pt x="1" y="242"/>
                    <a:pt x="57" y="333"/>
                    <a:pt x="166" y="352"/>
                  </a:cubicBezTo>
                  <a:lnTo>
                    <a:pt x="1118" y="499"/>
                  </a:lnTo>
                  <a:lnTo>
                    <a:pt x="1136" y="516"/>
                  </a:lnTo>
                  <a:cubicBezTo>
                    <a:pt x="1228" y="516"/>
                    <a:pt x="1301" y="443"/>
                    <a:pt x="1319" y="352"/>
                  </a:cubicBezTo>
                  <a:cubicBezTo>
                    <a:pt x="1338" y="260"/>
                    <a:pt x="1265" y="169"/>
                    <a:pt x="1173" y="150"/>
                  </a:cubicBezTo>
                  <a:lnTo>
                    <a:pt x="221" y="4"/>
                  </a:lnTo>
                  <a:cubicBezTo>
                    <a:pt x="209" y="2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584425" y="4098750"/>
              <a:ext cx="33450" cy="12925"/>
            </a:xfrm>
            <a:custGeom>
              <a:avLst/>
              <a:gdLst/>
              <a:ahLst/>
              <a:cxnLst/>
              <a:rect l="l" t="t" r="r" b="b"/>
              <a:pathLst>
                <a:path w="1338" h="517" extrusionOk="0">
                  <a:moveTo>
                    <a:pt x="193" y="1"/>
                  </a:moveTo>
                  <a:cubicBezTo>
                    <a:pt x="111" y="1"/>
                    <a:pt x="35" y="68"/>
                    <a:pt x="19" y="150"/>
                  </a:cubicBezTo>
                  <a:cubicBezTo>
                    <a:pt x="0" y="242"/>
                    <a:pt x="74" y="333"/>
                    <a:pt x="166" y="352"/>
                  </a:cubicBezTo>
                  <a:lnTo>
                    <a:pt x="1118" y="516"/>
                  </a:lnTo>
                  <a:lnTo>
                    <a:pt x="1154" y="516"/>
                  </a:lnTo>
                  <a:cubicBezTo>
                    <a:pt x="1228" y="516"/>
                    <a:pt x="1318" y="443"/>
                    <a:pt x="1318" y="370"/>
                  </a:cubicBezTo>
                  <a:cubicBezTo>
                    <a:pt x="1337" y="260"/>
                    <a:pt x="1282" y="187"/>
                    <a:pt x="1172" y="169"/>
                  </a:cubicBezTo>
                  <a:lnTo>
                    <a:pt x="220" y="3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536825" y="4090975"/>
              <a:ext cx="33450" cy="12450"/>
            </a:xfrm>
            <a:custGeom>
              <a:avLst/>
              <a:gdLst/>
              <a:ahLst/>
              <a:cxnLst/>
              <a:rect l="l" t="t" r="r" b="b"/>
              <a:pathLst>
                <a:path w="1338" h="498" extrusionOk="0">
                  <a:moveTo>
                    <a:pt x="184" y="0"/>
                  </a:moveTo>
                  <a:cubicBezTo>
                    <a:pt x="106" y="0"/>
                    <a:pt x="35" y="53"/>
                    <a:pt x="20" y="131"/>
                  </a:cubicBezTo>
                  <a:cubicBezTo>
                    <a:pt x="1" y="241"/>
                    <a:pt x="56" y="334"/>
                    <a:pt x="166" y="351"/>
                  </a:cubicBezTo>
                  <a:lnTo>
                    <a:pt x="1118" y="498"/>
                  </a:lnTo>
                  <a:lnTo>
                    <a:pt x="1136" y="498"/>
                  </a:lnTo>
                  <a:cubicBezTo>
                    <a:pt x="1228" y="498"/>
                    <a:pt x="1301" y="443"/>
                    <a:pt x="1319" y="351"/>
                  </a:cubicBezTo>
                  <a:cubicBezTo>
                    <a:pt x="1338" y="260"/>
                    <a:pt x="1264" y="168"/>
                    <a:pt x="1172" y="150"/>
                  </a:cubicBezTo>
                  <a:lnTo>
                    <a:pt x="220" y="4"/>
                  </a:lnTo>
                  <a:cubicBezTo>
                    <a:pt x="208" y="2"/>
                    <a:pt x="196" y="0"/>
                    <a:pt x="18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632500" y="4106550"/>
              <a:ext cx="33400" cy="12900"/>
            </a:xfrm>
            <a:custGeom>
              <a:avLst/>
              <a:gdLst/>
              <a:ahLst/>
              <a:cxnLst/>
              <a:rect l="l" t="t" r="r" b="b"/>
              <a:pathLst>
                <a:path w="1336" h="516" extrusionOk="0">
                  <a:moveTo>
                    <a:pt x="185" y="0"/>
                  </a:moveTo>
                  <a:cubicBezTo>
                    <a:pt x="91" y="0"/>
                    <a:pt x="18" y="68"/>
                    <a:pt x="18" y="150"/>
                  </a:cubicBezTo>
                  <a:cubicBezTo>
                    <a:pt x="0" y="241"/>
                    <a:pt x="54" y="333"/>
                    <a:pt x="147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0"/>
                    <a:pt x="1318" y="370"/>
                  </a:cubicBezTo>
                  <a:cubicBezTo>
                    <a:pt x="1336" y="277"/>
                    <a:pt x="1263" y="186"/>
                    <a:pt x="1172" y="167"/>
                  </a:cubicBezTo>
                  <a:lnTo>
                    <a:pt x="220" y="3"/>
                  </a:lnTo>
                  <a:cubicBezTo>
                    <a:pt x="208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686025" y="41546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80" y="0"/>
                  </a:moveTo>
                  <a:cubicBezTo>
                    <a:pt x="188" y="0"/>
                    <a:pt x="127" y="68"/>
                    <a:pt x="110" y="149"/>
                  </a:cubicBezTo>
                  <a:lnTo>
                    <a:pt x="19" y="1138"/>
                  </a:lnTo>
                  <a:cubicBezTo>
                    <a:pt x="0" y="1248"/>
                    <a:pt x="74" y="1321"/>
                    <a:pt x="166" y="1340"/>
                  </a:cubicBezTo>
                  <a:lnTo>
                    <a:pt x="183" y="1340"/>
                  </a:lnTo>
                  <a:cubicBezTo>
                    <a:pt x="276" y="1340"/>
                    <a:pt x="349" y="1267"/>
                    <a:pt x="366" y="1174"/>
                  </a:cubicBezTo>
                  <a:lnTo>
                    <a:pt x="459" y="186"/>
                  </a:lnTo>
                  <a:cubicBezTo>
                    <a:pt x="476" y="95"/>
                    <a:pt x="403" y="3"/>
                    <a:pt x="312" y="3"/>
                  </a:cubicBezTo>
                  <a:cubicBezTo>
                    <a:pt x="301" y="1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675950" y="42539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78" y="1"/>
                  </a:moveTo>
                  <a:cubicBezTo>
                    <a:pt x="188" y="1"/>
                    <a:pt x="127" y="68"/>
                    <a:pt x="110" y="150"/>
                  </a:cubicBezTo>
                  <a:lnTo>
                    <a:pt x="20" y="1139"/>
                  </a:lnTo>
                  <a:cubicBezTo>
                    <a:pt x="1" y="1249"/>
                    <a:pt x="74" y="1322"/>
                    <a:pt x="166" y="1339"/>
                  </a:cubicBezTo>
                  <a:lnTo>
                    <a:pt x="184" y="1339"/>
                  </a:lnTo>
                  <a:cubicBezTo>
                    <a:pt x="276" y="1339"/>
                    <a:pt x="349" y="1266"/>
                    <a:pt x="367" y="1175"/>
                  </a:cubicBezTo>
                  <a:lnTo>
                    <a:pt x="459" y="187"/>
                  </a:lnTo>
                  <a:cubicBezTo>
                    <a:pt x="477" y="95"/>
                    <a:pt x="403" y="4"/>
                    <a:pt x="313" y="4"/>
                  </a:cubicBezTo>
                  <a:cubicBezTo>
                    <a:pt x="301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681000" y="42040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311" y="1"/>
                  </a:moveTo>
                  <a:cubicBezTo>
                    <a:pt x="201" y="1"/>
                    <a:pt x="128" y="56"/>
                    <a:pt x="111" y="166"/>
                  </a:cubicBezTo>
                  <a:lnTo>
                    <a:pt x="18" y="1155"/>
                  </a:lnTo>
                  <a:cubicBezTo>
                    <a:pt x="1" y="1246"/>
                    <a:pt x="74" y="1338"/>
                    <a:pt x="165" y="1355"/>
                  </a:cubicBezTo>
                  <a:lnTo>
                    <a:pt x="184" y="1355"/>
                  </a:lnTo>
                  <a:cubicBezTo>
                    <a:pt x="275" y="1355"/>
                    <a:pt x="348" y="1282"/>
                    <a:pt x="367" y="1191"/>
                  </a:cubicBezTo>
                  <a:lnTo>
                    <a:pt x="458" y="203"/>
                  </a:lnTo>
                  <a:cubicBezTo>
                    <a:pt x="477" y="93"/>
                    <a:pt x="403" y="20"/>
                    <a:pt x="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5"/>
          <p:cNvSpPr/>
          <p:nvPr/>
        </p:nvSpPr>
        <p:spPr>
          <a:xfrm>
            <a:off x="8337393" y="1336035"/>
            <a:ext cx="1017717" cy="1021731"/>
          </a:xfrm>
          <a:custGeom>
            <a:avLst/>
            <a:gdLst/>
            <a:ahLst/>
            <a:cxnLst/>
            <a:rect l="l" t="t" r="r" b="b"/>
            <a:pathLst>
              <a:path w="18509" h="18582" extrusionOk="0">
                <a:moveTo>
                  <a:pt x="5932" y="367"/>
                </a:moveTo>
                <a:lnTo>
                  <a:pt x="5932" y="5804"/>
                </a:lnTo>
                <a:lnTo>
                  <a:pt x="514" y="5804"/>
                </a:lnTo>
                <a:lnTo>
                  <a:pt x="5932" y="367"/>
                </a:lnTo>
                <a:close/>
                <a:moveTo>
                  <a:pt x="17941" y="294"/>
                </a:moveTo>
                <a:lnTo>
                  <a:pt x="12431" y="5804"/>
                </a:lnTo>
                <a:lnTo>
                  <a:pt x="6225" y="5804"/>
                </a:lnTo>
                <a:lnTo>
                  <a:pt x="6225" y="294"/>
                </a:lnTo>
                <a:close/>
                <a:moveTo>
                  <a:pt x="12376" y="6097"/>
                </a:moveTo>
                <a:lnTo>
                  <a:pt x="12376" y="12302"/>
                </a:lnTo>
                <a:lnTo>
                  <a:pt x="6225" y="12302"/>
                </a:lnTo>
                <a:lnTo>
                  <a:pt x="6225" y="6097"/>
                </a:lnTo>
                <a:close/>
                <a:moveTo>
                  <a:pt x="18216" y="440"/>
                </a:moveTo>
                <a:lnTo>
                  <a:pt x="18216" y="12302"/>
                </a:lnTo>
                <a:lnTo>
                  <a:pt x="12669" y="12302"/>
                </a:lnTo>
                <a:lnTo>
                  <a:pt x="12669" y="5987"/>
                </a:lnTo>
                <a:lnTo>
                  <a:pt x="18216" y="440"/>
                </a:lnTo>
                <a:close/>
                <a:moveTo>
                  <a:pt x="5932" y="6097"/>
                </a:moveTo>
                <a:lnTo>
                  <a:pt x="5932" y="12431"/>
                </a:lnTo>
                <a:lnTo>
                  <a:pt x="294" y="18069"/>
                </a:lnTo>
                <a:lnTo>
                  <a:pt x="294" y="6097"/>
                </a:lnTo>
                <a:close/>
                <a:moveTo>
                  <a:pt x="18216" y="12595"/>
                </a:moveTo>
                <a:lnTo>
                  <a:pt x="18216" y="12614"/>
                </a:lnTo>
                <a:lnTo>
                  <a:pt x="12669" y="18160"/>
                </a:lnTo>
                <a:lnTo>
                  <a:pt x="12669" y="12595"/>
                </a:lnTo>
                <a:close/>
                <a:moveTo>
                  <a:pt x="12376" y="12595"/>
                </a:moveTo>
                <a:lnTo>
                  <a:pt x="12376" y="18289"/>
                </a:lnTo>
                <a:lnTo>
                  <a:pt x="514" y="18289"/>
                </a:lnTo>
                <a:lnTo>
                  <a:pt x="6188" y="12595"/>
                </a:lnTo>
                <a:close/>
                <a:moveTo>
                  <a:pt x="5878" y="1"/>
                </a:moveTo>
                <a:lnTo>
                  <a:pt x="1" y="5878"/>
                </a:lnTo>
                <a:lnTo>
                  <a:pt x="1" y="18582"/>
                </a:lnTo>
                <a:lnTo>
                  <a:pt x="12669" y="18582"/>
                </a:lnTo>
                <a:lnTo>
                  <a:pt x="18509" y="12742"/>
                </a:lnTo>
                <a:lnTo>
                  <a:pt x="18509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8779124" y="1788835"/>
            <a:ext cx="141079" cy="141032"/>
          </a:xfrm>
          <a:custGeom>
            <a:avLst/>
            <a:gdLst/>
            <a:ahLst/>
            <a:cxnLst/>
            <a:rect l="l" t="t" r="r" b="b"/>
            <a:pathLst>
              <a:path w="3040" h="3039" extrusionOk="0">
                <a:moveTo>
                  <a:pt x="1521" y="0"/>
                </a:moveTo>
                <a:cubicBezTo>
                  <a:pt x="679" y="0"/>
                  <a:pt x="1" y="677"/>
                  <a:pt x="1" y="1519"/>
                </a:cubicBezTo>
                <a:cubicBezTo>
                  <a:pt x="1" y="2343"/>
                  <a:pt x="679" y="3039"/>
                  <a:pt x="1521" y="3039"/>
                </a:cubicBezTo>
                <a:cubicBezTo>
                  <a:pt x="2363" y="3039"/>
                  <a:pt x="3039" y="2343"/>
                  <a:pt x="3039" y="1519"/>
                </a:cubicBezTo>
                <a:cubicBezTo>
                  <a:pt x="3039" y="677"/>
                  <a:pt x="2363" y="0"/>
                  <a:pt x="152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" name="Google Shape;170;p5"/>
          <p:cNvCxnSpPr/>
          <p:nvPr/>
        </p:nvCxnSpPr>
        <p:spPr>
          <a:xfrm>
            <a:off x="6522075" y="755575"/>
            <a:ext cx="9285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71" name="Google Shape;171;p5"/>
          <p:cNvSpPr/>
          <p:nvPr/>
        </p:nvSpPr>
        <p:spPr>
          <a:xfrm>
            <a:off x="-418525" y="1685989"/>
            <a:ext cx="951194" cy="1045354"/>
          </a:xfrm>
          <a:custGeom>
            <a:avLst/>
            <a:gdLst/>
            <a:ahLst/>
            <a:cxnLst/>
            <a:rect l="l" t="t" r="r" b="b"/>
            <a:pathLst>
              <a:path w="23305" h="25612" extrusionOk="0">
                <a:moveTo>
                  <a:pt x="11333" y="1"/>
                </a:moveTo>
                <a:lnTo>
                  <a:pt x="1" y="17081"/>
                </a:lnTo>
                <a:lnTo>
                  <a:pt x="8604" y="25611"/>
                </a:lnTo>
                <a:lnTo>
                  <a:pt x="23305" y="19844"/>
                </a:lnTo>
                <a:lnTo>
                  <a:pt x="11333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5"/>
          <p:cNvGrpSpPr/>
          <p:nvPr/>
        </p:nvGrpSpPr>
        <p:grpSpPr>
          <a:xfrm>
            <a:off x="-464075" y="1515461"/>
            <a:ext cx="1017688" cy="1091067"/>
            <a:chOff x="-311675" y="1284749"/>
            <a:chExt cx="1017688" cy="1091067"/>
          </a:xfrm>
        </p:grpSpPr>
        <p:sp>
          <p:nvSpPr>
            <p:cNvPr id="173" name="Google Shape;173;p5"/>
            <p:cNvSpPr/>
            <p:nvPr/>
          </p:nvSpPr>
          <p:spPr>
            <a:xfrm>
              <a:off x="-180942" y="1785027"/>
              <a:ext cx="45631" cy="56610"/>
            </a:xfrm>
            <a:custGeom>
              <a:avLst/>
              <a:gdLst/>
              <a:ahLst/>
              <a:cxnLst/>
              <a:rect l="l" t="t" r="r" b="b"/>
              <a:pathLst>
                <a:path w="1118" h="1387" extrusionOk="0">
                  <a:moveTo>
                    <a:pt x="894" y="1"/>
                  </a:moveTo>
                  <a:cubicBezTo>
                    <a:pt x="828" y="1"/>
                    <a:pt x="761" y="29"/>
                    <a:pt x="715" y="86"/>
                  </a:cubicBezTo>
                  <a:lnTo>
                    <a:pt x="74" y="1057"/>
                  </a:lnTo>
                  <a:cubicBezTo>
                    <a:pt x="0" y="1167"/>
                    <a:pt x="37" y="1294"/>
                    <a:pt x="129" y="1350"/>
                  </a:cubicBezTo>
                  <a:cubicBezTo>
                    <a:pt x="166" y="1368"/>
                    <a:pt x="203" y="1387"/>
                    <a:pt x="239" y="1387"/>
                  </a:cubicBezTo>
                  <a:cubicBezTo>
                    <a:pt x="312" y="1387"/>
                    <a:pt x="367" y="1350"/>
                    <a:pt x="422" y="1294"/>
                  </a:cubicBezTo>
                  <a:lnTo>
                    <a:pt x="1062" y="325"/>
                  </a:lnTo>
                  <a:cubicBezTo>
                    <a:pt x="1118" y="233"/>
                    <a:pt x="1099" y="105"/>
                    <a:pt x="1008" y="32"/>
                  </a:cubicBezTo>
                  <a:cubicBezTo>
                    <a:pt x="973" y="11"/>
                    <a:pt x="934" y="1"/>
                    <a:pt x="89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-311675" y="2021636"/>
              <a:ext cx="52366" cy="50855"/>
            </a:xfrm>
            <a:custGeom>
              <a:avLst/>
              <a:gdLst/>
              <a:ahLst/>
              <a:cxnLst/>
              <a:rect l="l" t="t" r="r" b="b"/>
              <a:pathLst>
                <a:path w="1283" h="1246" extrusionOk="0">
                  <a:moveTo>
                    <a:pt x="604" y="1"/>
                  </a:moveTo>
                  <a:lnTo>
                    <a:pt x="201" y="56"/>
                  </a:lnTo>
                  <a:cubicBezTo>
                    <a:pt x="165" y="56"/>
                    <a:pt x="147" y="56"/>
                    <a:pt x="111" y="74"/>
                  </a:cubicBezTo>
                  <a:lnTo>
                    <a:pt x="91" y="93"/>
                  </a:lnTo>
                  <a:lnTo>
                    <a:pt x="74" y="110"/>
                  </a:lnTo>
                  <a:cubicBezTo>
                    <a:pt x="55" y="130"/>
                    <a:pt x="37" y="130"/>
                    <a:pt x="37" y="147"/>
                  </a:cubicBezTo>
                  <a:cubicBezTo>
                    <a:pt x="18" y="166"/>
                    <a:pt x="18" y="166"/>
                    <a:pt x="18" y="184"/>
                  </a:cubicBezTo>
                  <a:lnTo>
                    <a:pt x="1" y="203"/>
                  </a:lnTo>
                  <a:lnTo>
                    <a:pt x="1" y="276"/>
                  </a:lnTo>
                  <a:lnTo>
                    <a:pt x="1" y="294"/>
                  </a:lnTo>
                  <a:cubicBezTo>
                    <a:pt x="1" y="313"/>
                    <a:pt x="1" y="330"/>
                    <a:pt x="18" y="367"/>
                  </a:cubicBezTo>
                  <a:cubicBezTo>
                    <a:pt x="18" y="367"/>
                    <a:pt x="37" y="367"/>
                    <a:pt x="37" y="386"/>
                  </a:cubicBezTo>
                  <a:cubicBezTo>
                    <a:pt x="37" y="386"/>
                    <a:pt x="55" y="403"/>
                    <a:pt x="55" y="422"/>
                  </a:cubicBezTo>
                  <a:lnTo>
                    <a:pt x="916" y="1191"/>
                  </a:lnTo>
                  <a:cubicBezTo>
                    <a:pt x="953" y="1228"/>
                    <a:pt x="1007" y="1245"/>
                    <a:pt x="1043" y="1245"/>
                  </a:cubicBezTo>
                  <a:cubicBezTo>
                    <a:pt x="1099" y="1245"/>
                    <a:pt x="1153" y="1228"/>
                    <a:pt x="1209" y="1172"/>
                  </a:cubicBezTo>
                  <a:cubicBezTo>
                    <a:pt x="1282" y="1099"/>
                    <a:pt x="1282" y="972"/>
                    <a:pt x="1190" y="879"/>
                  </a:cubicBezTo>
                  <a:lnTo>
                    <a:pt x="677" y="422"/>
                  </a:lnTo>
                  <a:cubicBezTo>
                    <a:pt x="770" y="386"/>
                    <a:pt x="843" y="294"/>
                    <a:pt x="843" y="184"/>
                  </a:cubicBezTo>
                  <a:cubicBezTo>
                    <a:pt x="824" y="74"/>
                    <a:pt x="733" y="1"/>
                    <a:pt x="60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242941" y="2087758"/>
              <a:ext cx="53835" cy="48978"/>
            </a:xfrm>
            <a:custGeom>
              <a:avLst/>
              <a:gdLst/>
              <a:ahLst/>
              <a:cxnLst/>
              <a:rect l="l" t="t" r="r" b="b"/>
              <a:pathLst>
                <a:path w="1319" h="1200" extrusionOk="0">
                  <a:moveTo>
                    <a:pt x="232" y="0"/>
                  </a:moveTo>
                  <a:cubicBezTo>
                    <a:pt x="173" y="0"/>
                    <a:pt x="115" y="24"/>
                    <a:pt x="74" y="65"/>
                  </a:cubicBezTo>
                  <a:cubicBezTo>
                    <a:pt x="1" y="157"/>
                    <a:pt x="1" y="284"/>
                    <a:pt x="92" y="358"/>
                  </a:cubicBezTo>
                  <a:lnTo>
                    <a:pt x="953" y="1146"/>
                  </a:lnTo>
                  <a:cubicBezTo>
                    <a:pt x="989" y="1182"/>
                    <a:pt x="1044" y="1200"/>
                    <a:pt x="1099" y="1200"/>
                  </a:cubicBezTo>
                  <a:cubicBezTo>
                    <a:pt x="1153" y="1200"/>
                    <a:pt x="1209" y="1182"/>
                    <a:pt x="1246" y="1127"/>
                  </a:cubicBezTo>
                  <a:cubicBezTo>
                    <a:pt x="1319" y="1053"/>
                    <a:pt x="1319" y="926"/>
                    <a:pt x="1227" y="853"/>
                  </a:cubicBezTo>
                  <a:lnTo>
                    <a:pt x="367" y="47"/>
                  </a:lnTo>
                  <a:cubicBezTo>
                    <a:pt x="326" y="15"/>
                    <a:pt x="279" y="0"/>
                    <a:pt x="23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-31516" y="2280980"/>
              <a:ext cx="53835" cy="49305"/>
            </a:xfrm>
            <a:custGeom>
              <a:avLst/>
              <a:gdLst/>
              <a:ahLst/>
              <a:cxnLst/>
              <a:rect l="l" t="t" r="r" b="b"/>
              <a:pathLst>
                <a:path w="1319" h="1208" extrusionOk="0">
                  <a:moveTo>
                    <a:pt x="223" y="1"/>
                  </a:moveTo>
                  <a:cubicBezTo>
                    <a:pt x="167" y="1"/>
                    <a:pt x="113" y="24"/>
                    <a:pt x="74" y="73"/>
                  </a:cubicBezTo>
                  <a:cubicBezTo>
                    <a:pt x="1" y="146"/>
                    <a:pt x="1" y="273"/>
                    <a:pt x="93" y="366"/>
                  </a:cubicBezTo>
                  <a:lnTo>
                    <a:pt x="953" y="1152"/>
                  </a:lnTo>
                  <a:cubicBezTo>
                    <a:pt x="989" y="1189"/>
                    <a:pt x="1045" y="1208"/>
                    <a:pt x="1081" y="1208"/>
                  </a:cubicBezTo>
                  <a:cubicBezTo>
                    <a:pt x="1136" y="1208"/>
                    <a:pt x="1191" y="1171"/>
                    <a:pt x="1245" y="1134"/>
                  </a:cubicBezTo>
                  <a:cubicBezTo>
                    <a:pt x="1319" y="1042"/>
                    <a:pt x="1319" y="915"/>
                    <a:pt x="1228" y="842"/>
                  </a:cubicBezTo>
                  <a:lnTo>
                    <a:pt x="367" y="54"/>
                  </a:lnTo>
                  <a:cubicBezTo>
                    <a:pt x="324" y="19"/>
                    <a:pt x="273" y="1"/>
                    <a:pt x="22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172697" y="2152124"/>
              <a:ext cx="53835" cy="48896"/>
            </a:xfrm>
            <a:custGeom>
              <a:avLst/>
              <a:gdLst/>
              <a:ahLst/>
              <a:cxnLst/>
              <a:rect l="l" t="t" r="r" b="b"/>
              <a:pathLst>
                <a:path w="1319" h="1198" extrusionOk="0">
                  <a:moveTo>
                    <a:pt x="235" y="0"/>
                  </a:moveTo>
                  <a:cubicBezTo>
                    <a:pt x="180" y="0"/>
                    <a:pt x="122" y="24"/>
                    <a:pt x="74" y="62"/>
                  </a:cubicBezTo>
                  <a:cubicBezTo>
                    <a:pt x="1" y="154"/>
                    <a:pt x="18" y="282"/>
                    <a:pt x="91" y="355"/>
                  </a:cubicBezTo>
                  <a:lnTo>
                    <a:pt x="952" y="1143"/>
                  </a:lnTo>
                  <a:cubicBezTo>
                    <a:pt x="989" y="1179"/>
                    <a:pt x="1043" y="1197"/>
                    <a:pt x="1099" y="1197"/>
                  </a:cubicBezTo>
                  <a:cubicBezTo>
                    <a:pt x="1153" y="1197"/>
                    <a:pt x="1209" y="1179"/>
                    <a:pt x="1245" y="1143"/>
                  </a:cubicBezTo>
                  <a:cubicBezTo>
                    <a:pt x="1319" y="1051"/>
                    <a:pt x="1319" y="923"/>
                    <a:pt x="1226" y="850"/>
                  </a:cubicBezTo>
                  <a:lnTo>
                    <a:pt x="367" y="62"/>
                  </a:lnTo>
                  <a:cubicBezTo>
                    <a:pt x="332" y="19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-102453" y="2216654"/>
              <a:ext cx="54529" cy="48611"/>
            </a:xfrm>
            <a:custGeom>
              <a:avLst/>
              <a:gdLst/>
              <a:ahLst/>
              <a:cxnLst/>
              <a:rect l="l" t="t" r="r" b="b"/>
              <a:pathLst>
                <a:path w="1336" h="1191" extrusionOk="0">
                  <a:moveTo>
                    <a:pt x="231" y="0"/>
                  </a:moveTo>
                  <a:cubicBezTo>
                    <a:pt x="178" y="0"/>
                    <a:pt x="128" y="19"/>
                    <a:pt x="91" y="55"/>
                  </a:cubicBezTo>
                  <a:cubicBezTo>
                    <a:pt x="0" y="148"/>
                    <a:pt x="18" y="275"/>
                    <a:pt x="91" y="348"/>
                  </a:cubicBezTo>
                  <a:lnTo>
                    <a:pt x="952" y="1136"/>
                  </a:lnTo>
                  <a:cubicBezTo>
                    <a:pt x="1006" y="1173"/>
                    <a:pt x="1043" y="1190"/>
                    <a:pt x="1099" y="1190"/>
                  </a:cubicBezTo>
                  <a:cubicBezTo>
                    <a:pt x="1153" y="1190"/>
                    <a:pt x="1209" y="1173"/>
                    <a:pt x="1245" y="1136"/>
                  </a:cubicBezTo>
                  <a:cubicBezTo>
                    <a:pt x="1336" y="1044"/>
                    <a:pt x="1318" y="916"/>
                    <a:pt x="1245" y="843"/>
                  </a:cubicBezTo>
                  <a:lnTo>
                    <a:pt x="384" y="55"/>
                  </a:lnTo>
                  <a:cubicBezTo>
                    <a:pt x="339" y="19"/>
                    <a:pt x="284" y="0"/>
                    <a:pt x="23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-74862" y="1625928"/>
              <a:ext cx="45672" cy="56529"/>
            </a:xfrm>
            <a:custGeom>
              <a:avLst/>
              <a:gdLst/>
              <a:ahLst/>
              <a:cxnLst/>
              <a:rect l="l" t="t" r="r" b="b"/>
              <a:pathLst>
                <a:path w="1119" h="1385" extrusionOk="0">
                  <a:moveTo>
                    <a:pt x="882" y="0"/>
                  </a:moveTo>
                  <a:cubicBezTo>
                    <a:pt x="816" y="0"/>
                    <a:pt x="750" y="33"/>
                    <a:pt x="716" y="103"/>
                  </a:cubicBezTo>
                  <a:lnTo>
                    <a:pt x="57" y="1074"/>
                  </a:lnTo>
                  <a:cubicBezTo>
                    <a:pt x="1" y="1165"/>
                    <a:pt x="20" y="1294"/>
                    <a:pt x="111" y="1348"/>
                  </a:cubicBezTo>
                  <a:cubicBezTo>
                    <a:pt x="147" y="1385"/>
                    <a:pt x="203" y="1385"/>
                    <a:pt x="240" y="1385"/>
                  </a:cubicBezTo>
                  <a:cubicBezTo>
                    <a:pt x="294" y="1385"/>
                    <a:pt x="367" y="1367"/>
                    <a:pt x="404" y="1294"/>
                  </a:cubicBezTo>
                  <a:lnTo>
                    <a:pt x="1045" y="323"/>
                  </a:lnTo>
                  <a:cubicBezTo>
                    <a:pt x="1118" y="232"/>
                    <a:pt x="1082" y="103"/>
                    <a:pt x="989" y="30"/>
                  </a:cubicBezTo>
                  <a:cubicBezTo>
                    <a:pt x="957" y="11"/>
                    <a:pt x="919" y="0"/>
                    <a:pt x="8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-21761" y="1546704"/>
              <a:ext cx="45590" cy="56570"/>
            </a:xfrm>
            <a:custGeom>
              <a:avLst/>
              <a:gdLst/>
              <a:ahLst/>
              <a:cxnLst/>
              <a:rect l="l" t="t" r="r" b="b"/>
              <a:pathLst>
                <a:path w="1117" h="1386" extrusionOk="0">
                  <a:moveTo>
                    <a:pt x="875" y="0"/>
                  </a:moveTo>
                  <a:cubicBezTo>
                    <a:pt x="809" y="0"/>
                    <a:pt x="742" y="29"/>
                    <a:pt x="696" y="86"/>
                  </a:cubicBezTo>
                  <a:lnTo>
                    <a:pt x="55" y="1056"/>
                  </a:lnTo>
                  <a:cubicBezTo>
                    <a:pt x="0" y="1166"/>
                    <a:pt x="18" y="1295"/>
                    <a:pt x="110" y="1349"/>
                  </a:cubicBezTo>
                  <a:cubicBezTo>
                    <a:pt x="147" y="1368"/>
                    <a:pt x="183" y="1385"/>
                    <a:pt x="220" y="1385"/>
                  </a:cubicBezTo>
                  <a:cubicBezTo>
                    <a:pt x="293" y="1385"/>
                    <a:pt x="366" y="1349"/>
                    <a:pt x="403" y="1295"/>
                  </a:cubicBezTo>
                  <a:lnTo>
                    <a:pt x="1043" y="324"/>
                  </a:lnTo>
                  <a:cubicBezTo>
                    <a:pt x="1116" y="233"/>
                    <a:pt x="1080" y="104"/>
                    <a:pt x="989" y="31"/>
                  </a:cubicBezTo>
                  <a:cubicBezTo>
                    <a:pt x="954" y="10"/>
                    <a:pt x="915" y="0"/>
                    <a:pt x="87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83544" y="1387768"/>
              <a:ext cx="45672" cy="56366"/>
            </a:xfrm>
            <a:custGeom>
              <a:avLst/>
              <a:gdLst/>
              <a:ahLst/>
              <a:cxnLst/>
              <a:rect l="l" t="t" r="r" b="b"/>
              <a:pathLst>
                <a:path w="1119" h="1381" extrusionOk="0">
                  <a:moveTo>
                    <a:pt x="870" y="0"/>
                  </a:moveTo>
                  <a:cubicBezTo>
                    <a:pt x="808" y="0"/>
                    <a:pt x="748" y="33"/>
                    <a:pt x="715" y="100"/>
                  </a:cubicBezTo>
                  <a:lnTo>
                    <a:pt x="56" y="1069"/>
                  </a:lnTo>
                  <a:cubicBezTo>
                    <a:pt x="1" y="1161"/>
                    <a:pt x="20" y="1289"/>
                    <a:pt x="130" y="1344"/>
                  </a:cubicBezTo>
                  <a:cubicBezTo>
                    <a:pt x="147" y="1381"/>
                    <a:pt x="203" y="1381"/>
                    <a:pt x="239" y="1381"/>
                  </a:cubicBezTo>
                  <a:cubicBezTo>
                    <a:pt x="294" y="1381"/>
                    <a:pt x="367" y="1362"/>
                    <a:pt x="403" y="1289"/>
                  </a:cubicBezTo>
                  <a:lnTo>
                    <a:pt x="1063" y="319"/>
                  </a:lnTo>
                  <a:cubicBezTo>
                    <a:pt x="1118" y="227"/>
                    <a:pt x="1099" y="100"/>
                    <a:pt x="989" y="44"/>
                  </a:cubicBezTo>
                  <a:cubicBezTo>
                    <a:pt x="953" y="15"/>
                    <a:pt x="911" y="0"/>
                    <a:pt x="8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-233227" y="1864292"/>
              <a:ext cx="45631" cy="56570"/>
            </a:xfrm>
            <a:custGeom>
              <a:avLst/>
              <a:gdLst/>
              <a:ahLst/>
              <a:cxnLst/>
              <a:rect l="l" t="t" r="r" b="b"/>
              <a:pathLst>
                <a:path w="1118" h="1386" extrusionOk="0">
                  <a:moveTo>
                    <a:pt x="881" y="0"/>
                  </a:moveTo>
                  <a:cubicBezTo>
                    <a:pt x="815" y="0"/>
                    <a:pt x="749" y="33"/>
                    <a:pt x="715" y="104"/>
                  </a:cubicBezTo>
                  <a:lnTo>
                    <a:pt x="56" y="1073"/>
                  </a:lnTo>
                  <a:cubicBezTo>
                    <a:pt x="0" y="1165"/>
                    <a:pt x="19" y="1293"/>
                    <a:pt x="110" y="1348"/>
                  </a:cubicBezTo>
                  <a:cubicBezTo>
                    <a:pt x="147" y="1385"/>
                    <a:pt x="183" y="1385"/>
                    <a:pt x="239" y="1385"/>
                  </a:cubicBezTo>
                  <a:cubicBezTo>
                    <a:pt x="293" y="1385"/>
                    <a:pt x="366" y="1348"/>
                    <a:pt x="403" y="1293"/>
                  </a:cubicBezTo>
                  <a:lnTo>
                    <a:pt x="1044" y="323"/>
                  </a:lnTo>
                  <a:cubicBezTo>
                    <a:pt x="1117" y="231"/>
                    <a:pt x="1081" y="104"/>
                    <a:pt x="989" y="30"/>
                  </a:cubicBezTo>
                  <a:cubicBezTo>
                    <a:pt x="956" y="10"/>
                    <a:pt x="919" y="0"/>
                    <a:pt x="88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-127882" y="1705518"/>
              <a:ext cx="45590" cy="56937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83" y="1"/>
                  </a:moveTo>
                  <a:cubicBezTo>
                    <a:pt x="813" y="1"/>
                    <a:pt x="749" y="36"/>
                    <a:pt x="714" y="94"/>
                  </a:cubicBezTo>
                  <a:lnTo>
                    <a:pt x="74" y="1065"/>
                  </a:lnTo>
                  <a:cubicBezTo>
                    <a:pt x="1" y="1156"/>
                    <a:pt x="38" y="1284"/>
                    <a:pt x="128" y="1358"/>
                  </a:cubicBezTo>
                  <a:cubicBezTo>
                    <a:pt x="165" y="1375"/>
                    <a:pt x="202" y="1394"/>
                    <a:pt x="238" y="1394"/>
                  </a:cubicBezTo>
                  <a:cubicBezTo>
                    <a:pt x="311" y="1394"/>
                    <a:pt x="367" y="1358"/>
                    <a:pt x="404" y="1302"/>
                  </a:cubicBezTo>
                  <a:lnTo>
                    <a:pt x="1063" y="313"/>
                  </a:lnTo>
                  <a:cubicBezTo>
                    <a:pt x="1117" y="223"/>
                    <a:pt x="1099" y="94"/>
                    <a:pt x="1007" y="40"/>
                  </a:cubicBezTo>
                  <a:cubicBezTo>
                    <a:pt x="967" y="13"/>
                    <a:pt x="924" y="1"/>
                    <a:pt x="88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-286247" y="1943841"/>
              <a:ext cx="45590" cy="56937"/>
            </a:xfrm>
            <a:custGeom>
              <a:avLst/>
              <a:gdLst/>
              <a:ahLst/>
              <a:cxnLst/>
              <a:rect l="l" t="t" r="r" b="b"/>
              <a:pathLst>
                <a:path w="1117" h="1395" extrusionOk="0">
                  <a:moveTo>
                    <a:pt x="878" y="1"/>
                  </a:moveTo>
                  <a:cubicBezTo>
                    <a:pt x="813" y="1"/>
                    <a:pt x="749" y="37"/>
                    <a:pt x="713" y="95"/>
                  </a:cubicBezTo>
                  <a:lnTo>
                    <a:pt x="54" y="1065"/>
                  </a:lnTo>
                  <a:cubicBezTo>
                    <a:pt x="0" y="1157"/>
                    <a:pt x="18" y="1284"/>
                    <a:pt x="128" y="1357"/>
                  </a:cubicBezTo>
                  <a:cubicBezTo>
                    <a:pt x="164" y="1376"/>
                    <a:pt x="201" y="1394"/>
                    <a:pt x="237" y="1394"/>
                  </a:cubicBezTo>
                  <a:cubicBezTo>
                    <a:pt x="293" y="1394"/>
                    <a:pt x="366" y="1357"/>
                    <a:pt x="403" y="1303"/>
                  </a:cubicBezTo>
                  <a:lnTo>
                    <a:pt x="1062" y="315"/>
                  </a:lnTo>
                  <a:cubicBezTo>
                    <a:pt x="1116" y="222"/>
                    <a:pt x="1098" y="95"/>
                    <a:pt x="989" y="39"/>
                  </a:cubicBezTo>
                  <a:cubicBezTo>
                    <a:pt x="955" y="13"/>
                    <a:pt x="916" y="1"/>
                    <a:pt x="87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74847" y="1994371"/>
              <a:ext cx="65059" cy="29591"/>
            </a:xfrm>
            <a:custGeom>
              <a:avLst/>
              <a:gdLst/>
              <a:ahLst/>
              <a:cxnLst/>
              <a:rect l="l" t="t" r="r" b="b"/>
              <a:pathLst>
                <a:path w="1594" h="725" extrusionOk="0">
                  <a:moveTo>
                    <a:pt x="235" y="0"/>
                  </a:moveTo>
                  <a:cubicBezTo>
                    <a:pt x="147" y="0"/>
                    <a:pt x="67" y="66"/>
                    <a:pt x="37" y="156"/>
                  </a:cubicBezTo>
                  <a:cubicBezTo>
                    <a:pt x="0" y="266"/>
                    <a:pt x="73" y="376"/>
                    <a:pt x="183" y="412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8"/>
                  </a:cubicBezTo>
                  <a:cubicBezTo>
                    <a:pt x="1593" y="468"/>
                    <a:pt x="1520" y="358"/>
                    <a:pt x="1410" y="322"/>
                  </a:cubicBezTo>
                  <a:lnTo>
                    <a:pt x="293" y="10"/>
                  </a:lnTo>
                  <a:cubicBezTo>
                    <a:pt x="274" y="3"/>
                    <a:pt x="254" y="0"/>
                    <a:pt x="23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66764" y="2020004"/>
              <a:ext cx="65018" cy="30081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3" y="1"/>
                  </a:moveTo>
                  <a:cubicBezTo>
                    <a:pt x="157" y="1"/>
                    <a:pt x="69" y="54"/>
                    <a:pt x="37" y="150"/>
                  </a:cubicBezTo>
                  <a:cubicBezTo>
                    <a:pt x="0" y="260"/>
                    <a:pt x="74" y="370"/>
                    <a:pt x="183" y="407"/>
                  </a:cubicBezTo>
                  <a:lnTo>
                    <a:pt x="1299" y="719"/>
                  </a:lnTo>
                  <a:cubicBezTo>
                    <a:pt x="1318" y="736"/>
                    <a:pt x="1336" y="736"/>
                    <a:pt x="1355" y="736"/>
                  </a:cubicBezTo>
                  <a:cubicBezTo>
                    <a:pt x="1446" y="736"/>
                    <a:pt x="1538" y="682"/>
                    <a:pt x="1556" y="590"/>
                  </a:cubicBezTo>
                  <a:cubicBezTo>
                    <a:pt x="1592" y="480"/>
                    <a:pt x="1519" y="353"/>
                    <a:pt x="1409" y="334"/>
                  </a:cubicBezTo>
                  <a:lnTo>
                    <a:pt x="293" y="4"/>
                  </a:lnTo>
                  <a:cubicBezTo>
                    <a:pt x="280" y="2"/>
                    <a:pt x="266" y="1"/>
                    <a:pt x="25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32156" y="1967147"/>
              <a:ext cx="115833" cy="31387"/>
            </a:xfrm>
            <a:custGeom>
              <a:avLst/>
              <a:gdLst/>
              <a:ahLst/>
              <a:cxnLst/>
              <a:rect l="l" t="t" r="r" b="b"/>
              <a:pathLst>
                <a:path w="2838" h="769" extrusionOk="0">
                  <a:moveTo>
                    <a:pt x="1355" y="0"/>
                  </a:moveTo>
                  <a:lnTo>
                    <a:pt x="183" y="146"/>
                  </a:lnTo>
                  <a:cubicBezTo>
                    <a:pt x="74" y="146"/>
                    <a:pt x="0" y="256"/>
                    <a:pt x="0" y="366"/>
                  </a:cubicBezTo>
                  <a:cubicBezTo>
                    <a:pt x="18" y="476"/>
                    <a:pt x="110" y="549"/>
                    <a:pt x="201" y="549"/>
                  </a:cubicBezTo>
                  <a:lnTo>
                    <a:pt x="238" y="549"/>
                  </a:lnTo>
                  <a:lnTo>
                    <a:pt x="1373" y="420"/>
                  </a:lnTo>
                  <a:cubicBezTo>
                    <a:pt x="1392" y="420"/>
                    <a:pt x="1409" y="439"/>
                    <a:pt x="1428" y="439"/>
                  </a:cubicBezTo>
                  <a:lnTo>
                    <a:pt x="2544" y="750"/>
                  </a:lnTo>
                  <a:cubicBezTo>
                    <a:pt x="2563" y="769"/>
                    <a:pt x="2581" y="769"/>
                    <a:pt x="2600" y="769"/>
                  </a:cubicBezTo>
                  <a:cubicBezTo>
                    <a:pt x="2691" y="769"/>
                    <a:pt x="2783" y="696"/>
                    <a:pt x="2800" y="603"/>
                  </a:cubicBezTo>
                  <a:cubicBezTo>
                    <a:pt x="2837" y="494"/>
                    <a:pt x="2764" y="384"/>
                    <a:pt x="2654" y="366"/>
                  </a:cubicBezTo>
                  <a:lnTo>
                    <a:pt x="1538" y="37"/>
                  </a:lnTo>
                  <a:lnTo>
                    <a:pt x="1482" y="37"/>
                  </a:lnTo>
                  <a:cubicBezTo>
                    <a:pt x="1446" y="18"/>
                    <a:pt x="1392" y="0"/>
                    <a:pt x="135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50558" y="2071595"/>
              <a:ext cx="65018" cy="30081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251" y="0"/>
                  </a:moveTo>
                  <a:cubicBezTo>
                    <a:pt x="156" y="0"/>
                    <a:pt x="69" y="55"/>
                    <a:pt x="37" y="150"/>
                  </a:cubicBezTo>
                  <a:cubicBezTo>
                    <a:pt x="1" y="260"/>
                    <a:pt x="74" y="370"/>
                    <a:pt x="184" y="407"/>
                  </a:cubicBezTo>
                  <a:lnTo>
                    <a:pt x="1300" y="717"/>
                  </a:lnTo>
                  <a:cubicBezTo>
                    <a:pt x="1319" y="736"/>
                    <a:pt x="1336" y="736"/>
                    <a:pt x="1355" y="736"/>
                  </a:cubicBezTo>
                  <a:cubicBezTo>
                    <a:pt x="1446" y="736"/>
                    <a:pt x="1538" y="680"/>
                    <a:pt x="1556" y="590"/>
                  </a:cubicBezTo>
                  <a:cubicBezTo>
                    <a:pt x="1593" y="480"/>
                    <a:pt x="1519" y="351"/>
                    <a:pt x="1409" y="333"/>
                  </a:cubicBezTo>
                  <a:lnTo>
                    <a:pt x="294" y="4"/>
                  </a:lnTo>
                  <a:cubicBezTo>
                    <a:pt x="279" y="1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58641" y="2045922"/>
              <a:ext cx="65059" cy="29550"/>
            </a:xfrm>
            <a:custGeom>
              <a:avLst/>
              <a:gdLst/>
              <a:ahLst/>
              <a:cxnLst/>
              <a:rect l="l" t="t" r="r" b="b"/>
              <a:pathLst>
                <a:path w="1594" h="724" extrusionOk="0">
                  <a:moveTo>
                    <a:pt x="235" y="1"/>
                  </a:moveTo>
                  <a:cubicBezTo>
                    <a:pt x="147" y="1"/>
                    <a:pt x="67" y="67"/>
                    <a:pt x="37" y="157"/>
                  </a:cubicBezTo>
                  <a:cubicBezTo>
                    <a:pt x="0" y="267"/>
                    <a:pt x="74" y="377"/>
                    <a:pt x="183" y="413"/>
                  </a:cubicBezTo>
                  <a:lnTo>
                    <a:pt x="1301" y="724"/>
                  </a:lnTo>
                  <a:lnTo>
                    <a:pt x="1355" y="724"/>
                  </a:lnTo>
                  <a:cubicBezTo>
                    <a:pt x="1447" y="724"/>
                    <a:pt x="1538" y="669"/>
                    <a:pt x="1557" y="577"/>
                  </a:cubicBezTo>
                  <a:cubicBezTo>
                    <a:pt x="1594" y="467"/>
                    <a:pt x="1520" y="358"/>
                    <a:pt x="1411" y="321"/>
                  </a:cubicBezTo>
                  <a:lnTo>
                    <a:pt x="293" y="10"/>
                  </a:lnTo>
                  <a:cubicBezTo>
                    <a:pt x="274" y="4"/>
                    <a:pt x="254" y="1"/>
                    <a:pt x="23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7218" y="1284749"/>
              <a:ext cx="668795" cy="1091067"/>
            </a:xfrm>
            <a:custGeom>
              <a:avLst/>
              <a:gdLst/>
              <a:ahLst/>
              <a:cxnLst/>
              <a:rect l="l" t="t" r="r" b="b"/>
              <a:pathLst>
                <a:path w="16386" h="26732" extrusionOk="0">
                  <a:moveTo>
                    <a:pt x="3901" y="939"/>
                  </a:moveTo>
                  <a:lnTo>
                    <a:pt x="15726" y="20087"/>
                  </a:lnTo>
                  <a:lnTo>
                    <a:pt x="15726" y="20087"/>
                  </a:lnTo>
                  <a:lnTo>
                    <a:pt x="15121" y="19922"/>
                  </a:lnTo>
                  <a:cubicBezTo>
                    <a:pt x="15102" y="19915"/>
                    <a:pt x="15082" y="19912"/>
                    <a:pt x="15062" y="19912"/>
                  </a:cubicBezTo>
                  <a:cubicBezTo>
                    <a:pt x="14970" y="19912"/>
                    <a:pt x="14881" y="19978"/>
                    <a:pt x="14865" y="20068"/>
                  </a:cubicBezTo>
                  <a:cubicBezTo>
                    <a:pt x="14829" y="20178"/>
                    <a:pt x="14902" y="20288"/>
                    <a:pt x="15012" y="20325"/>
                  </a:cubicBezTo>
                  <a:lnTo>
                    <a:pt x="15543" y="20471"/>
                  </a:lnTo>
                  <a:lnTo>
                    <a:pt x="879" y="26201"/>
                  </a:lnTo>
                  <a:lnTo>
                    <a:pt x="3498" y="3759"/>
                  </a:lnTo>
                  <a:lnTo>
                    <a:pt x="3498" y="4179"/>
                  </a:lnTo>
                  <a:cubicBezTo>
                    <a:pt x="3498" y="4308"/>
                    <a:pt x="3589" y="4398"/>
                    <a:pt x="3699" y="4398"/>
                  </a:cubicBezTo>
                  <a:cubicBezTo>
                    <a:pt x="3808" y="4398"/>
                    <a:pt x="3901" y="4308"/>
                    <a:pt x="3901" y="4179"/>
                  </a:cubicBezTo>
                  <a:lnTo>
                    <a:pt x="3901" y="3026"/>
                  </a:lnTo>
                  <a:cubicBezTo>
                    <a:pt x="3901" y="2897"/>
                    <a:pt x="3808" y="2807"/>
                    <a:pt x="3699" y="2807"/>
                  </a:cubicBezTo>
                  <a:cubicBezTo>
                    <a:pt x="3662" y="2807"/>
                    <a:pt x="3625" y="2824"/>
                    <a:pt x="3589" y="2843"/>
                  </a:cubicBezTo>
                  <a:lnTo>
                    <a:pt x="3681" y="2055"/>
                  </a:lnTo>
                  <a:lnTo>
                    <a:pt x="3699" y="2055"/>
                  </a:lnTo>
                  <a:cubicBezTo>
                    <a:pt x="3808" y="2055"/>
                    <a:pt x="3901" y="1965"/>
                    <a:pt x="3901" y="1855"/>
                  </a:cubicBezTo>
                  <a:lnTo>
                    <a:pt x="3901" y="939"/>
                  </a:lnTo>
                  <a:close/>
                  <a:moveTo>
                    <a:pt x="3690" y="1"/>
                  </a:moveTo>
                  <a:cubicBezTo>
                    <a:pt x="3675" y="1"/>
                    <a:pt x="3660" y="2"/>
                    <a:pt x="3644" y="5"/>
                  </a:cubicBezTo>
                  <a:cubicBezTo>
                    <a:pt x="3571" y="24"/>
                    <a:pt x="3498" y="97"/>
                    <a:pt x="3498" y="188"/>
                  </a:cubicBezTo>
                  <a:lnTo>
                    <a:pt x="3442" y="627"/>
                  </a:lnTo>
                  <a:lnTo>
                    <a:pt x="3425" y="610"/>
                  </a:lnTo>
                  <a:cubicBezTo>
                    <a:pt x="3390" y="589"/>
                    <a:pt x="3351" y="579"/>
                    <a:pt x="3311" y="579"/>
                  </a:cubicBezTo>
                  <a:cubicBezTo>
                    <a:pt x="3244" y="579"/>
                    <a:pt x="3178" y="607"/>
                    <a:pt x="3132" y="664"/>
                  </a:cubicBezTo>
                  <a:lnTo>
                    <a:pt x="2490" y="1635"/>
                  </a:lnTo>
                  <a:cubicBezTo>
                    <a:pt x="2436" y="1745"/>
                    <a:pt x="2454" y="1872"/>
                    <a:pt x="2546" y="1928"/>
                  </a:cubicBezTo>
                  <a:cubicBezTo>
                    <a:pt x="2579" y="1955"/>
                    <a:pt x="2618" y="1967"/>
                    <a:pt x="2657" y="1967"/>
                  </a:cubicBezTo>
                  <a:cubicBezTo>
                    <a:pt x="2724" y="1967"/>
                    <a:pt x="2793" y="1931"/>
                    <a:pt x="2839" y="1872"/>
                  </a:cubicBezTo>
                  <a:lnTo>
                    <a:pt x="3388" y="1030"/>
                  </a:lnTo>
                  <a:lnTo>
                    <a:pt x="1521" y="17066"/>
                  </a:lnTo>
                  <a:cubicBezTo>
                    <a:pt x="1491" y="17021"/>
                    <a:pt x="1447" y="16988"/>
                    <a:pt x="1392" y="16988"/>
                  </a:cubicBezTo>
                  <a:cubicBezTo>
                    <a:pt x="1380" y="16988"/>
                    <a:pt x="1368" y="16990"/>
                    <a:pt x="1355" y="16993"/>
                  </a:cubicBezTo>
                  <a:lnTo>
                    <a:pt x="184" y="17122"/>
                  </a:lnTo>
                  <a:cubicBezTo>
                    <a:pt x="74" y="17139"/>
                    <a:pt x="1" y="17249"/>
                    <a:pt x="1" y="17359"/>
                  </a:cubicBezTo>
                  <a:cubicBezTo>
                    <a:pt x="20" y="17451"/>
                    <a:pt x="111" y="17542"/>
                    <a:pt x="220" y="17542"/>
                  </a:cubicBezTo>
                  <a:lnTo>
                    <a:pt x="240" y="17542"/>
                  </a:lnTo>
                  <a:lnTo>
                    <a:pt x="1392" y="17396"/>
                  </a:lnTo>
                  <a:cubicBezTo>
                    <a:pt x="1429" y="17396"/>
                    <a:pt x="1465" y="17378"/>
                    <a:pt x="1484" y="17359"/>
                  </a:cubicBezTo>
                  <a:lnTo>
                    <a:pt x="1484" y="17359"/>
                  </a:lnTo>
                  <a:lnTo>
                    <a:pt x="477" y="26092"/>
                  </a:lnTo>
                  <a:lnTo>
                    <a:pt x="404" y="26036"/>
                  </a:lnTo>
                  <a:cubicBezTo>
                    <a:pt x="361" y="26001"/>
                    <a:pt x="310" y="25983"/>
                    <a:pt x="260" y="25983"/>
                  </a:cubicBezTo>
                  <a:cubicBezTo>
                    <a:pt x="204" y="25983"/>
                    <a:pt x="149" y="26006"/>
                    <a:pt x="111" y="26055"/>
                  </a:cubicBezTo>
                  <a:cubicBezTo>
                    <a:pt x="37" y="26128"/>
                    <a:pt x="37" y="26275"/>
                    <a:pt x="130" y="26348"/>
                  </a:cubicBezTo>
                  <a:lnTo>
                    <a:pt x="496" y="26677"/>
                  </a:lnTo>
                  <a:cubicBezTo>
                    <a:pt x="513" y="26695"/>
                    <a:pt x="532" y="26695"/>
                    <a:pt x="532" y="26695"/>
                  </a:cubicBezTo>
                  <a:lnTo>
                    <a:pt x="550" y="26714"/>
                  </a:lnTo>
                  <a:cubicBezTo>
                    <a:pt x="587" y="26732"/>
                    <a:pt x="606" y="26732"/>
                    <a:pt x="623" y="26732"/>
                  </a:cubicBezTo>
                  <a:cubicBezTo>
                    <a:pt x="660" y="26732"/>
                    <a:pt x="679" y="26732"/>
                    <a:pt x="696" y="26714"/>
                  </a:cubicBezTo>
                  <a:lnTo>
                    <a:pt x="16256" y="20636"/>
                  </a:lnTo>
                  <a:cubicBezTo>
                    <a:pt x="16256" y="20617"/>
                    <a:pt x="16275" y="20617"/>
                    <a:pt x="16275" y="20617"/>
                  </a:cubicBezTo>
                  <a:cubicBezTo>
                    <a:pt x="16293" y="20617"/>
                    <a:pt x="16312" y="20600"/>
                    <a:pt x="16330" y="20581"/>
                  </a:cubicBezTo>
                  <a:lnTo>
                    <a:pt x="16349" y="20563"/>
                  </a:lnTo>
                  <a:cubicBezTo>
                    <a:pt x="16349" y="20544"/>
                    <a:pt x="16366" y="20527"/>
                    <a:pt x="16366" y="20508"/>
                  </a:cubicBezTo>
                  <a:lnTo>
                    <a:pt x="16385" y="20508"/>
                  </a:lnTo>
                  <a:lnTo>
                    <a:pt x="16385" y="20490"/>
                  </a:lnTo>
                  <a:lnTo>
                    <a:pt x="16385" y="20417"/>
                  </a:lnTo>
                  <a:cubicBezTo>
                    <a:pt x="16385" y="20380"/>
                    <a:pt x="16385" y="20361"/>
                    <a:pt x="16366" y="20325"/>
                  </a:cubicBezTo>
                  <a:lnTo>
                    <a:pt x="3864" y="97"/>
                  </a:lnTo>
                  <a:cubicBezTo>
                    <a:pt x="3834" y="36"/>
                    <a:pt x="3764" y="1"/>
                    <a:pt x="369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79951" y="1876700"/>
              <a:ext cx="16489" cy="64284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3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5"/>
                    <a:pt x="202" y="1575"/>
                  </a:cubicBezTo>
                  <a:cubicBezTo>
                    <a:pt x="311" y="1575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3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79951" y="1590540"/>
              <a:ext cx="16489" cy="64324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2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2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79951" y="1494909"/>
              <a:ext cx="16489" cy="64324"/>
            </a:xfrm>
            <a:custGeom>
              <a:avLst/>
              <a:gdLst/>
              <a:ahLst/>
              <a:cxnLst/>
              <a:rect l="l" t="t" r="r" b="b"/>
              <a:pathLst>
                <a:path w="404" h="1576" extrusionOk="0">
                  <a:moveTo>
                    <a:pt x="202" y="1"/>
                  </a:moveTo>
                  <a:cubicBezTo>
                    <a:pt x="92" y="1"/>
                    <a:pt x="1" y="92"/>
                    <a:pt x="1" y="201"/>
                  </a:cubicBezTo>
                  <a:lnTo>
                    <a:pt x="1" y="1373"/>
                  </a:lnTo>
                  <a:cubicBezTo>
                    <a:pt x="1" y="1483"/>
                    <a:pt x="92" y="1575"/>
                    <a:pt x="202" y="1575"/>
                  </a:cubicBezTo>
                  <a:cubicBezTo>
                    <a:pt x="311" y="1575"/>
                    <a:pt x="404" y="1483"/>
                    <a:pt x="404" y="1373"/>
                  </a:cubicBezTo>
                  <a:lnTo>
                    <a:pt x="404" y="201"/>
                  </a:lnTo>
                  <a:cubicBezTo>
                    <a:pt x="404" y="92"/>
                    <a:pt x="311" y="1"/>
                    <a:pt x="20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0524" y="1467154"/>
              <a:ext cx="45590" cy="56896"/>
            </a:xfrm>
            <a:custGeom>
              <a:avLst/>
              <a:gdLst/>
              <a:ahLst/>
              <a:cxnLst/>
              <a:rect l="l" t="t" r="r" b="b"/>
              <a:pathLst>
                <a:path w="1117" h="1394" extrusionOk="0">
                  <a:moveTo>
                    <a:pt x="896" y="0"/>
                  </a:moveTo>
                  <a:cubicBezTo>
                    <a:pt x="829" y="0"/>
                    <a:pt x="760" y="37"/>
                    <a:pt x="714" y="95"/>
                  </a:cubicBezTo>
                  <a:lnTo>
                    <a:pt x="74" y="1064"/>
                  </a:lnTo>
                  <a:cubicBezTo>
                    <a:pt x="1" y="1157"/>
                    <a:pt x="37" y="1284"/>
                    <a:pt x="128" y="1357"/>
                  </a:cubicBezTo>
                  <a:cubicBezTo>
                    <a:pt x="165" y="1376"/>
                    <a:pt x="201" y="1394"/>
                    <a:pt x="238" y="1394"/>
                  </a:cubicBezTo>
                  <a:cubicBezTo>
                    <a:pt x="311" y="1394"/>
                    <a:pt x="367" y="1357"/>
                    <a:pt x="404" y="1303"/>
                  </a:cubicBezTo>
                  <a:lnTo>
                    <a:pt x="1063" y="315"/>
                  </a:lnTo>
                  <a:cubicBezTo>
                    <a:pt x="1117" y="222"/>
                    <a:pt x="1099" y="95"/>
                    <a:pt x="1007" y="39"/>
                  </a:cubicBezTo>
                  <a:cubicBezTo>
                    <a:pt x="974" y="12"/>
                    <a:pt x="935" y="0"/>
                    <a:pt x="896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79951" y="1781068"/>
              <a:ext cx="16489" cy="64284"/>
            </a:xfrm>
            <a:custGeom>
              <a:avLst/>
              <a:gdLst/>
              <a:ahLst/>
              <a:cxnLst/>
              <a:rect l="l" t="t" r="r" b="b"/>
              <a:pathLst>
                <a:path w="404" h="1575" extrusionOk="0">
                  <a:moveTo>
                    <a:pt x="202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374"/>
                  </a:lnTo>
                  <a:cubicBezTo>
                    <a:pt x="1" y="1484"/>
                    <a:pt x="92" y="1574"/>
                    <a:pt x="202" y="1574"/>
                  </a:cubicBezTo>
                  <a:cubicBezTo>
                    <a:pt x="311" y="1574"/>
                    <a:pt x="404" y="1484"/>
                    <a:pt x="404" y="1374"/>
                  </a:cubicBezTo>
                  <a:lnTo>
                    <a:pt x="404" y="202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79951" y="1685437"/>
              <a:ext cx="16489" cy="65059"/>
            </a:xfrm>
            <a:custGeom>
              <a:avLst/>
              <a:gdLst/>
              <a:ahLst/>
              <a:cxnLst/>
              <a:rect l="l" t="t" r="r" b="b"/>
              <a:pathLst>
                <a:path w="404" h="1594" extrusionOk="0">
                  <a:moveTo>
                    <a:pt x="202" y="0"/>
                  </a:moveTo>
                  <a:cubicBezTo>
                    <a:pt x="92" y="0"/>
                    <a:pt x="1" y="92"/>
                    <a:pt x="1" y="220"/>
                  </a:cubicBezTo>
                  <a:lnTo>
                    <a:pt x="1" y="1391"/>
                  </a:lnTo>
                  <a:cubicBezTo>
                    <a:pt x="1" y="1501"/>
                    <a:pt x="92" y="1593"/>
                    <a:pt x="202" y="1593"/>
                  </a:cubicBezTo>
                  <a:cubicBezTo>
                    <a:pt x="311" y="1593"/>
                    <a:pt x="404" y="1501"/>
                    <a:pt x="404" y="1391"/>
                  </a:cubicBezTo>
                  <a:lnTo>
                    <a:pt x="404" y="220"/>
                  </a:lnTo>
                  <a:cubicBezTo>
                    <a:pt x="404" y="92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-247390" y="2011106"/>
              <a:ext cx="64977" cy="22530"/>
            </a:xfrm>
            <a:custGeom>
              <a:avLst/>
              <a:gdLst/>
              <a:ahLst/>
              <a:cxnLst/>
              <a:rect l="l" t="t" r="r" b="b"/>
              <a:pathLst>
                <a:path w="1592" h="552" extrusionOk="0">
                  <a:moveTo>
                    <a:pt x="1382" y="0"/>
                  </a:moveTo>
                  <a:cubicBezTo>
                    <a:pt x="1373" y="0"/>
                    <a:pt x="1364" y="1"/>
                    <a:pt x="1355" y="2"/>
                  </a:cubicBezTo>
                  <a:lnTo>
                    <a:pt x="201" y="131"/>
                  </a:lnTo>
                  <a:cubicBezTo>
                    <a:pt x="91" y="149"/>
                    <a:pt x="0" y="241"/>
                    <a:pt x="18" y="368"/>
                  </a:cubicBezTo>
                  <a:cubicBezTo>
                    <a:pt x="37" y="461"/>
                    <a:pt x="110" y="552"/>
                    <a:pt x="220" y="552"/>
                  </a:cubicBezTo>
                  <a:cubicBezTo>
                    <a:pt x="220" y="552"/>
                    <a:pt x="237" y="552"/>
                    <a:pt x="237" y="534"/>
                  </a:cubicBezTo>
                  <a:lnTo>
                    <a:pt x="1409" y="405"/>
                  </a:lnTo>
                  <a:cubicBezTo>
                    <a:pt x="1519" y="388"/>
                    <a:pt x="1592" y="295"/>
                    <a:pt x="1592" y="185"/>
                  </a:cubicBezTo>
                  <a:cubicBezTo>
                    <a:pt x="1576" y="85"/>
                    <a:pt x="1482" y="0"/>
                    <a:pt x="138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-57638" y="1989433"/>
              <a:ext cx="65018" cy="21795"/>
            </a:xfrm>
            <a:custGeom>
              <a:avLst/>
              <a:gdLst/>
              <a:ahLst/>
              <a:cxnLst/>
              <a:rect l="l" t="t" r="r" b="b"/>
              <a:pathLst>
                <a:path w="1593" h="534" extrusionOk="0">
                  <a:moveTo>
                    <a:pt x="1390" y="0"/>
                  </a:moveTo>
                  <a:cubicBezTo>
                    <a:pt x="1379" y="0"/>
                    <a:pt x="1367" y="1"/>
                    <a:pt x="1355" y="3"/>
                  </a:cubicBezTo>
                  <a:lnTo>
                    <a:pt x="184" y="131"/>
                  </a:lnTo>
                  <a:cubicBezTo>
                    <a:pt x="74" y="150"/>
                    <a:pt x="1" y="240"/>
                    <a:pt x="18" y="350"/>
                  </a:cubicBezTo>
                  <a:cubicBezTo>
                    <a:pt x="18" y="460"/>
                    <a:pt x="111" y="533"/>
                    <a:pt x="220" y="533"/>
                  </a:cubicBezTo>
                  <a:lnTo>
                    <a:pt x="238" y="533"/>
                  </a:lnTo>
                  <a:lnTo>
                    <a:pt x="1392" y="406"/>
                  </a:lnTo>
                  <a:cubicBezTo>
                    <a:pt x="1519" y="387"/>
                    <a:pt x="1593" y="296"/>
                    <a:pt x="1575" y="167"/>
                  </a:cubicBezTo>
                  <a:cubicBezTo>
                    <a:pt x="1575" y="69"/>
                    <a:pt x="1487" y="0"/>
                    <a:pt x="139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-152534" y="1999882"/>
              <a:ext cx="65059" cy="22571"/>
            </a:xfrm>
            <a:custGeom>
              <a:avLst/>
              <a:gdLst/>
              <a:ahLst/>
              <a:cxnLst/>
              <a:rect l="l" t="t" r="r" b="b"/>
              <a:pathLst>
                <a:path w="1594" h="553" extrusionOk="0">
                  <a:moveTo>
                    <a:pt x="1384" y="1"/>
                  </a:moveTo>
                  <a:cubicBezTo>
                    <a:pt x="1374" y="1"/>
                    <a:pt x="1365" y="2"/>
                    <a:pt x="1355" y="3"/>
                  </a:cubicBezTo>
                  <a:lnTo>
                    <a:pt x="202" y="131"/>
                  </a:lnTo>
                  <a:cubicBezTo>
                    <a:pt x="73" y="150"/>
                    <a:pt x="0" y="260"/>
                    <a:pt x="19" y="370"/>
                  </a:cubicBezTo>
                  <a:cubicBezTo>
                    <a:pt x="19" y="479"/>
                    <a:pt x="110" y="553"/>
                    <a:pt x="220" y="553"/>
                  </a:cubicBezTo>
                  <a:lnTo>
                    <a:pt x="239" y="553"/>
                  </a:lnTo>
                  <a:lnTo>
                    <a:pt x="1410" y="424"/>
                  </a:lnTo>
                  <a:cubicBezTo>
                    <a:pt x="1520" y="406"/>
                    <a:pt x="1593" y="296"/>
                    <a:pt x="1574" y="187"/>
                  </a:cubicBezTo>
                  <a:cubicBezTo>
                    <a:pt x="1574" y="86"/>
                    <a:pt x="1483" y="1"/>
                    <a:pt x="138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5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 rot="5400000">
            <a:off x="-29888" y="-341005"/>
            <a:ext cx="906677" cy="628973"/>
            <a:chOff x="340475" y="4349990"/>
            <a:chExt cx="745500" cy="517162"/>
          </a:xfrm>
        </p:grpSpPr>
        <p:sp>
          <p:nvSpPr>
            <p:cNvPr id="204" name="Google Shape;204;p6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6"/>
          <p:cNvGrpSpPr/>
          <p:nvPr/>
        </p:nvGrpSpPr>
        <p:grpSpPr>
          <a:xfrm rot="-5400000">
            <a:off x="8090303" y="2533531"/>
            <a:ext cx="1345709" cy="235012"/>
            <a:chOff x="1217500" y="4203775"/>
            <a:chExt cx="3003145" cy="524463"/>
          </a:xfrm>
        </p:grpSpPr>
        <p:sp>
          <p:nvSpPr>
            <p:cNvPr id="221" name="Google Shape;221;p6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1" name="Google Shape;231;p6"/>
          <p:cNvCxnSpPr/>
          <p:nvPr/>
        </p:nvCxnSpPr>
        <p:spPr>
          <a:xfrm rot="10800000">
            <a:off x="4046925" y="4837175"/>
            <a:ext cx="23454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232" name="Google Shape;232;p6"/>
          <p:cNvSpPr/>
          <p:nvPr/>
        </p:nvSpPr>
        <p:spPr>
          <a:xfrm rot="10800000">
            <a:off x="7954268" y="3961593"/>
            <a:ext cx="800667" cy="800667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 rot="10800000">
            <a:off x="8514868" y="4522160"/>
            <a:ext cx="480431" cy="480464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Google Shape;234;p6"/>
          <p:cNvCxnSpPr/>
          <p:nvPr/>
        </p:nvCxnSpPr>
        <p:spPr>
          <a:xfrm rot="10800000">
            <a:off x="2930412" y="4659400"/>
            <a:ext cx="23454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235" name="Google Shape;235;p6"/>
          <p:cNvCxnSpPr/>
          <p:nvPr/>
        </p:nvCxnSpPr>
        <p:spPr>
          <a:xfrm>
            <a:off x="423450" y="1627775"/>
            <a:ext cx="0" cy="2028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6"/>
          <p:cNvCxnSpPr/>
          <p:nvPr/>
        </p:nvCxnSpPr>
        <p:spPr>
          <a:xfrm>
            <a:off x="6106925" y="201550"/>
            <a:ext cx="9531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237" name="Google Shape;237;p6"/>
          <p:cNvCxnSpPr/>
          <p:nvPr/>
        </p:nvCxnSpPr>
        <p:spPr>
          <a:xfrm>
            <a:off x="8761975" y="859600"/>
            <a:ext cx="0" cy="9540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38" name="Google Shape;238;p6"/>
          <p:cNvSpPr/>
          <p:nvPr/>
        </p:nvSpPr>
        <p:spPr>
          <a:xfrm>
            <a:off x="989900" y="4507000"/>
            <a:ext cx="906600" cy="9066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6"/>
          <p:cNvGrpSpPr/>
          <p:nvPr/>
        </p:nvGrpSpPr>
        <p:grpSpPr>
          <a:xfrm>
            <a:off x="179593" y="4427569"/>
            <a:ext cx="1105968" cy="574766"/>
            <a:chOff x="4808300" y="235482"/>
            <a:chExt cx="2034526" cy="1057333"/>
          </a:xfrm>
        </p:grpSpPr>
        <p:sp>
          <p:nvSpPr>
            <p:cNvPr id="240" name="Google Shape;240;p6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 txBox="1">
            <a:spLocks noGrp="1"/>
          </p:cNvSpPr>
          <p:nvPr>
            <p:ph type="title"/>
          </p:nvPr>
        </p:nvSpPr>
        <p:spPr>
          <a:xfrm>
            <a:off x="1030673" y="1338500"/>
            <a:ext cx="3142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subTitle" idx="1"/>
          </p:nvPr>
        </p:nvSpPr>
        <p:spPr>
          <a:xfrm>
            <a:off x="1014600" y="2233817"/>
            <a:ext cx="3142500" cy="1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"/>
          <p:cNvSpPr/>
          <p:nvPr/>
        </p:nvSpPr>
        <p:spPr>
          <a:xfrm>
            <a:off x="2172325" y="4261610"/>
            <a:ext cx="1290289" cy="763666"/>
          </a:xfrm>
          <a:custGeom>
            <a:avLst/>
            <a:gdLst/>
            <a:ahLst/>
            <a:cxnLst/>
            <a:rect l="l" t="t" r="r" b="b"/>
            <a:pathLst>
              <a:path w="26106" h="15451" extrusionOk="0">
                <a:moveTo>
                  <a:pt x="5840" y="1"/>
                </a:moveTo>
                <a:cubicBezTo>
                  <a:pt x="4652" y="1"/>
                  <a:pt x="3513" y="409"/>
                  <a:pt x="2600" y="1141"/>
                </a:cubicBezTo>
                <a:cubicBezTo>
                  <a:pt x="1776" y="1783"/>
                  <a:pt x="1154" y="2662"/>
                  <a:pt x="843" y="3741"/>
                </a:cubicBezTo>
                <a:cubicBezTo>
                  <a:pt x="1" y="6506"/>
                  <a:pt x="1575" y="9435"/>
                  <a:pt x="4358" y="10258"/>
                </a:cubicBezTo>
                <a:lnTo>
                  <a:pt x="21529" y="15402"/>
                </a:lnTo>
                <a:cubicBezTo>
                  <a:pt x="21634" y="15435"/>
                  <a:pt x="21742" y="15450"/>
                  <a:pt x="21852" y="15450"/>
                </a:cubicBezTo>
                <a:cubicBezTo>
                  <a:pt x="23051" y="15450"/>
                  <a:pt x="24527" y="13595"/>
                  <a:pt x="25281" y="11063"/>
                </a:cubicBezTo>
                <a:cubicBezTo>
                  <a:pt x="26105" y="8317"/>
                  <a:pt x="25793" y="5791"/>
                  <a:pt x="24567" y="5371"/>
                </a:cubicBezTo>
                <a:cubicBezTo>
                  <a:pt x="24548" y="5371"/>
                  <a:pt x="24548" y="5371"/>
                  <a:pt x="24531" y="5352"/>
                </a:cubicBezTo>
                <a:lnTo>
                  <a:pt x="24512" y="5352"/>
                </a:lnTo>
                <a:lnTo>
                  <a:pt x="7360" y="226"/>
                </a:lnTo>
                <a:cubicBezTo>
                  <a:pt x="6854" y="74"/>
                  <a:pt x="6342" y="1"/>
                  <a:pt x="5840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"/>
          <p:cNvSpPr/>
          <p:nvPr/>
        </p:nvSpPr>
        <p:spPr>
          <a:xfrm>
            <a:off x="-515550" y="-899263"/>
            <a:ext cx="2160595" cy="2160595"/>
          </a:xfrm>
          <a:custGeom>
            <a:avLst/>
            <a:gdLst/>
            <a:ahLst/>
            <a:cxnLst/>
            <a:rect l="l" t="t" r="r" b="b"/>
            <a:pathLst>
              <a:path w="51348" h="51348" extrusionOk="0">
                <a:moveTo>
                  <a:pt x="25665" y="0"/>
                </a:moveTo>
                <a:cubicBezTo>
                  <a:pt x="11497" y="0"/>
                  <a:pt x="1" y="11496"/>
                  <a:pt x="1" y="25683"/>
                </a:cubicBezTo>
                <a:cubicBezTo>
                  <a:pt x="1" y="39851"/>
                  <a:pt x="11497" y="51347"/>
                  <a:pt x="25665" y="51347"/>
                </a:cubicBezTo>
                <a:cubicBezTo>
                  <a:pt x="39852" y="51347"/>
                  <a:pt x="51348" y="39851"/>
                  <a:pt x="51348" y="25683"/>
                </a:cubicBezTo>
                <a:cubicBezTo>
                  <a:pt x="51348" y="11496"/>
                  <a:pt x="39852" y="0"/>
                  <a:pt x="25665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7"/>
          <p:cNvGrpSpPr/>
          <p:nvPr/>
        </p:nvGrpSpPr>
        <p:grpSpPr>
          <a:xfrm>
            <a:off x="-644336" y="-1028012"/>
            <a:ext cx="2418152" cy="2418152"/>
            <a:chOff x="6081825" y="3630675"/>
            <a:chExt cx="1298825" cy="1298825"/>
          </a:xfrm>
        </p:grpSpPr>
        <p:sp>
          <p:nvSpPr>
            <p:cNvPr id="312" name="Google Shape;312;p7"/>
            <p:cNvSpPr/>
            <p:nvPr/>
          </p:nvSpPr>
          <p:spPr>
            <a:xfrm>
              <a:off x="6082725" y="4317575"/>
              <a:ext cx="16500" cy="21075"/>
            </a:xfrm>
            <a:custGeom>
              <a:avLst/>
              <a:gdLst/>
              <a:ahLst/>
              <a:cxnLst/>
              <a:rect l="l" t="t" r="r" b="b"/>
              <a:pathLst>
                <a:path w="660" h="843" extrusionOk="0">
                  <a:moveTo>
                    <a:pt x="604" y="1"/>
                  </a:moveTo>
                  <a:lnTo>
                    <a:pt x="1" y="20"/>
                  </a:lnTo>
                  <a:lnTo>
                    <a:pt x="55" y="843"/>
                  </a:lnTo>
                  <a:lnTo>
                    <a:pt x="660" y="789"/>
                  </a:lnTo>
                  <a:cubicBezTo>
                    <a:pt x="641" y="513"/>
                    <a:pt x="623" y="257"/>
                    <a:pt x="60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081825" y="4277775"/>
              <a:ext cx="15100" cy="20175"/>
            </a:xfrm>
            <a:custGeom>
              <a:avLst/>
              <a:gdLst/>
              <a:ahLst/>
              <a:cxnLst/>
              <a:rect l="l" t="t" r="r" b="b"/>
              <a:pathLst>
                <a:path w="604" h="807" extrusionOk="0">
                  <a:moveTo>
                    <a:pt x="0" y="1"/>
                  </a:moveTo>
                  <a:lnTo>
                    <a:pt x="0" y="92"/>
                  </a:lnTo>
                  <a:lnTo>
                    <a:pt x="0" y="806"/>
                  </a:lnTo>
                  <a:lnTo>
                    <a:pt x="604" y="787"/>
                  </a:lnTo>
                  <a:cubicBezTo>
                    <a:pt x="604" y="568"/>
                    <a:pt x="586" y="330"/>
                    <a:pt x="586" y="92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081825" y="4237500"/>
              <a:ext cx="16025" cy="20600"/>
            </a:xfrm>
            <a:custGeom>
              <a:avLst/>
              <a:gdLst/>
              <a:ahLst/>
              <a:cxnLst/>
              <a:rect l="l" t="t" r="r" b="b"/>
              <a:pathLst>
                <a:path w="641" h="824" extrusionOk="0">
                  <a:moveTo>
                    <a:pt x="54" y="1"/>
                  </a:moveTo>
                  <a:cubicBezTo>
                    <a:pt x="37" y="257"/>
                    <a:pt x="18" y="531"/>
                    <a:pt x="0" y="806"/>
                  </a:cubicBezTo>
                  <a:lnTo>
                    <a:pt x="604" y="824"/>
                  </a:lnTo>
                  <a:cubicBezTo>
                    <a:pt x="623" y="568"/>
                    <a:pt x="623" y="294"/>
                    <a:pt x="640" y="3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6084575" y="4197225"/>
              <a:ext cx="17400" cy="21525"/>
            </a:xfrm>
            <a:custGeom>
              <a:avLst/>
              <a:gdLst/>
              <a:ahLst/>
              <a:cxnLst/>
              <a:rect l="l" t="t" r="r" b="b"/>
              <a:pathLst>
                <a:path w="696" h="861" extrusionOk="0">
                  <a:moveTo>
                    <a:pt x="91" y="1"/>
                  </a:moveTo>
                  <a:cubicBezTo>
                    <a:pt x="54" y="257"/>
                    <a:pt x="18" y="531"/>
                    <a:pt x="0" y="806"/>
                  </a:cubicBezTo>
                  <a:lnTo>
                    <a:pt x="603" y="861"/>
                  </a:lnTo>
                  <a:cubicBezTo>
                    <a:pt x="622" y="604"/>
                    <a:pt x="659" y="330"/>
                    <a:pt x="696" y="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092325" y="4395850"/>
              <a:ext cx="18800" cy="22425"/>
            </a:xfrm>
            <a:custGeom>
              <a:avLst/>
              <a:gdLst/>
              <a:ahLst/>
              <a:cxnLst/>
              <a:rect l="l" t="t" r="r" b="b"/>
              <a:pathLst>
                <a:path w="752" h="897" extrusionOk="0">
                  <a:moveTo>
                    <a:pt x="586" y="1"/>
                  </a:moveTo>
                  <a:lnTo>
                    <a:pt x="1" y="111"/>
                  </a:lnTo>
                  <a:cubicBezTo>
                    <a:pt x="56" y="367"/>
                    <a:pt x="110" y="641"/>
                    <a:pt x="166" y="897"/>
                  </a:cubicBezTo>
                  <a:lnTo>
                    <a:pt x="752" y="77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6400" y="4356925"/>
              <a:ext cx="17400" cy="21575"/>
            </a:xfrm>
            <a:custGeom>
              <a:avLst/>
              <a:gdLst/>
              <a:ahLst/>
              <a:cxnLst/>
              <a:rect l="l" t="t" r="r" b="b"/>
              <a:pathLst>
                <a:path w="696" h="863" extrusionOk="0">
                  <a:moveTo>
                    <a:pt x="586" y="1"/>
                  </a:moveTo>
                  <a:lnTo>
                    <a:pt x="0" y="57"/>
                  </a:lnTo>
                  <a:cubicBezTo>
                    <a:pt x="37" y="330"/>
                    <a:pt x="73" y="606"/>
                    <a:pt x="110" y="862"/>
                  </a:cubicBezTo>
                  <a:lnTo>
                    <a:pt x="696" y="77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6107450" y="4078700"/>
              <a:ext cx="20150" cy="23800"/>
            </a:xfrm>
            <a:custGeom>
              <a:avLst/>
              <a:gdLst/>
              <a:ahLst/>
              <a:cxnLst/>
              <a:rect l="l" t="t" r="r" b="b"/>
              <a:pathLst>
                <a:path w="806" h="952" extrusionOk="0">
                  <a:moveTo>
                    <a:pt x="238" y="0"/>
                  </a:moveTo>
                  <a:cubicBezTo>
                    <a:pt x="147" y="256"/>
                    <a:pt x="74" y="532"/>
                    <a:pt x="0" y="788"/>
                  </a:cubicBezTo>
                  <a:lnTo>
                    <a:pt x="567" y="952"/>
                  </a:lnTo>
                  <a:cubicBezTo>
                    <a:pt x="640" y="696"/>
                    <a:pt x="733" y="439"/>
                    <a:pt x="806" y="202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119775" y="4040725"/>
              <a:ext cx="21075" cy="24250"/>
            </a:xfrm>
            <a:custGeom>
              <a:avLst/>
              <a:gdLst/>
              <a:ahLst/>
              <a:cxnLst/>
              <a:rect l="l" t="t" r="r" b="b"/>
              <a:pathLst>
                <a:path w="843" h="970" extrusionOk="0">
                  <a:moveTo>
                    <a:pt x="294" y="0"/>
                  </a:moveTo>
                  <a:cubicBezTo>
                    <a:pt x="184" y="257"/>
                    <a:pt x="93" y="513"/>
                    <a:pt x="1" y="769"/>
                  </a:cubicBezTo>
                  <a:lnTo>
                    <a:pt x="569" y="970"/>
                  </a:lnTo>
                  <a:cubicBezTo>
                    <a:pt x="660" y="714"/>
                    <a:pt x="752" y="476"/>
                    <a:pt x="843" y="220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134900" y="4003625"/>
              <a:ext cx="22000" cy="24300"/>
            </a:xfrm>
            <a:custGeom>
              <a:avLst/>
              <a:gdLst/>
              <a:ahLst/>
              <a:cxnLst/>
              <a:rect l="l" t="t" r="r" b="b"/>
              <a:pathLst>
                <a:path w="880" h="972" extrusionOk="0">
                  <a:moveTo>
                    <a:pt x="330" y="1"/>
                  </a:moveTo>
                  <a:cubicBezTo>
                    <a:pt x="220" y="240"/>
                    <a:pt x="111" y="496"/>
                    <a:pt x="1" y="733"/>
                  </a:cubicBezTo>
                  <a:lnTo>
                    <a:pt x="550" y="972"/>
                  </a:lnTo>
                  <a:lnTo>
                    <a:pt x="879" y="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101050" y="4434300"/>
              <a:ext cx="19675" cy="23350"/>
            </a:xfrm>
            <a:custGeom>
              <a:avLst/>
              <a:gdLst/>
              <a:ahLst/>
              <a:cxnLst/>
              <a:rect l="l" t="t" r="r" b="b"/>
              <a:pathLst>
                <a:path w="787" h="934" extrusionOk="0">
                  <a:moveTo>
                    <a:pt x="586" y="0"/>
                  </a:moveTo>
                  <a:lnTo>
                    <a:pt x="0" y="147"/>
                  </a:lnTo>
                  <a:cubicBezTo>
                    <a:pt x="54" y="421"/>
                    <a:pt x="127" y="677"/>
                    <a:pt x="201" y="933"/>
                  </a:cubicBezTo>
                  <a:lnTo>
                    <a:pt x="786" y="769"/>
                  </a:lnTo>
                  <a:cubicBezTo>
                    <a:pt x="713" y="513"/>
                    <a:pt x="640" y="257"/>
                    <a:pt x="58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097375" y="4117600"/>
              <a:ext cx="19250" cy="22925"/>
            </a:xfrm>
            <a:custGeom>
              <a:avLst/>
              <a:gdLst/>
              <a:ahLst/>
              <a:cxnLst/>
              <a:rect l="l" t="t" r="r" b="b"/>
              <a:pathLst>
                <a:path w="770" h="917" extrusionOk="0">
                  <a:moveTo>
                    <a:pt x="184" y="1"/>
                  </a:moveTo>
                  <a:cubicBezTo>
                    <a:pt x="110" y="275"/>
                    <a:pt x="55" y="531"/>
                    <a:pt x="1" y="787"/>
                  </a:cubicBezTo>
                  <a:lnTo>
                    <a:pt x="586" y="916"/>
                  </a:lnTo>
                  <a:cubicBezTo>
                    <a:pt x="641" y="660"/>
                    <a:pt x="696" y="403"/>
                    <a:pt x="769" y="165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6089575" y="4157400"/>
              <a:ext cx="18325" cy="22000"/>
            </a:xfrm>
            <a:custGeom>
              <a:avLst/>
              <a:gdLst/>
              <a:ahLst/>
              <a:cxnLst/>
              <a:rect l="l" t="t" r="r" b="b"/>
              <a:pathLst>
                <a:path w="733" h="880" extrusionOk="0">
                  <a:moveTo>
                    <a:pt x="147" y="1"/>
                  </a:moveTo>
                  <a:cubicBezTo>
                    <a:pt x="93" y="257"/>
                    <a:pt x="56" y="532"/>
                    <a:pt x="1" y="789"/>
                  </a:cubicBezTo>
                  <a:lnTo>
                    <a:pt x="605" y="879"/>
                  </a:lnTo>
                  <a:cubicBezTo>
                    <a:pt x="642" y="623"/>
                    <a:pt x="679" y="367"/>
                    <a:pt x="733" y="11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6112025" y="4472275"/>
              <a:ext cx="20600" cy="23800"/>
            </a:xfrm>
            <a:custGeom>
              <a:avLst/>
              <a:gdLst/>
              <a:ahLst/>
              <a:cxnLst/>
              <a:rect l="l" t="t" r="r" b="b"/>
              <a:pathLst>
                <a:path w="824" h="952" extrusionOk="0">
                  <a:moveTo>
                    <a:pt x="567" y="0"/>
                  </a:moveTo>
                  <a:lnTo>
                    <a:pt x="0" y="183"/>
                  </a:lnTo>
                  <a:cubicBezTo>
                    <a:pt x="74" y="439"/>
                    <a:pt x="164" y="696"/>
                    <a:pt x="257" y="952"/>
                  </a:cubicBezTo>
                  <a:lnTo>
                    <a:pt x="823" y="751"/>
                  </a:lnTo>
                  <a:cubicBezTo>
                    <a:pt x="733" y="513"/>
                    <a:pt x="659" y="256"/>
                    <a:pt x="56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226425" y="4679600"/>
              <a:ext cx="24275" cy="24725"/>
            </a:xfrm>
            <a:custGeom>
              <a:avLst/>
              <a:gdLst/>
              <a:ahLst/>
              <a:cxnLst/>
              <a:rect l="l" t="t" r="r" b="b"/>
              <a:pathLst>
                <a:path w="971" h="989" extrusionOk="0">
                  <a:moveTo>
                    <a:pt x="477" y="0"/>
                  </a:moveTo>
                  <a:lnTo>
                    <a:pt x="1" y="366"/>
                  </a:lnTo>
                  <a:cubicBezTo>
                    <a:pt x="165" y="586"/>
                    <a:pt x="348" y="787"/>
                    <a:pt x="513" y="989"/>
                  </a:cubicBezTo>
                  <a:lnTo>
                    <a:pt x="970" y="60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270375" y="3807750"/>
              <a:ext cx="24725" cy="25225"/>
            </a:xfrm>
            <a:custGeom>
              <a:avLst/>
              <a:gdLst/>
              <a:ahLst/>
              <a:cxnLst/>
              <a:rect l="l" t="t" r="r" b="b"/>
              <a:pathLst>
                <a:path w="989" h="1009" extrusionOk="0">
                  <a:moveTo>
                    <a:pt x="586" y="1"/>
                  </a:moveTo>
                  <a:cubicBezTo>
                    <a:pt x="384" y="203"/>
                    <a:pt x="201" y="386"/>
                    <a:pt x="0" y="569"/>
                  </a:cubicBezTo>
                  <a:lnTo>
                    <a:pt x="421" y="1009"/>
                  </a:lnTo>
                  <a:lnTo>
                    <a:pt x="989" y="4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6252975" y="4709325"/>
              <a:ext cx="24750" cy="24725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40" y="0"/>
                  </a:moveTo>
                  <a:lnTo>
                    <a:pt x="1" y="403"/>
                  </a:lnTo>
                  <a:cubicBezTo>
                    <a:pt x="184" y="605"/>
                    <a:pt x="367" y="806"/>
                    <a:pt x="550" y="989"/>
                  </a:cubicBezTo>
                  <a:lnTo>
                    <a:pt x="989" y="569"/>
                  </a:lnTo>
                  <a:cubicBezTo>
                    <a:pt x="806" y="386"/>
                    <a:pt x="623" y="203"/>
                    <a:pt x="440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6281350" y="4737700"/>
              <a:ext cx="24750" cy="24300"/>
            </a:xfrm>
            <a:custGeom>
              <a:avLst/>
              <a:gdLst/>
              <a:ahLst/>
              <a:cxnLst/>
              <a:rect l="l" t="t" r="r" b="b"/>
              <a:pathLst>
                <a:path w="990" h="972" extrusionOk="0">
                  <a:moveTo>
                    <a:pt x="403" y="0"/>
                  </a:moveTo>
                  <a:lnTo>
                    <a:pt x="1" y="422"/>
                  </a:lnTo>
                  <a:cubicBezTo>
                    <a:pt x="184" y="623"/>
                    <a:pt x="384" y="806"/>
                    <a:pt x="586" y="971"/>
                  </a:cubicBezTo>
                  <a:lnTo>
                    <a:pt x="989" y="532"/>
                  </a:lnTo>
                  <a:cubicBezTo>
                    <a:pt x="787" y="349"/>
                    <a:pt x="604" y="184"/>
                    <a:pt x="403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299650" y="3781225"/>
              <a:ext cx="25175" cy="24300"/>
            </a:xfrm>
            <a:custGeom>
              <a:avLst/>
              <a:gdLst/>
              <a:ahLst/>
              <a:cxnLst/>
              <a:rect l="l" t="t" r="r" b="b"/>
              <a:pathLst>
                <a:path w="1007" h="972" extrusionOk="0">
                  <a:moveTo>
                    <a:pt x="623" y="0"/>
                  </a:moveTo>
                  <a:cubicBezTo>
                    <a:pt x="404" y="166"/>
                    <a:pt x="201" y="349"/>
                    <a:pt x="1" y="532"/>
                  </a:cubicBezTo>
                  <a:lnTo>
                    <a:pt x="404" y="971"/>
                  </a:lnTo>
                  <a:cubicBezTo>
                    <a:pt x="604" y="806"/>
                    <a:pt x="806" y="623"/>
                    <a:pt x="1007" y="459"/>
                  </a:cubicBezTo>
                  <a:lnTo>
                    <a:pt x="623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6311075" y="4763800"/>
              <a:ext cx="25225" cy="24750"/>
            </a:xfrm>
            <a:custGeom>
              <a:avLst/>
              <a:gdLst/>
              <a:ahLst/>
              <a:cxnLst/>
              <a:rect l="l" t="t" r="r" b="b"/>
              <a:pathLst>
                <a:path w="1009" h="990" extrusionOk="0">
                  <a:moveTo>
                    <a:pt x="403" y="1"/>
                  </a:moveTo>
                  <a:lnTo>
                    <a:pt x="1" y="477"/>
                  </a:lnTo>
                  <a:cubicBezTo>
                    <a:pt x="220" y="641"/>
                    <a:pt x="422" y="806"/>
                    <a:pt x="623" y="989"/>
                  </a:cubicBezTo>
                  <a:lnTo>
                    <a:pt x="1008" y="513"/>
                  </a:lnTo>
                  <a:cubicBezTo>
                    <a:pt x="806" y="348"/>
                    <a:pt x="606" y="184"/>
                    <a:pt x="40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6159150" y="4581175"/>
              <a:ext cx="22900" cy="24750"/>
            </a:xfrm>
            <a:custGeom>
              <a:avLst/>
              <a:gdLst/>
              <a:ahLst/>
              <a:cxnLst/>
              <a:rect l="l" t="t" r="r" b="b"/>
              <a:pathLst>
                <a:path w="916" h="990" extrusionOk="0">
                  <a:moveTo>
                    <a:pt x="532" y="1"/>
                  </a:moveTo>
                  <a:lnTo>
                    <a:pt x="0" y="276"/>
                  </a:lnTo>
                  <a:cubicBezTo>
                    <a:pt x="129" y="513"/>
                    <a:pt x="275" y="752"/>
                    <a:pt x="403" y="989"/>
                  </a:cubicBezTo>
                  <a:lnTo>
                    <a:pt x="915" y="679"/>
                  </a:lnTo>
                  <a:cubicBezTo>
                    <a:pt x="788" y="459"/>
                    <a:pt x="659" y="221"/>
                    <a:pt x="53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141300" y="4545975"/>
              <a:ext cx="22000" cy="24250"/>
            </a:xfrm>
            <a:custGeom>
              <a:avLst/>
              <a:gdLst/>
              <a:ahLst/>
              <a:cxnLst/>
              <a:rect l="l" t="t" r="r" b="b"/>
              <a:pathLst>
                <a:path w="880" h="970" extrusionOk="0">
                  <a:moveTo>
                    <a:pt x="550" y="0"/>
                  </a:moveTo>
                  <a:lnTo>
                    <a:pt x="1" y="256"/>
                  </a:lnTo>
                  <a:cubicBezTo>
                    <a:pt x="111" y="494"/>
                    <a:pt x="221" y="732"/>
                    <a:pt x="348" y="970"/>
                  </a:cubicBezTo>
                  <a:lnTo>
                    <a:pt x="880" y="71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202150" y="4648000"/>
              <a:ext cx="23825" cy="25225"/>
            </a:xfrm>
            <a:custGeom>
              <a:avLst/>
              <a:gdLst/>
              <a:ahLst/>
              <a:cxnLst/>
              <a:rect l="l" t="t" r="r" b="b"/>
              <a:pathLst>
                <a:path w="953" h="1009" extrusionOk="0">
                  <a:moveTo>
                    <a:pt x="477" y="0"/>
                  </a:moveTo>
                  <a:lnTo>
                    <a:pt x="1" y="349"/>
                  </a:lnTo>
                  <a:cubicBezTo>
                    <a:pt x="147" y="569"/>
                    <a:pt x="313" y="788"/>
                    <a:pt x="477" y="1008"/>
                  </a:cubicBezTo>
                  <a:lnTo>
                    <a:pt x="953" y="642"/>
                  </a:lnTo>
                  <a:cubicBezTo>
                    <a:pt x="789" y="422"/>
                    <a:pt x="642" y="220"/>
                    <a:pt x="47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125275" y="4509800"/>
              <a:ext cx="21550" cy="23825"/>
            </a:xfrm>
            <a:custGeom>
              <a:avLst/>
              <a:gdLst/>
              <a:ahLst/>
              <a:cxnLst/>
              <a:rect l="l" t="t" r="r" b="b"/>
              <a:pathLst>
                <a:path w="862" h="953" extrusionOk="0">
                  <a:moveTo>
                    <a:pt x="569" y="0"/>
                  </a:moveTo>
                  <a:lnTo>
                    <a:pt x="1" y="220"/>
                  </a:lnTo>
                  <a:cubicBezTo>
                    <a:pt x="110" y="459"/>
                    <a:pt x="203" y="715"/>
                    <a:pt x="312" y="952"/>
                  </a:cubicBezTo>
                  <a:lnTo>
                    <a:pt x="862" y="715"/>
                  </a:lnTo>
                  <a:cubicBezTo>
                    <a:pt x="769" y="476"/>
                    <a:pt x="660" y="239"/>
                    <a:pt x="569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179750" y="4615050"/>
              <a:ext cx="23350" cy="25225"/>
            </a:xfrm>
            <a:custGeom>
              <a:avLst/>
              <a:gdLst/>
              <a:ahLst/>
              <a:cxnLst/>
              <a:rect l="l" t="t" r="r" b="b"/>
              <a:pathLst>
                <a:path w="934" h="1009" extrusionOk="0">
                  <a:moveTo>
                    <a:pt x="513" y="0"/>
                  </a:moveTo>
                  <a:lnTo>
                    <a:pt x="1" y="330"/>
                  </a:lnTo>
                  <a:cubicBezTo>
                    <a:pt x="128" y="550"/>
                    <a:pt x="275" y="788"/>
                    <a:pt x="440" y="1008"/>
                  </a:cubicBezTo>
                  <a:lnTo>
                    <a:pt x="934" y="679"/>
                  </a:lnTo>
                  <a:cubicBezTo>
                    <a:pt x="787" y="459"/>
                    <a:pt x="641" y="239"/>
                    <a:pt x="513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52300" y="3967500"/>
              <a:ext cx="22425" cy="24725"/>
            </a:xfrm>
            <a:custGeom>
              <a:avLst/>
              <a:gdLst/>
              <a:ahLst/>
              <a:cxnLst/>
              <a:rect l="l" t="t" r="r" b="b"/>
              <a:pathLst>
                <a:path w="897" h="989" extrusionOk="0">
                  <a:moveTo>
                    <a:pt x="366" y="0"/>
                  </a:moveTo>
                  <a:cubicBezTo>
                    <a:pt x="238" y="238"/>
                    <a:pt x="110" y="476"/>
                    <a:pt x="0" y="714"/>
                  </a:cubicBezTo>
                  <a:lnTo>
                    <a:pt x="530" y="989"/>
                  </a:lnTo>
                  <a:cubicBezTo>
                    <a:pt x="640" y="750"/>
                    <a:pt x="769" y="513"/>
                    <a:pt x="897" y="29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046050" y="3715800"/>
              <a:ext cx="24750" cy="23350"/>
            </a:xfrm>
            <a:custGeom>
              <a:avLst/>
              <a:gdLst/>
              <a:ahLst/>
              <a:cxnLst/>
              <a:rect l="l" t="t" r="r" b="b"/>
              <a:pathLst>
                <a:path w="990" h="934" extrusionOk="0">
                  <a:moveTo>
                    <a:pt x="294" y="0"/>
                  </a:moveTo>
                  <a:lnTo>
                    <a:pt x="1" y="530"/>
                  </a:lnTo>
                  <a:cubicBezTo>
                    <a:pt x="221" y="659"/>
                    <a:pt x="440" y="787"/>
                    <a:pt x="679" y="933"/>
                  </a:cubicBezTo>
                  <a:lnTo>
                    <a:pt x="989" y="421"/>
                  </a:lnTo>
                  <a:cubicBezTo>
                    <a:pt x="752" y="274"/>
                    <a:pt x="533" y="147"/>
                    <a:pt x="294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270775" y="3938650"/>
              <a:ext cx="23350" cy="24725"/>
            </a:xfrm>
            <a:custGeom>
              <a:avLst/>
              <a:gdLst/>
              <a:ahLst/>
              <a:cxnLst/>
              <a:rect l="l" t="t" r="r" b="b"/>
              <a:pathLst>
                <a:path w="934" h="989" extrusionOk="0">
                  <a:moveTo>
                    <a:pt x="513" y="0"/>
                  </a:moveTo>
                  <a:lnTo>
                    <a:pt x="1" y="312"/>
                  </a:lnTo>
                  <a:cubicBezTo>
                    <a:pt x="147" y="532"/>
                    <a:pt x="275" y="769"/>
                    <a:pt x="404" y="989"/>
                  </a:cubicBezTo>
                  <a:lnTo>
                    <a:pt x="934" y="696"/>
                  </a:lnTo>
                  <a:cubicBezTo>
                    <a:pt x="787" y="459"/>
                    <a:pt x="660" y="220"/>
                    <a:pt x="513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290450" y="3973425"/>
              <a:ext cx="22450" cy="24750"/>
            </a:xfrm>
            <a:custGeom>
              <a:avLst/>
              <a:gdLst/>
              <a:ahLst/>
              <a:cxnLst/>
              <a:rect l="l" t="t" r="r" b="b"/>
              <a:pathLst>
                <a:path w="898" h="990" extrusionOk="0">
                  <a:moveTo>
                    <a:pt x="532" y="1"/>
                  </a:moveTo>
                  <a:lnTo>
                    <a:pt x="0" y="294"/>
                  </a:lnTo>
                  <a:cubicBezTo>
                    <a:pt x="129" y="513"/>
                    <a:pt x="257" y="752"/>
                    <a:pt x="366" y="989"/>
                  </a:cubicBezTo>
                  <a:lnTo>
                    <a:pt x="898" y="715"/>
                  </a:lnTo>
                  <a:cubicBezTo>
                    <a:pt x="788" y="477"/>
                    <a:pt x="659" y="239"/>
                    <a:pt x="53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7199400" y="3842100"/>
              <a:ext cx="24725" cy="24750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57" y="1"/>
                  </a:moveTo>
                  <a:lnTo>
                    <a:pt x="0" y="403"/>
                  </a:lnTo>
                  <a:cubicBezTo>
                    <a:pt x="183" y="604"/>
                    <a:pt x="366" y="787"/>
                    <a:pt x="530" y="989"/>
                  </a:cubicBezTo>
                  <a:lnTo>
                    <a:pt x="989" y="604"/>
                  </a:lnTo>
                  <a:cubicBezTo>
                    <a:pt x="806" y="403"/>
                    <a:pt x="640" y="201"/>
                    <a:pt x="457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308300" y="4009600"/>
              <a:ext cx="21525" cy="24275"/>
            </a:xfrm>
            <a:custGeom>
              <a:avLst/>
              <a:gdLst/>
              <a:ahLst/>
              <a:cxnLst/>
              <a:rect l="l" t="t" r="r" b="b"/>
              <a:pathLst>
                <a:path w="861" h="971" extrusionOk="0">
                  <a:moveTo>
                    <a:pt x="531" y="1"/>
                  </a:moveTo>
                  <a:lnTo>
                    <a:pt x="1" y="257"/>
                  </a:lnTo>
                  <a:cubicBezTo>
                    <a:pt x="111" y="494"/>
                    <a:pt x="202" y="733"/>
                    <a:pt x="311" y="970"/>
                  </a:cubicBezTo>
                  <a:lnTo>
                    <a:pt x="861" y="733"/>
                  </a:lnTo>
                  <a:cubicBezTo>
                    <a:pt x="770" y="494"/>
                    <a:pt x="660" y="238"/>
                    <a:pt x="531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249250" y="3904775"/>
              <a:ext cx="23400" cy="25225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477" y="1"/>
                  </a:moveTo>
                  <a:lnTo>
                    <a:pt x="1" y="349"/>
                  </a:lnTo>
                  <a:lnTo>
                    <a:pt x="440" y="1008"/>
                  </a:lnTo>
                  <a:lnTo>
                    <a:pt x="935" y="679"/>
                  </a:lnTo>
                  <a:cubicBezTo>
                    <a:pt x="789" y="440"/>
                    <a:pt x="642" y="220"/>
                    <a:pt x="477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225450" y="3872750"/>
              <a:ext cx="23825" cy="24725"/>
            </a:xfrm>
            <a:custGeom>
              <a:avLst/>
              <a:gdLst/>
              <a:ahLst/>
              <a:cxnLst/>
              <a:rect l="l" t="t" r="r" b="b"/>
              <a:pathLst>
                <a:path w="953" h="989" extrusionOk="0">
                  <a:moveTo>
                    <a:pt x="459" y="0"/>
                  </a:moveTo>
                  <a:lnTo>
                    <a:pt x="1" y="367"/>
                  </a:lnTo>
                  <a:cubicBezTo>
                    <a:pt x="166" y="586"/>
                    <a:pt x="313" y="788"/>
                    <a:pt x="477" y="989"/>
                  </a:cubicBezTo>
                  <a:lnTo>
                    <a:pt x="953" y="642"/>
                  </a:lnTo>
                  <a:cubicBezTo>
                    <a:pt x="789" y="422"/>
                    <a:pt x="623" y="203"/>
                    <a:pt x="459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7323400" y="4046650"/>
              <a:ext cx="21075" cy="24300"/>
            </a:xfrm>
            <a:custGeom>
              <a:avLst/>
              <a:gdLst/>
              <a:ahLst/>
              <a:cxnLst/>
              <a:rect l="l" t="t" r="r" b="b"/>
              <a:pathLst>
                <a:path w="843" h="972" extrusionOk="0">
                  <a:moveTo>
                    <a:pt x="568" y="1"/>
                  </a:moveTo>
                  <a:lnTo>
                    <a:pt x="0" y="220"/>
                  </a:lnTo>
                  <a:cubicBezTo>
                    <a:pt x="93" y="477"/>
                    <a:pt x="183" y="715"/>
                    <a:pt x="276" y="972"/>
                  </a:cubicBezTo>
                  <a:lnTo>
                    <a:pt x="842" y="7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7360925" y="4203650"/>
              <a:ext cx="17400" cy="21075"/>
            </a:xfrm>
            <a:custGeom>
              <a:avLst/>
              <a:gdLst/>
              <a:ahLst/>
              <a:cxnLst/>
              <a:rect l="l" t="t" r="r" b="b"/>
              <a:pathLst>
                <a:path w="696" h="843" extrusionOk="0">
                  <a:moveTo>
                    <a:pt x="605" y="0"/>
                  </a:moveTo>
                  <a:lnTo>
                    <a:pt x="0" y="54"/>
                  </a:lnTo>
                  <a:cubicBezTo>
                    <a:pt x="37" y="330"/>
                    <a:pt x="74" y="586"/>
                    <a:pt x="93" y="842"/>
                  </a:cubicBezTo>
                  <a:lnTo>
                    <a:pt x="696" y="806"/>
                  </a:lnTo>
                  <a:cubicBezTo>
                    <a:pt x="659" y="530"/>
                    <a:pt x="642" y="257"/>
                    <a:pt x="60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7336200" y="4085100"/>
              <a:ext cx="20175" cy="23375"/>
            </a:xfrm>
            <a:custGeom>
              <a:avLst/>
              <a:gdLst/>
              <a:ahLst/>
              <a:cxnLst/>
              <a:rect l="l" t="t" r="r" b="b"/>
              <a:pathLst>
                <a:path w="807" h="935" extrusionOk="0">
                  <a:moveTo>
                    <a:pt x="587" y="0"/>
                  </a:moveTo>
                  <a:lnTo>
                    <a:pt x="1" y="183"/>
                  </a:lnTo>
                  <a:cubicBezTo>
                    <a:pt x="93" y="422"/>
                    <a:pt x="166" y="678"/>
                    <a:pt x="240" y="935"/>
                  </a:cubicBezTo>
                  <a:lnTo>
                    <a:pt x="806" y="769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7364575" y="4243925"/>
              <a:ext cx="15600" cy="20600"/>
            </a:xfrm>
            <a:custGeom>
              <a:avLst/>
              <a:gdLst/>
              <a:ahLst/>
              <a:cxnLst/>
              <a:rect l="l" t="t" r="r" b="b"/>
              <a:pathLst>
                <a:path w="624" h="824" extrusionOk="0">
                  <a:moveTo>
                    <a:pt x="606" y="0"/>
                  </a:moveTo>
                  <a:lnTo>
                    <a:pt x="1" y="37"/>
                  </a:lnTo>
                  <a:cubicBezTo>
                    <a:pt x="20" y="293"/>
                    <a:pt x="20" y="549"/>
                    <a:pt x="37" y="823"/>
                  </a:cubicBezTo>
                  <a:lnTo>
                    <a:pt x="623" y="806"/>
                  </a:lnTo>
                  <a:cubicBezTo>
                    <a:pt x="623" y="530"/>
                    <a:pt x="623" y="256"/>
                    <a:pt x="60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7355425" y="4163375"/>
              <a:ext cx="17900" cy="22425"/>
            </a:xfrm>
            <a:custGeom>
              <a:avLst/>
              <a:gdLst/>
              <a:ahLst/>
              <a:cxnLst/>
              <a:rect l="l" t="t" r="r" b="b"/>
              <a:pathLst>
                <a:path w="716" h="897" extrusionOk="0">
                  <a:moveTo>
                    <a:pt x="586" y="0"/>
                  </a:moveTo>
                  <a:lnTo>
                    <a:pt x="1" y="110"/>
                  </a:lnTo>
                  <a:cubicBezTo>
                    <a:pt x="37" y="366"/>
                    <a:pt x="93" y="623"/>
                    <a:pt x="130" y="897"/>
                  </a:cubicBezTo>
                  <a:lnTo>
                    <a:pt x="715" y="806"/>
                  </a:lnTo>
                  <a:cubicBezTo>
                    <a:pt x="679" y="530"/>
                    <a:pt x="642" y="274"/>
                    <a:pt x="58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347200" y="4124025"/>
              <a:ext cx="19225" cy="22900"/>
            </a:xfrm>
            <a:custGeom>
              <a:avLst/>
              <a:gdLst/>
              <a:ahLst/>
              <a:cxnLst/>
              <a:rect l="l" t="t" r="r" b="b"/>
              <a:pathLst>
                <a:path w="769" h="916" extrusionOk="0">
                  <a:moveTo>
                    <a:pt x="586" y="0"/>
                  </a:moveTo>
                  <a:lnTo>
                    <a:pt x="0" y="146"/>
                  </a:lnTo>
                  <a:lnTo>
                    <a:pt x="166" y="915"/>
                  </a:lnTo>
                  <a:lnTo>
                    <a:pt x="769" y="786"/>
                  </a:lnTo>
                  <a:cubicBezTo>
                    <a:pt x="696" y="513"/>
                    <a:pt x="642" y="256"/>
                    <a:pt x="58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079475" y="3737275"/>
              <a:ext cx="25200" cy="23825"/>
            </a:xfrm>
            <a:custGeom>
              <a:avLst/>
              <a:gdLst/>
              <a:ahLst/>
              <a:cxnLst/>
              <a:rect l="l" t="t" r="r" b="b"/>
              <a:pathLst>
                <a:path w="1008" h="953" extrusionOk="0">
                  <a:moveTo>
                    <a:pt x="330" y="1"/>
                  </a:moveTo>
                  <a:lnTo>
                    <a:pt x="1" y="496"/>
                  </a:lnTo>
                  <a:cubicBezTo>
                    <a:pt x="221" y="642"/>
                    <a:pt x="440" y="789"/>
                    <a:pt x="660" y="953"/>
                  </a:cubicBezTo>
                  <a:lnTo>
                    <a:pt x="1007" y="459"/>
                  </a:lnTo>
                  <a:cubicBezTo>
                    <a:pt x="787" y="294"/>
                    <a:pt x="568" y="147"/>
                    <a:pt x="33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6938050" y="3665900"/>
              <a:ext cx="23825" cy="21075"/>
            </a:xfrm>
            <a:custGeom>
              <a:avLst/>
              <a:gdLst/>
              <a:ahLst/>
              <a:cxnLst/>
              <a:rect l="l" t="t" r="r" b="b"/>
              <a:pathLst>
                <a:path w="953" h="843" extrusionOk="0">
                  <a:moveTo>
                    <a:pt x="184" y="0"/>
                  </a:moveTo>
                  <a:lnTo>
                    <a:pt x="1" y="568"/>
                  </a:lnTo>
                  <a:cubicBezTo>
                    <a:pt x="239" y="659"/>
                    <a:pt x="496" y="732"/>
                    <a:pt x="733" y="842"/>
                  </a:cubicBezTo>
                  <a:lnTo>
                    <a:pt x="953" y="2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242900" y="3836600"/>
              <a:ext cx="24750" cy="25200"/>
            </a:xfrm>
            <a:custGeom>
              <a:avLst/>
              <a:gdLst/>
              <a:ahLst/>
              <a:cxnLst/>
              <a:rect l="l" t="t" r="r" b="b"/>
              <a:pathLst>
                <a:path w="990" h="1008" extrusionOk="0">
                  <a:moveTo>
                    <a:pt x="531" y="1"/>
                  </a:moveTo>
                  <a:cubicBezTo>
                    <a:pt x="348" y="202"/>
                    <a:pt x="184" y="404"/>
                    <a:pt x="1" y="604"/>
                  </a:cubicBezTo>
                  <a:lnTo>
                    <a:pt x="458" y="1007"/>
                  </a:lnTo>
                  <a:cubicBezTo>
                    <a:pt x="623" y="806"/>
                    <a:pt x="806" y="604"/>
                    <a:pt x="989" y="421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217275" y="3867250"/>
              <a:ext cx="24275" cy="24750"/>
            </a:xfrm>
            <a:custGeom>
              <a:avLst/>
              <a:gdLst/>
              <a:ahLst/>
              <a:cxnLst/>
              <a:rect l="l" t="t" r="r" b="b"/>
              <a:pathLst>
                <a:path w="971" h="990" extrusionOk="0">
                  <a:moveTo>
                    <a:pt x="494" y="1"/>
                  </a:moveTo>
                  <a:cubicBezTo>
                    <a:pt x="330" y="203"/>
                    <a:pt x="165" y="403"/>
                    <a:pt x="1" y="623"/>
                  </a:cubicBezTo>
                  <a:lnTo>
                    <a:pt x="477" y="989"/>
                  </a:lnTo>
                  <a:cubicBezTo>
                    <a:pt x="623" y="789"/>
                    <a:pt x="787" y="587"/>
                    <a:pt x="970" y="386"/>
                  </a:cubicBezTo>
                  <a:lnTo>
                    <a:pt x="49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974675" y="3680100"/>
              <a:ext cx="24725" cy="22000"/>
            </a:xfrm>
            <a:custGeom>
              <a:avLst/>
              <a:gdLst/>
              <a:ahLst/>
              <a:cxnLst/>
              <a:rect l="l" t="t" r="r" b="b"/>
              <a:pathLst>
                <a:path w="989" h="880" extrusionOk="0">
                  <a:moveTo>
                    <a:pt x="239" y="0"/>
                  </a:moveTo>
                  <a:lnTo>
                    <a:pt x="0" y="567"/>
                  </a:lnTo>
                  <a:cubicBezTo>
                    <a:pt x="256" y="659"/>
                    <a:pt x="495" y="769"/>
                    <a:pt x="732" y="879"/>
                  </a:cubicBezTo>
                  <a:lnTo>
                    <a:pt x="989" y="330"/>
                  </a:lnTo>
                  <a:cubicBezTo>
                    <a:pt x="732" y="220"/>
                    <a:pt x="495" y="110"/>
                    <a:pt x="239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193475" y="3899300"/>
              <a:ext cx="23825" cy="24725"/>
            </a:xfrm>
            <a:custGeom>
              <a:avLst/>
              <a:gdLst/>
              <a:ahLst/>
              <a:cxnLst/>
              <a:rect l="l" t="t" r="r" b="b"/>
              <a:pathLst>
                <a:path w="953" h="989" extrusionOk="0">
                  <a:moveTo>
                    <a:pt x="458" y="0"/>
                  </a:moveTo>
                  <a:cubicBezTo>
                    <a:pt x="294" y="202"/>
                    <a:pt x="147" y="422"/>
                    <a:pt x="1" y="659"/>
                  </a:cubicBezTo>
                  <a:lnTo>
                    <a:pt x="494" y="989"/>
                  </a:lnTo>
                  <a:cubicBezTo>
                    <a:pt x="641" y="769"/>
                    <a:pt x="787" y="549"/>
                    <a:pt x="953" y="34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7171925" y="3812825"/>
              <a:ext cx="24750" cy="25175"/>
            </a:xfrm>
            <a:custGeom>
              <a:avLst/>
              <a:gdLst/>
              <a:ahLst/>
              <a:cxnLst/>
              <a:rect l="l" t="t" r="r" b="b"/>
              <a:pathLst>
                <a:path w="990" h="1007" extrusionOk="0">
                  <a:moveTo>
                    <a:pt x="421" y="0"/>
                  </a:moveTo>
                  <a:lnTo>
                    <a:pt x="1" y="439"/>
                  </a:lnTo>
                  <a:cubicBezTo>
                    <a:pt x="201" y="622"/>
                    <a:pt x="384" y="806"/>
                    <a:pt x="568" y="1006"/>
                  </a:cubicBezTo>
                  <a:lnTo>
                    <a:pt x="989" y="586"/>
                  </a:lnTo>
                  <a:cubicBezTo>
                    <a:pt x="806" y="384"/>
                    <a:pt x="623" y="201"/>
                    <a:pt x="42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42650" y="3785800"/>
              <a:ext cx="25175" cy="24725"/>
            </a:xfrm>
            <a:custGeom>
              <a:avLst/>
              <a:gdLst/>
              <a:ahLst/>
              <a:cxnLst/>
              <a:rect l="l" t="t" r="r" b="b"/>
              <a:pathLst>
                <a:path w="1007" h="989" extrusionOk="0">
                  <a:moveTo>
                    <a:pt x="403" y="0"/>
                  </a:moveTo>
                  <a:lnTo>
                    <a:pt x="0" y="459"/>
                  </a:lnTo>
                  <a:cubicBezTo>
                    <a:pt x="201" y="623"/>
                    <a:pt x="403" y="806"/>
                    <a:pt x="604" y="989"/>
                  </a:cubicBezTo>
                  <a:lnTo>
                    <a:pt x="1006" y="532"/>
                  </a:lnTo>
                  <a:cubicBezTo>
                    <a:pt x="806" y="349"/>
                    <a:pt x="604" y="183"/>
                    <a:pt x="403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11950" y="3760650"/>
              <a:ext cx="25225" cy="23825"/>
            </a:xfrm>
            <a:custGeom>
              <a:avLst/>
              <a:gdLst/>
              <a:ahLst/>
              <a:cxnLst/>
              <a:rect l="l" t="t" r="r" b="b"/>
              <a:pathLst>
                <a:path w="1009" h="953" extrusionOk="0">
                  <a:moveTo>
                    <a:pt x="367" y="0"/>
                  </a:moveTo>
                  <a:lnTo>
                    <a:pt x="1" y="476"/>
                  </a:lnTo>
                  <a:cubicBezTo>
                    <a:pt x="203" y="640"/>
                    <a:pt x="423" y="787"/>
                    <a:pt x="623" y="952"/>
                  </a:cubicBezTo>
                  <a:lnTo>
                    <a:pt x="1009" y="494"/>
                  </a:lnTo>
                  <a:cubicBezTo>
                    <a:pt x="789" y="330"/>
                    <a:pt x="569" y="164"/>
                    <a:pt x="36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7010850" y="3697000"/>
              <a:ext cx="24725" cy="22475"/>
            </a:xfrm>
            <a:custGeom>
              <a:avLst/>
              <a:gdLst/>
              <a:ahLst/>
              <a:cxnLst/>
              <a:rect l="l" t="t" r="r" b="b"/>
              <a:pathLst>
                <a:path w="989" h="899" extrusionOk="0">
                  <a:moveTo>
                    <a:pt x="274" y="1"/>
                  </a:moveTo>
                  <a:lnTo>
                    <a:pt x="0" y="533"/>
                  </a:lnTo>
                  <a:cubicBezTo>
                    <a:pt x="237" y="660"/>
                    <a:pt x="476" y="770"/>
                    <a:pt x="713" y="899"/>
                  </a:cubicBezTo>
                  <a:lnTo>
                    <a:pt x="989" y="367"/>
                  </a:lnTo>
                  <a:cubicBezTo>
                    <a:pt x="750" y="240"/>
                    <a:pt x="513" y="111"/>
                    <a:pt x="27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30775" y="3756075"/>
              <a:ext cx="25175" cy="24250"/>
            </a:xfrm>
            <a:custGeom>
              <a:avLst/>
              <a:gdLst/>
              <a:ahLst/>
              <a:cxnLst/>
              <a:rect l="l" t="t" r="r" b="b"/>
              <a:pathLst>
                <a:path w="1007" h="970" extrusionOk="0">
                  <a:moveTo>
                    <a:pt x="641" y="0"/>
                  </a:moveTo>
                  <a:cubicBezTo>
                    <a:pt x="421" y="164"/>
                    <a:pt x="220" y="330"/>
                    <a:pt x="1" y="494"/>
                  </a:cubicBezTo>
                  <a:lnTo>
                    <a:pt x="367" y="970"/>
                  </a:lnTo>
                  <a:cubicBezTo>
                    <a:pt x="586" y="806"/>
                    <a:pt x="787" y="640"/>
                    <a:pt x="1007" y="49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171525" y="3932725"/>
              <a:ext cx="23325" cy="24725"/>
            </a:xfrm>
            <a:custGeom>
              <a:avLst/>
              <a:gdLst/>
              <a:ahLst/>
              <a:cxnLst/>
              <a:rect l="l" t="t" r="r" b="b"/>
              <a:pathLst>
                <a:path w="933" h="989" extrusionOk="0">
                  <a:moveTo>
                    <a:pt x="420" y="0"/>
                  </a:moveTo>
                  <a:cubicBezTo>
                    <a:pt x="274" y="220"/>
                    <a:pt x="147" y="457"/>
                    <a:pt x="0" y="677"/>
                  </a:cubicBezTo>
                  <a:lnTo>
                    <a:pt x="530" y="989"/>
                  </a:lnTo>
                  <a:cubicBezTo>
                    <a:pt x="659" y="769"/>
                    <a:pt x="787" y="530"/>
                    <a:pt x="933" y="311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838300" y="4901525"/>
              <a:ext cx="22450" cy="18825"/>
            </a:xfrm>
            <a:custGeom>
              <a:avLst/>
              <a:gdLst/>
              <a:ahLst/>
              <a:cxnLst/>
              <a:rect l="l" t="t" r="r" b="b"/>
              <a:pathLst>
                <a:path w="898" h="753" extrusionOk="0">
                  <a:moveTo>
                    <a:pt x="769" y="1"/>
                  </a:moveTo>
                  <a:cubicBezTo>
                    <a:pt x="513" y="57"/>
                    <a:pt x="256" y="111"/>
                    <a:pt x="0" y="147"/>
                  </a:cubicBezTo>
                  <a:lnTo>
                    <a:pt x="92" y="752"/>
                  </a:lnTo>
                  <a:cubicBezTo>
                    <a:pt x="366" y="697"/>
                    <a:pt x="622" y="660"/>
                    <a:pt x="898" y="606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88875" y="4851675"/>
              <a:ext cx="24725" cy="21975"/>
            </a:xfrm>
            <a:custGeom>
              <a:avLst/>
              <a:gdLst/>
              <a:ahLst/>
              <a:cxnLst/>
              <a:rect l="l" t="t" r="r" b="b"/>
              <a:pathLst>
                <a:path w="989" h="879" extrusionOk="0">
                  <a:moveTo>
                    <a:pt x="714" y="0"/>
                  </a:moveTo>
                  <a:lnTo>
                    <a:pt x="0" y="330"/>
                  </a:lnTo>
                  <a:lnTo>
                    <a:pt x="257" y="879"/>
                  </a:lnTo>
                  <a:cubicBezTo>
                    <a:pt x="494" y="769"/>
                    <a:pt x="733" y="659"/>
                    <a:pt x="989" y="53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182450" y="4711625"/>
              <a:ext cx="24725" cy="24750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549" y="1"/>
                  </a:moveTo>
                  <a:cubicBezTo>
                    <a:pt x="366" y="184"/>
                    <a:pt x="183" y="384"/>
                    <a:pt x="0" y="567"/>
                  </a:cubicBezTo>
                  <a:lnTo>
                    <a:pt x="422" y="989"/>
                  </a:lnTo>
                  <a:cubicBezTo>
                    <a:pt x="622" y="787"/>
                    <a:pt x="806" y="604"/>
                    <a:pt x="989" y="403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024575" y="4833375"/>
              <a:ext cx="24725" cy="22425"/>
            </a:xfrm>
            <a:custGeom>
              <a:avLst/>
              <a:gdLst/>
              <a:ahLst/>
              <a:cxnLst/>
              <a:rect l="l" t="t" r="r" b="b"/>
              <a:pathLst>
                <a:path w="989" h="897" extrusionOk="0">
                  <a:moveTo>
                    <a:pt x="696" y="0"/>
                  </a:moveTo>
                  <a:cubicBezTo>
                    <a:pt x="457" y="128"/>
                    <a:pt x="220" y="256"/>
                    <a:pt x="0" y="366"/>
                  </a:cubicBezTo>
                  <a:lnTo>
                    <a:pt x="274" y="896"/>
                  </a:lnTo>
                  <a:cubicBezTo>
                    <a:pt x="513" y="787"/>
                    <a:pt x="750" y="659"/>
                    <a:pt x="989" y="513"/>
                  </a:cubicBezTo>
                  <a:lnTo>
                    <a:pt x="696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091825" y="4790350"/>
              <a:ext cx="25225" cy="23825"/>
            </a:xfrm>
            <a:custGeom>
              <a:avLst/>
              <a:gdLst/>
              <a:ahLst/>
              <a:cxnLst/>
              <a:rect l="l" t="t" r="r" b="b"/>
              <a:pathLst>
                <a:path w="1009" h="953" extrusionOk="0">
                  <a:moveTo>
                    <a:pt x="642" y="0"/>
                  </a:moveTo>
                  <a:cubicBezTo>
                    <a:pt x="440" y="164"/>
                    <a:pt x="220" y="311"/>
                    <a:pt x="0" y="457"/>
                  </a:cubicBezTo>
                  <a:lnTo>
                    <a:pt x="349" y="952"/>
                  </a:lnTo>
                  <a:cubicBezTo>
                    <a:pt x="569" y="806"/>
                    <a:pt x="788" y="640"/>
                    <a:pt x="1008" y="476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123850" y="4766075"/>
              <a:ext cx="24750" cy="24300"/>
            </a:xfrm>
            <a:custGeom>
              <a:avLst/>
              <a:gdLst/>
              <a:ahLst/>
              <a:cxnLst/>
              <a:rect l="l" t="t" r="r" b="b"/>
              <a:pathLst>
                <a:path w="990" h="972" extrusionOk="0">
                  <a:moveTo>
                    <a:pt x="606" y="0"/>
                  </a:moveTo>
                  <a:lnTo>
                    <a:pt x="1" y="495"/>
                  </a:lnTo>
                  <a:lnTo>
                    <a:pt x="367" y="971"/>
                  </a:lnTo>
                  <a:cubicBezTo>
                    <a:pt x="569" y="806"/>
                    <a:pt x="789" y="623"/>
                    <a:pt x="989" y="459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7154075" y="4739525"/>
              <a:ext cx="24725" cy="24750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568" y="1"/>
                  </a:moveTo>
                  <a:cubicBezTo>
                    <a:pt x="385" y="184"/>
                    <a:pt x="183" y="367"/>
                    <a:pt x="0" y="532"/>
                  </a:cubicBezTo>
                  <a:lnTo>
                    <a:pt x="403" y="989"/>
                  </a:lnTo>
                  <a:cubicBezTo>
                    <a:pt x="586" y="806"/>
                    <a:pt x="788" y="623"/>
                    <a:pt x="989" y="440"/>
                  </a:cubicBezTo>
                  <a:lnTo>
                    <a:pt x="5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058875" y="4812750"/>
              <a:ext cx="24725" cy="23375"/>
            </a:xfrm>
            <a:custGeom>
              <a:avLst/>
              <a:gdLst/>
              <a:ahLst/>
              <a:cxnLst/>
              <a:rect l="l" t="t" r="r" b="b"/>
              <a:pathLst>
                <a:path w="989" h="935" extrusionOk="0">
                  <a:moveTo>
                    <a:pt x="659" y="1"/>
                  </a:moveTo>
                  <a:cubicBezTo>
                    <a:pt x="440" y="147"/>
                    <a:pt x="220" y="276"/>
                    <a:pt x="0" y="422"/>
                  </a:cubicBezTo>
                  <a:lnTo>
                    <a:pt x="312" y="935"/>
                  </a:lnTo>
                  <a:cubicBezTo>
                    <a:pt x="532" y="788"/>
                    <a:pt x="769" y="660"/>
                    <a:pt x="989" y="513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61650" y="3644400"/>
              <a:ext cx="22900" cy="18775"/>
            </a:xfrm>
            <a:custGeom>
              <a:avLst/>
              <a:gdLst/>
              <a:ahLst/>
              <a:cxnLst/>
              <a:rect l="l" t="t" r="r" b="b"/>
              <a:pathLst>
                <a:path w="916" h="751" extrusionOk="0">
                  <a:moveTo>
                    <a:pt x="128" y="1"/>
                  </a:moveTo>
                  <a:lnTo>
                    <a:pt x="0" y="586"/>
                  </a:lnTo>
                  <a:lnTo>
                    <a:pt x="769" y="750"/>
                  </a:lnTo>
                  <a:lnTo>
                    <a:pt x="916" y="165"/>
                  </a:lnTo>
                  <a:cubicBezTo>
                    <a:pt x="659" y="110"/>
                    <a:pt x="384" y="55"/>
                    <a:pt x="128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876725" y="4892850"/>
              <a:ext cx="23400" cy="19250"/>
            </a:xfrm>
            <a:custGeom>
              <a:avLst/>
              <a:gdLst/>
              <a:ahLst/>
              <a:cxnLst/>
              <a:rect l="l" t="t" r="r" b="b"/>
              <a:pathLst>
                <a:path w="936" h="770" extrusionOk="0">
                  <a:moveTo>
                    <a:pt x="770" y="1"/>
                  </a:moveTo>
                  <a:cubicBezTo>
                    <a:pt x="513" y="55"/>
                    <a:pt x="257" y="128"/>
                    <a:pt x="1" y="184"/>
                  </a:cubicBezTo>
                  <a:lnTo>
                    <a:pt x="147" y="770"/>
                  </a:lnTo>
                  <a:cubicBezTo>
                    <a:pt x="403" y="714"/>
                    <a:pt x="679" y="641"/>
                    <a:pt x="935" y="56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52250" y="4867675"/>
              <a:ext cx="24275" cy="21075"/>
            </a:xfrm>
            <a:custGeom>
              <a:avLst/>
              <a:gdLst/>
              <a:ahLst/>
              <a:cxnLst/>
              <a:rect l="l" t="t" r="r" b="b"/>
              <a:pathLst>
                <a:path w="971" h="843" extrusionOk="0">
                  <a:moveTo>
                    <a:pt x="751" y="0"/>
                  </a:moveTo>
                  <a:cubicBezTo>
                    <a:pt x="494" y="93"/>
                    <a:pt x="257" y="183"/>
                    <a:pt x="1" y="276"/>
                  </a:cubicBezTo>
                  <a:lnTo>
                    <a:pt x="221" y="842"/>
                  </a:lnTo>
                  <a:cubicBezTo>
                    <a:pt x="477" y="752"/>
                    <a:pt x="733" y="659"/>
                    <a:pt x="970" y="549"/>
                  </a:cubicBezTo>
                  <a:lnTo>
                    <a:pt x="751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900100" y="3653550"/>
              <a:ext cx="23325" cy="20175"/>
            </a:xfrm>
            <a:custGeom>
              <a:avLst/>
              <a:gdLst/>
              <a:ahLst/>
              <a:cxnLst/>
              <a:rect l="l" t="t" r="r" b="b"/>
              <a:pathLst>
                <a:path w="933" h="807" extrusionOk="0">
                  <a:moveTo>
                    <a:pt x="164" y="1"/>
                  </a:moveTo>
                  <a:lnTo>
                    <a:pt x="0" y="586"/>
                  </a:lnTo>
                  <a:cubicBezTo>
                    <a:pt x="256" y="660"/>
                    <a:pt x="513" y="733"/>
                    <a:pt x="750" y="806"/>
                  </a:cubicBezTo>
                  <a:lnTo>
                    <a:pt x="933" y="238"/>
                  </a:lnTo>
                  <a:cubicBezTo>
                    <a:pt x="677" y="165"/>
                    <a:pt x="420" y="74"/>
                    <a:pt x="16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915175" y="4881400"/>
              <a:ext cx="23375" cy="20150"/>
            </a:xfrm>
            <a:custGeom>
              <a:avLst/>
              <a:gdLst/>
              <a:ahLst/>
              <a:cxnLst/>
              <a:rect l="l" t="t" r="r" b="b"/>
              <a:pathLst>
                <a:path w="935" h="806" extrusionOk="0">
                  <a:moveTo>
                    <a:pt x="752" y="0"/>
                  </a:moveTo>
                  <a:cubicBezTo>
                    <a:pt x="495" y="74"/>
                    <a:pt x="239" y="166"/>
                    <a:pt x="0" y="239"/>
                  </a:cubicBezTo>
                  <a:lnTo>
                    <a:pt x="166" y="806"/>
                  </a:lnTo>
                  <a:cubicBezTo>
                    <a:pt x="422" y="733"/>
                    <a:pt x="678" y="659"/>
                    <a:pt x="935" y="569"/>
                  </a:cubicBezTo>
                  <a:lnTo>
                    <a:pt x="75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7350425" y="4397675"/>
              <a:ext cx="18750" cy="22925"/>
            </a:xfrm>
            <a:custGeom>
              <a:avLst/>
              <a:gdLst/>
              <a:ahLst/>
              <a:cxnLst/>
              <a:rect l="l" t="t" r="r" b="b"/>
              <a:pathLst>
                <a:path w="750" h="917" extrusionOk="0">
                  <a:moveTo>
                    <a:pt x="164" y="1"/>
                  </a:moveTo>
                  <a:cubicBezTo>
                    <a:pt x="110" y="257"/>
                    <a:pt x="73" y="531"/>
                    <a:pt x="0" y="787"/>
                  </a:cubicBezTo>
                  <a:lnTo>
                    <a:pt x="603" y="916"/>
                  </a:lnTo>
                  <a:cubicBezTo>
                    <a:pt x="659" y="641"/>
                    <a:pt x="713" y="385"/>
                    <a:pt x="750" y="111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357725" y="4358775"/>
              <a:ext cx="17875" cy="21975"/>
            </a:xfrm>
            <a:custGeom>
              <a:avLst/>
              <a:gdLst/>
              <a:ahLst/>
              <a:cxnLst/>
              <a:rect l="l" t="t" r="r" b="b"/>
              <a:pathLst>
                <a:path w="715" h="879" extrusionOk="0">
                  <a:moveTo>
                    <a:pt x="111" y="0"/>
                  </a:moveTo>
                  <a:cubicBezTo>
                    <a:pt x="92" y="256"/>
                    <a:pt x="55" y="532"/>
                    <a:pt x="1" y="788"/>
                  </a:cubicBezTo>
                  <a:lnTo>
                    <a:pt x="604" y="879"/>
                  </a:lnTo>
                  <a:cubicBezTo>
                    <a:pt x="641" y="605"/>
                    <a:pt x="678" y="349"/>
                    <a:pt x="714" y="73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822725" y="3637075"/>
              <a:ext cx="22000" cy="18325"/>
            </a:xfrm>
            <a:custGeom>
              <a:avLst/>
              <a:gdLst/>
              <a:ahLst/>
              <a:cxnLst/>
              <a:rect l="l" t="t" r="r" b="b"/>
              <a:pathLst>
                <a:path w="880" h="733" extrusionOk="0">
                  <a:moveTo>
                    <a:pt x="93" y="1"/>
                  </a:moveTo>
                  <a:lnTo>
                    <a:pt x="1" y="604"/>
                  </a:lnTo>
                  <a:cubicBezTo>
                    <a:pt x="257" y="641"/>
                    <a:pt x="532" y="677"/>
                    <a:pt x="789" y="733"/>
                  </a:cubicBezTo>
                  <a:lnTo>
                    <a:pt x="879" y="128"/>
                  </a:lnTo>
                  <a:cubicBezTo>
                    <a:pt x="623" y="91"/>
                    <a:pt x="349" y="37"/>
                    <a:pt x="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7340775" y="4436575"/>
              <a:ext cx="19725" cy="22900"/>
            </a:xfrm>
            <a:custGeom>
              <a:avLst/>
              <a:gdLst/>
              <a:ahLst/>
              <a:cxnLst/>
              <a:rect l="l" t="t" r="r" b="b"/>
              <a:pathLst>
                <a:path w="789" h="916" extrusionOk="0">
                  <a:moveTo>
                    <a:pt x="203" y="0"/>
                  </a:moveTo>
                  <a:cubicBezTo>
                    <a:pt x="147" y="256"/>
                    <a:pt x="74" y="495"/>
                    <a:pt x="1" y="751"/>
                  </a:cubicBezTo>
                  <a:lnTo>
                    <a:pt x="587" y="915"/>
                  </a:lnTo>
                  <a:cubicBezTo>
                    <a:pt x="660" y="659"/>
                    <a:pt x="733" y="403"/>
                    <a:pt x="789" y="147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362750" y="4319400"/>
              <a:ext cx="16500" cy="21075"/>
            </a:xfrm>
            <a:custGeom>
              <a:avLst/>
              <a:gdLst/>
              <a:ahLst/>
              <a:cxnLst/>
              <a:rect l="l" t="t" r="r" b="b"/>
              <a:pathLst>
                <a:path w="660" h="843" extrusionOk="0">
                  <a:moveTo>
                    <a:pt x="56" y="1"/>
                  </a:moveTo>
                  <a:cubicBezTo>
                    <a:pt x="37" y="257"/>
                    <a:pt x="20" y="533"/>
                    <a:pt x="1" y="789"/>
                  </a:cubicBezTo>
                  <a:lnTo>
                    <a:pt x="605" y="843"/>
                  </a:lnTo>
                  <a:cubicBezTo>
                    <a:pt x="623" y="587"/>
                    <a:pt x="642" y="313"/>
                    <a:pt x="660" y="38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328875" y="4474575"/>
              <a:ext cx="20650" cy="23825"/>
            </a:xfrm>
            <a:custGeom>
              <a:avLst/>
              <a:gdLst/>
              <a:ahLst/>
              <a:cxnLst/>
              <a:rect l="l" t="t" r="r" b="b"/>
              <a:pathLst>
                <a:path w="826" h="953" extrusionOk="0">
                  <a:moveTo>
                    <a:pt x="257" y="0"/>
                  </a:moveTo>
                  <a:cubicBezTo>
                    <a:pt x="166" y="238"/>
                    <a:pt x="93" y="494"/>
                    <a:pt x="1" y="750"/>
                  </a:cubicBezTo>
                  <a:lnTo>
                    <a:pt x="569" y="952"/>
                  </a:lnTo>
                  <a:cubicBezTo>
                    <a:pt x="660" y="696"/>
                    <a:pt x="733" y="440"/>
                    <a:pt x="825" y="183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365050" y="4280050"/>
              <a:ext cx="15600" cy="20175"/>
            </a:xfrm>
            <a:custGeom>
              <a:avLst/>
              <a:gdLst/>
              <a:ahLst/>
              <a:cxnLst/>
              <a:rect l="l" t="t" r="r" b="b"/>
              <a:pathLst>
                <a:path w="624" h="807" extrusionOk="0">
                  <a:moveTo>
                    <a:pt x="18" y="1"/>
                  </a:moveTo>
                  <a:cubicBezTo>
                    <a:pt x="18" y="257"/>
                    <a:pt x="18" y="532"/>
                    <a:pt x="1" y="788"/>
                  </a:cubicBezTo>
                  <a:lnTo>
                    <a:pt x="604" y="806"/>
                  </a:lnTo>
                  <a:cubicBezTo>
                    <a:pt x="623" y="532"/>
                    <a:pt x="623" y="276"/>
                    <a:pt x="62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14250" y="4511625"/>
              <a:ext cx="21550" cy="24300"/>
            </a:xfrm>
            <a:custGeom>
              <a:avLst/>
              <a:gdLst/>
              <a:ahLst/>
              <a:cxnLst/>
              <a:rect l="l" t="t" r="r" b="b"/>
              <a:pathLst>
                <a:path w="862" h="972" extrusionOk="0">
                  <a:moveTo>
                    <a:pt x="312" y="0"/>
                  </a:moveTo>
                  <a:cubicBezTo>
                    <a:pt x="202" y="257"/>
                    <a:pt x="110" y="495"/>
                    <a:pt x="0" y="733"/>
                  </a:cubicBezTo>
                  <a:lnTo>
                    <a:pt x="549" y="971"/>
                  </a:lnTo>
                  <a:cubicBezTo>
                    <a:pt x="659" y="733"/>
                    <a:pt x="769" y="476"/>
                    <a:pt x="861" y="220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257500" y="4617350"/>
              <a:ext cx="23375" cy="25175"/>
            </a:xfrm>
            <a:custGeom>
              <a:avLst/>
              <a:gdLst/>
              <a:ahLst/>
              <a:cxnLst/>
              <a:rect l="l" t="t" r="r" b="b"/>
              <a:pathLst>
                <a:path w="935" h="1007" extrusionOk="0">
                  <a:moveTo>
                    <a:pt x="440" y="1"/>
                  </a:moveTo>
                  <a:cubicBezTo>
                    <a:pt x="293" y="238"/>
                    <a:pt x="147" y="458"/>
                    <a:pt x="0" y="677"/>
                  </a:cubicBezTo>
                  <a:lnTo>
                    <a:pt x="495" y="1007"/>
                  </a:lnTo>
                  <a:cubicBezTo>
                    <a:pt x="659" y="787"/>
                    <a:pt x="806" y="550"/>
                    <a:pt x="935" y="33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209450" y="4681875"/>
              <a:ext cx="24275" cy="24725"/>
            </a:xfrm>
            <a:custGeom>
              <a:avLst/>
              <a:gdLst/>
              <a:ahLst/>
              <a:cxnLst/>
              <a:rect l="l" t="t" r="r" b="b"/>
              <a:pathLst>
                <a:path w="971" h="989" extrusionOk="0">
                  <a:moveTo>
                    <a:pt x="513" y="0"/>
                  </a:moveTo>
                  <a:cubicBezTo>
                    <a:pt x="348" y="202"/>
                    <a:pt x="165" y="403"/>
                    <a:pt x="1" y="605"/>
                  </a:cubicBezTo>
                  <a:lnTo>
                    <a:pt x="458" y="989"/>
                  </a:lnTo>
                  <a:cubicBezTo>
                    <a:pt x="623" y="788"/>
                    <a:pt x="806" y="586"/>
                    <a:pt x="970" y="366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234600" y="4650300"/>
              <a:ext cx="23825" cy="25175"/>
            </a:xfrm>
            <a:custGeom>
              <a:avLst/>
              <a:gdLst/>
              <a:ahLst/>
              <a:cxnLst/>
              <a:rect l="l" t="t" r="r" b="b"/>
              <a:pathLst>
                <a:path w="953" h="1007" extrusionOk="0">
                  <a:moveTo>
                    <a:pt x="459" y="1"/>
                  </a:moveTo>
                  <a:cubicBezTo>
                    <a:pt x="313" y="220"/>
                    <a:pt x="147" y="421"/>
                    <a:pt x="1" y="641"/>
                  </a:cubicBezTo>
                  <a:lnTo>
                    <a:pt x="477" y="1007"/>
                  </a:lnTo>
                  <a:cubicBezTo>
                    <a:pt x="642" y="787"/>
                    <a:pt x="789" y="568"/>
                    <a:pt x="953" y="348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297775" y="4548225"/>
              <a:ext cx="21975" cy="24300"/>
            </a:xfrm>
            <a:custGeom>
              <a:avLst/>
              <a:gdLst/>
              <a:ahLst/>
              <a:cxnLst/>
              <a:rect l="l" t="t" r="r" b="b"/>
              <a:pathLst>
                <a:path w="879" h="972" extrusionOk="0">
                  <a:moveTo>
                    <a:pt x="330" y="1"/>
                  </a:moveTo>
                  <a:lnTo>
                    <a:pt x="0" y="715"/>
                  </a:lnTo>
                  <a:lnTo>
                    <a:pt x="532" y="972"/>
                  </a:lnTo>
                  <a:cubicBezTo>
                    <a:pt x="659" y="733"/>
                    <a:pt x="769" y="496"/>
                    <a:pt x="879" y="257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278550" y="4583500"/>
              <a:ext cx="22900" cy="24725"/>
            </a:xfrm>
            <a:custGeom>
              <a:avLst/>
              <a:gdLst/>
              <a:ahLst/>
              <a:cxnLst/>
              <a:rect l="l" t="t" r="r" b="b"/>
              <a:pathLst>
                <a:path w="916" h="989" extrusionOk="0">
                  <a:moveTo>
                    <a:pt x="385" y="0"/>
                  </a:moveTo>
                  <a:cubicBezTo>
                    <a:pt x="257" y="220"/>
                    <a:pt x="129" y="457"/>
                    <a:pt x="0" y="677"/>
                  </a:cubicBezTo>
                  <a:lnTo>
                    <a:pt x="513" y="989"/>
                  </a:lnTo>
                  <a:cubicBezTo>
                    <a:pt x="659" y="750"/>
                    <a:pt x="788" y="530"/>
                    <a:pt x="916" y="293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410400" y="4831975"/>
              <a:ext cx="25175" cy="22900"/>
            </a:xfrm>
            <a:custGeom>
              <a:avLst/>
              <a:gdLst/>
              <a:ahLst/>
              <a:cxnLst/>
              <a:rect l="l" t="t" r="r" b="b"/>
              <a:pathLst>
                <a:path w="1007" h="916" extrusionOk="0">
                  <a:moveTo>
                    <a:pt x="311" y="0"/>
                  </a:moveTo>
                  <a:lnTo>
                    <a:pt x="1" y="513"/>
                  </a:lnTo>
                  <a:cubicBezTo>
                    <a:pt x="238" y="659"/>
                    <a:pt x="477" y="788"/>
                    <a:pt x="714" y="916"/>
                  </a:cubicBezTo>
                  <a:lnTo>
                    <a:pt x="1007" y="386"/>
                  </a:lnTo>
                  <a:cubicBezTo>
                    <a:pt x="770" y="257"/>
                    <a:pt x="531" y="129"/>
                    <a:pt x="31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60050" y="4892375"/>
              <a:ext cx="23375" cy="19250"/>
            </a:xfrm>
            <a:custGeom>
              <a:avLst/>
              <a:gdLst/>
              <a:ahLst/>
              <a:cxnLst/>
              <a:rect l="l" t="t" r="r" b="b"/>
              <a:pathLst>
                <a:path w="935" h="770" extrusionOk="0">
                  <a:moveTo>
                    <a:pt x="166" y="1"/>
                  </a:moveTo>
                  <a:lnTo>
                    <a:pt x="0" y="569"/>
                  </a:lnTo>
                  <a:cubicBezTo>
                    <a:pt x="256" y="642"/>
                    <a:pt x="532" y="715"/>
                    <a:pt x="788" y="770"/>
                  </a:cubicBezTo>
                  <a:lnTo>
                    <a:pt x="934" y="184"/>
                  </a:lnTo>
                  <a:cubicBezTo>
                    <a:pt x="678" y="130"/>
                    <a:pt x="422" y="56"/>
                    <a:pt x="16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506525" y="3663625"/>
              <a:ext cx="23800" cy="21075"/>
            </a:xfrm>
            <a:custGeom>
              <a:avLst/>
              <a:gdLst/>
              <a:ahLst/>
              <a:cxnLst/>
              <a:rect l="l" t="t" r="r" b="b"/>
              <a:pathLst>
                <a:path w="952" h="843" extrusionOk="0">
                  <a:moveTo>
                    <a:pt x="750" y="0"/>
                  </a:moveTo>
                  <a:cubicBezTo>
                    <a:pt x="494" y="91"/>
                    <a:pt x="256" y="183"/>
                    <a:pt x="0" y="274"/>
                  </a:cubicBezTo>
                  <a:lnTo>
                    <a:pt x="201" y="842"/>
                  </a:lnTo>
                  <a:cubicBezTo>
                    <a:pt x="457" y="750"/>
                    <a:pt x="696" y="659"/>
                    <a:pt x="952" y="567"/>
                  </a:cubicBezTo>
                  <a:lnTo>
                    <a:pt x="75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468975" y="3677800"/>
              <a:ext cx="24275" cy="21550"/>
            </a:xfrm>
            <a:custGeom>
              <a:avLst/>
              <a:gdLst/>
              <a:ahLst/>
              <a:cxnLst/>
              <a:rect l="l" t="t" r="r" b="b"/>
              <a:pathLst>
                <a:path w="971" h="862" extrusionOk="0">
                  <a:moveTo>
                    <a:pt x="751" y="0"/>
                  </a:moveTo>
                  <a:cubicBezTo>
                    <a:pt x="494" y="92"/>
                    <a:pt x="238" y="202"/>
                    <a:pt x="1" y="312"/>
                  </a:cubicBezTo>
                  <a:lnTo>
                    <a:pt x="238" y="861"/>
                  </a:lnTo>
                  <a:cubicBezTo>
                    <a:pt x="477" y="751"/>
                    <a:pt x="733" y="659"/>
                    <a:pt x="970" y="549"/>
                  </a:cubicBezTo>
                  <a:lnTo>
                    <a:pt x="751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521600" y="4880475"/>
              <a:ext cx="23375" cy="20650"/>
            </a:xfrm>
            <a:custGeom>
              <a:avLst/>
              <a:gdLst/>
              <a:ahLst/>
              <a:cxnLst/>
              <a:rect l="l" t="t" r="r" b="b"/>
              <a:pathLst>
                <a:path w="935" h="826" extrusionOk="0">
                  <a:moveTo>
                    <a:pt x="183" y="1"/>
                  </a:moveTo>
                  <a:lnTo>
                    <a:pt x="0" y="569"/>
                  </a:lnTo>
                  <a:cubicBezTo>
                    <a:pt x="239" y="660"/>
                    <a:pt x="513" y="752"/>
                    <a:pt x="769" y="825"/>
                  </a:cubicBezTo>
                  <a:lnTo>
                    <a:pt x="935" y="257"/>
                  </a:lnTo>
                  <a:cubicBezTo>
                    <a:pt x="696" y="166"/>
                    <a:pt x="440" y="93"/>
                    <a:pt x="18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544950" y="3652150"/>
              <a:ext cx="23350" cy="19725"/>
            </a:xfrm>
            <a:custGeom>
              <a:avLst/>
              <a:gdLst/>
              <a:ahLst/>
              <a:cxnLst/>
              <a:rect l="l" t="t" r="r" b="b"/>
              <a:pathLst>
                <a:path w="934" h="789" extrusionOk="0">
                  <a:moveTo>
                    <a:pt x="770" y="1"/>
                  </a:moveTo>
                  <a:lnTo>
                    <a:pt x="1" y="221"/>
                  </a:lnTo>
                  <a:lnTo>
                    <a:pt x="165" y="789"/>
                  </a:lnTo>
                  <a:cubicBezTo>
                    <a:pt x="421" y="716"/>
                    <a:pt x="677" y="642"/>
                    <a:pt x="934" y="587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446550" y="4850275"/>
              <a:ext cx="24300" cy="22475"/>
            </a:xfrm>
            <a:custGeom>
              <a:avLst/>
              <a:gdLst/>
              <a:ahLst/>
              <a:cxnLst/>
              <a:rect l="l" t="t" r="r" b="b"/>
              <a:pathLst>
                <a:path w="972" h="899" extrusionOk="0">
                  <a:moveTo>
                    <a:pt x="257" y="1"/>
                  </a:moveTo>
                  <a:lnTo>
                    <a:pt x="0" y="550"/>
                  </a:lnTo>
                  <a:cubicBezTo>
                    <a:pt x="239" y="660"/>
                    <a:pt x="476" y="789"/>
                    <a:pt x="732" y="898"/>
                  </a:cubicBezTo>
                  <a:lnTo>
                    <a:pt x="971" y="349"/>
                  </a:lnTo>
                  <a:cubicBezTo>
                    <a:pt x="732" y="239"/>
                    <a:pt x="495" y="130"/>
                    <a:pt x="257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483625" y="4866750"/>
              <a:ext cx="23825" cy="21075"/>
            </a:xfrm>
            <a:custGeom>
              <a:avLst/>
              <a:gdLst/>
              <a:ahLst/>
              <a:cxnLst/>
              <a:rect l="l" t="t" r="r" b="b"/>
              <a:pathLst>
                <a:path w="953" h="843" extrusionOk="0">
                  <a:moveTo>
                    <a:pt x="220" y="1"/>
                  </a:moveTo>
                  <a:lnTo>
                    <a:pt x="1" y="550"/>
                  </a:lnTo>
                  <a:cubicBezTo>
                    <a:pt x="238" y="660"/>
                    <a:pt x="494" y="752"/>
                    <a:pt x="751" y="843"/>
                  </a:cubicBezTo>
                  <a:lnTo>
                    <a:pt x="953" y="294"/>
                  </a:lnTo>
                  <a:cubicBezTo>
                    <a:pt x="714" y="203"/>
                    <a:pt x="458" y="93"/>
                    <a:pt x="22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363250" y="3733175"/>
              <a:ext cx="25225" cy="23825"/>
            </a:xfrm>
            <a:custGeom>
              <a:avLst/>
              <a:gdLst/>
              <a:ahLst/>
              <a:cxnLst/>
              <a:rect l="l" t="t" r="r" b="b"/>
              <a:pathLst>
                <a:path w="1009" h="953" extrusionOk="0">
                  <a:moveTo>
                    <a:pt x="679" y="1"/>
                  </a:moveTo>
                  <a:cubicBezTo>
                    <a:pt x="459" y="147"/>
                    <a:pt x="220" y="294"/>
                    <a:pt x="1" y="458"/>
                  </a:cubicBezTo>
                  <a:lnTo>
                    <a:pt x="349" y="953"/>
                  </a:lnTo>
                  <a:lnTo>
                    <a:pt x="1008" y="513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798925" y="4908425"/>
              <a:ext cx="22000" cy="17400"/>
            </a:xfrm>
            <a:custGeom>
              <a:avLst/>
              <a:gdLst/>
              <a:ahLst/>
              <a:cxnLst/>
              <a:rect l="l" t="t" r="r" b="b"/>
              <a:pathLst>
                <a:path w="880" h="696" extrusionOk="0">
                  <a:moveTo>
                    <a:pt x="789" y="0"/>
                  </a:moveTo>
                  <a:cubicBezTo>
                    <a:pt x="532" y="37"/>
                    <a:pt x="276" y="73"/>
                    <a:pt x="1" y="91"/>
                  </a:cubicBezTo>
                  <a:lnTo>
                    <a:pt x="74" y="696"/>
                  </a:lnTo>
                  <a:cubicBezTo>
                    <a:pt x="330" y="659"/>
                    <a:pt x="606" y="640"/>
                    <a:pt x="879" y="604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376075" y="4811400"/>
              <a:ext cx="24725" cy="23350"/>
            </a:xfrm>
            <a:custGeom>
              <a:avLst/>
              <a:gdLst/>
              <a:ahLst/>
              <a:cxnLst/>
              <a:rect l="l" t="t" r="r" b="b"/>
              <a:pathLst>
                <a:path w="989" h="934" extrusionOk="0">
                  <a:moveTo>
                    <a:pt x="330" y="0"/>
                  </a:moveTo>
                  <a:lnTo>
                    <a:pt x="0" y="494"/>
                  </a:lnTo>
                  <a:cubicBezTo>
                    <a:pt x="220" y="640"/>
                    <a:pt x="459" y="787"/>
                    <a:pt x="678" y="933"/>
                  </a:cubicBezTo>
                  <a:lnTo>
                    <a:pt x="989" y="421"/>
                  </a:lnTo>
                  <a:cubicBezTo>
                    <a:pt x="769" y="274"/>
                    <a:pt x="549" y="147"/>
                    <a:pt x="330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397125" y="3712575"/>
              <a:ext cx="25200" cy="22900"/>
            </a:xfrm>
            <a:custGeom>
              <a:avLst/>
              <a:gdLst/>
              <a:ahLst/>
              <a:cxnLst/>
              <a:rect l="l" t="t" r="r" b="b"/>
              <a:pathLst>
                <a:path w="1008" h="916" extrusionOk="0">
                  <a:moveTo>
                    <a:pt x="715" y="0"/>
                  </a:moveTo>
                  <a:cubicBezTo>
                    <a:pt x="476" y="129"/>
                    <a:pt x="239" y="257"/>
                    <a:pt x="0" y="403"/>
                  </a:cubicBezTo>
                  <a:lnTo>
                    <a:pt x="312" y="916"/>
                  </a:lnTo>
                  <a:cubicBezTo>
                    <a:pt x="549" y="788"/>
                    <a:pt x="769" y="659"/>
                    <a:pt x="1008" y="532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6342675" y="4788525"/>
              <a:ext cx="25175" cy="24250"/>
            </a:xfrm>
            <a:custGeom>
              <a:avLst/>
              <a:gdLst/>
              <a:ahLst/>
              <a:cxnLst/>
              <a:rect l="l" t="t" r="r" b="b"/>
              <a:pathLst>
                <a:path w="1007" h="970" extrusionOk="0">
                  <a:moveTo>
                    <a:pt x="367" y="0"/>
                  </a:moveTo>
                  <a:lnTo>
                    <a:pt x="1" y="494"/>
                  </a:lnTo>
                  <a:cubicBezTo>
                    <a:pt x="220" y="640"/>
                    <a:pt x="440" y="806"/>
                    <a:pt x="660" y="970"/>
                  </a:cubicBezTo>
                  <a:lnTo>
                    <a:pt x="1007" y="476"/>
                  </a:lnTo>
                  <a:cubicBezTo>
                    <a:pt x="787" y="311"/>
                    <a:pt x="586" y="164"/>
                    <a:pt x="36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6432375" y="3693825"/>
              <a:ext cx="24725" cy="22425"/>
            </a:xfrm>
            <a:custGeom>
              <a:avLst/>
              <a:gdLst/>
              <a:ahLst/>
              <a:cxnLst/>
              <a:rect l="l" t="t" r="r" b="b"/>
              <a:pathLst>
                <a:path w="989" h="897" extrusionOk="0">
                  <a:moveTo>
                    <a:pt x="733" y="1"/>
                  </a:moveTo>
                  <a:cubicBezTo>
                    <a:pt x="494" y="128"/>
                    <a:pt x="257" y="238"/>
                    <a:pt x="0" y="367"/>
                  </a:cubicBezTo>
                  <a:lnTo>
                    <a:pt x="293" y="897"/>
                  </a:lnTo>
                  <a:cubicBezTo>
                    <a:pt x="513" y="787"/>
                    <a:pt x="750" y="660"/>
                    <a:pt x="989" y="550"/>
                  </a:cubicBezTo>
                  <a:lnTo>
                    <a:pt x="733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6719775" y="4914350"/>
              <a:ext cx="20600" cy="15150"/>
            </a:xfrm>
            <a:custGeom>
              <a:avLst/>
              <a:gdLst/>
              <a:ahLst/>
              <a:cxnLst/>
              <a:rect l="l" t="t" r="r" b="b"/>
              <a:pathLst>
                <a:path w="824" h="606" extrusionOk="0">
                  <a:moveTo>
                    <a:pt x="18" y="0"/>
                  </a:moveTo>
                  <a:lnTo>
                    <a:pt x="1" y="605"/>
                  </a:lnTo>
                  <a:lnTo>
                    <a:pt x="824" y="605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6744025" y="3630675"/>
              <a:ext cx="20625" cy="15575"/>
            </a:xfrm>
            <a:custGeom>
              <a:avLst/>
              <a:gdLst/>
              <a:ahLst/>
              <a:cxnLst/>
              <a:rect l="l" t="t" r="r" b="b"/>
              <a:pathLst>
                <a:path w="825" h="623" extrusionOk="0">
                  <a:moveTo>
                    <a:pt x="19" y="0"/>
                  </a:moveTo>
                  <a:lnTo>
                    <a:pt x="0" y="604"/>
                  </a:lnTo>
                  <a:cubicBezTo>
                    <a:pt x="275" y="604"/>
                    <a:pt x="532" y="623"/>
                    <a:pt x="788" y="623"/>
                  </a:cubicBezTo>
                  <a:lnTo>
                    <a:pt x="825" y="18"/>
                  </a:lnTo>
                  <a:cubicBezTo>
                    <a:pt x="549" y="18"/>
                    <a:pt x="293" y="0"/>
                    <a:pt x="19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6703750" y="3630675"/>
              <a:ext cx="20625" cy="15575"/>
            </a:xfrm>
            <a:custGeom>
              <a:avLst/>
              <a:gdLst/>
              <a:ahLst/>
              <a:cxnLst/>
              <a:rect l="l" t="t" r="r" b="b"/>
              <a:pathLst>
                <a:path w="825" h="623" extrusionOk="0">
                  <a:moveTo>
                    <a:pt x="825" y="0"/>
                  </a:moveTo>
                  <a:cubicBezTo>
                    <a:pt x="549" y="0"/>
                    <a:pt x="275" y="0"/>
                    <a:pt x="0" y="18"/>
                  </a:cubicBezTo>
                  <a:lnTo>
                    <a:pt x="37" y="623"/>
                  </a:lnTo>
                  <a:cubicBezTo>
                    <a:pt x="293" y="604"/>
                    <a:pt x="549" y="604"/>
                    <a:pt x="825" y="604"/>
                  </a:cubicBezTo>
                  <a:lnTo>
                    <a:pt x="8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6783375" y="3632500"/>
              <a:ext cx="21550" cy="16950"/>
            </a:xfrm>
            <a:custGeom>
              <a:avLst/>
              <a:gdLst/>
              <a:ahLst/>
              <a:cxnLst/>
              <a:rect l="l" t="t" r="r" b="b"/>
              <a:pathLst>
                <a:path w="862" h="678" extrusionOk="0">
                  <a:moveTo>
                    <a:pt x="56" y="1"/>
                  </a:moveTo>
                  <a:lnTo>
                    <a:pt x="0" y="604"/>
                  </a:lnTo>
                  <a:cubicBezTo>
                    <a:pt x="276" y="623"/>
                    <a:pt x="532" y="660"/>
                    <a:pt x="788" y="677"/>
                  </a:cubicBezTo>
                  <a:lnTo>
                    <a:pt x="861" y="91"/>
                  </a:lnTo>
                  <a:cubicBezTo>
                    <a:pt x="586" y="55"/>
                    <a:pt x="330" y="37"/>
                    <a:pt x="5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759575" y="4912525"/>
              <a:ext cx="21075" cy="16500"/>
            </a:xfrm>
            <a:custGeom>
              <a:avLst/>
              <a:gdLst/>
              <a:ahLst/>
              <a:cxnLst/>
              <a:rect l="l" t="t" r="r" b="b"/>
              <a:pathLst>
                <a:path w="843" h="660" extrusionOk="0">
                  <a:moveTo>
                    <a:pt x="788" y="0"/>
                  </a:moveTo>
                  <a:cubicBezTo>
                    <a:pt x="532" y="19"/>
                    <a:pt x="276" y="37"/>
                    <a:pt x="0" y="56"/>
                  </a:cubicBezTo>
                  <a:lnTo>
                    <a:pt x="37" y="659"/>
                  </a:lnTo>
                  <a:cubicBezTo>
                    <a:pt x="293" y="642"/>
                    <a:pt x="569" y="623"/>
                    <a:pt x="843" y="605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6639225" y="4907950"/>
              <a:ext cx="22000" cy="17400"/>
            </a:xfrm>
            <a:custGeom>
              <a:avLst/>
              <a:gdLst/>
              <a:ahLst/>
              <a:cxnLst/>
              <a:rect l="l" t="t" r="r" b="b"/>
              <a:pathLst>
                <a:path w="880" h="696" extrusionOk="0">
                  <a:moveTo>
                    <a:pt x="92" y="0"/>
                  </a:moveTo>
                  <a:lnTo>
                    <a:pt x="1" y="605"/>
                  </a:lnTo>
                  <a:cubicBezTo>
                    <a:pt x="275" y="642"/>
                    <a:pt x="531" y="678"/>
                    <a:pt x="806" y="696"/>
                  </a:cubicBezTo>
                  <a:lnTo>
                    <a:pt x="879" y="110"/>
                  </a:lnTo>
                  <a:cubicBezTo>
                    <a:pt x="604" y="73"/>
                    <a:pt x="348" y="37"/>
                    <a:pt x="9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6623675" y="3636175"/>
              <a:ext cx="21975" cy="17850"/>
            </a:xfrm>
            <a:custGeom>
              <a:avLst/>
              <a:gdLst/>
              <a:ahLst/>
              <a:cxnLst/>
              <a:rect l="l" t="t" r="r" b="b"/>
              <a:pathLst>
                <a:path w="879" h="714" extrusionOk="0">
                  <a:moveTo>
                    <a:pt x="787" y="0"/>
                  </a:moveTo>
                  <a:cubicBezTo>
                    <a:pt x="530" y="37"/>
                    <a:pt x="257" y="91"/>
                    <a:pt x="0" y="127"/>
                  </a:cubicBezTo>
                  <a:lnTo>
                    <a:pt x="91" y="713"/>
                  </a:lnTo>
                  <a:cubicBezTo>
                    <a:pt x="347" y="677"/>
                    <a:pt x="604" y="640"/>
                    <a:pt x="879" y="603"/>
                  </a:cubicBezTo>
                  <a:lnTo>
                    <a:pt x="78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6599400" y="4901525"/>
              <a:ext cx="22475" cy="18350"/>
            </a:xfrm>
            <a:custGeom>
              <a:avLst/>
              <a:gdLst/>
              <a:ahLst/>
              <a:cxnLst/>
              <a:rect l="l" t="t" r="r" b="b"/>
              <a:pathLst>
                <a:path w="899" h="734" extrusionOk="0">
                  <a:moveTo>
                    <a:pt x="129" y="1"/>
                  </a:moveTo>
                  <a:lnTo>
                    <a:pt x="0" y="587"/>
                  </a:lnTo>
                  <a:cubicBezTo>
                    <a:pt x="276" y="642"/>
                    <a:pt x="532" y="697"/>
                    <a:pt x="806" y="733"/>
                  </a:cubicBezTo>
                  <a:lnTo>
                    <a:pt x="898" y="147"/>
                  </a:lnTo>
                  <a:cubicBezTo>
                    <a:pt x="642" y="93"/>
                    <a:pt x="386" y="38"/>
                    <a:pt x="129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6583825" y="3643000"/>
              <a:ext cx="22925" cy="18825"/>
            </a:xfrm>
            <a:custGeom>
              <a:avLst/>
              <a:gdLst/>
              <a:ahLst/>
              <a:cxnLst/>
              <a:rect l="l" t="t" r="r" b="b"/>
              <a:pathLst>
                <a:path w="917" h="753" extrusionOk="0">
                  <a:moveTo>
                    <a:pt x="789" y="1"/>
                  </a:moveTo>
                  <a:cubicBezTo>
                    <a:pt x="533" y="57"/>
                    <a:pt x="257" y="111"/>
                    <a:pt x="1" y="166"/>
                  </a:cubicBezTo>
                  <a:lnTo>
                    <a:pt x="130" y="752"/>
                  </a:lnTo>
                  <a:cubicBezTo>
                    <a:pt x="386" y="697"/>
                    <a:pt x="660" y="642"/>
                    <a:pt x="916" y="58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6663475" y="3632025"/>
              <a:ext cx="21550" cy="16975"/>
            </a:xfrm>
            <a:custGeom>
              <a:avLst/>
              <a:gdLst/>
              <a:ahLst/>
              <a:cxnLst/>
              <a:rect l="l" t="t" r="r" b="b"/>
              <a:pathLst>
                <a:path w="862" h="679" extrusionOk="0">
                  <a:moveTo>
                    <a:pt x="806" y="1"/>
                  </a:moveTo>
                  <a:cubicBezTo>
                    <a:pt x="549" y="20"/>
                    <a:pt x="276" y="56"/>
                    <a:pt x="0" y="74"/>
                  </a:cubicBezTo>
                  <a:lnTo>
                    <a:pt x="73" y="679"/>
                  </a:lnTo>
                  <a:cubicBezTo>
                    <a:pt x="330" y="642"/>
                    <a:pt x="586" y="623"/>
                    <a:pt x="861" y="605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6679500" y="4912525"/>
              <a:ext cx="21075" cy="16050"/>
            </a:xfrm>
            <a:custGeom>
              <a:avLst/>
              <a:gdLst/>
              <a:ahLst/>
              <a:cxnLst/>
              <a:rect l="l" t="t" r="r" b="b"/>
              <a:pathLst>
                <a:path w="843" h="642" extrusionOk="0">
                  <a:moveTo>
                    <a:pt x="55" y="0"/>
                  </a:moveTo>
                  <a:lnTo>
                    <a:pt x="1" y="605"/>
                  </a:lnTo>
                  <a:cubicBezTo>
                    <a:pt x="275" y="623"/>
                    <a:pt x="531" y="642"/>
                    <a:pt x="806" y="642"/>
                  </a:cubicBezTo>
                  <a:lnTo>
                    <a:pt x="843" y="37"/>
                  </a:lnTo>
                  <a:cubicBezTo>
                    <a:pt x="567" y="37"/>
                    <a:pt x="311" y="19"/>
                    <a:pt x="5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7"/>
          <p:cNvGrpSpPr/>
          <p:nvPr/>
        </p:nvGrpSpPr>
        <p:grpSpPr>
          <a:xfrm>
            <a:off x="2311728" y="4457816"/>
            <a:ext cx="1264962" cy="778026"/>
            <a:chOff x="941853" y="4155344"/>
            <a:chExt cx="1137147" cy="699412"/>
          </a:xfrm>
        </p:grpSpPr>
        <p:sp>
          <p:nvSpPr>
            <p:cNvPr id="414" name="Google Shape;414;p7"/>
            <p:cNvSpPr/>
            <p:nvPr/>
          </p:nvSpPr>
          <p:spPr>
            <a:xfrm>
              <a:off x="1773118" y="4663399"/>
              <a:ext cx="5732" cy="1644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941853" y="4155344"/>
              <a:ext cx="1120010" cy="699412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873139" y="4482776"/>
              <a:ext cx="30170" cy="43722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992754" y="4733471"/>
              <a:ext cx="31725" cy="43100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827594" y="4753644"/>
              <a:ext cx="20395" cy="4745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908952" y="4426479"/>
              <a:ext cx="36657" cy="39723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947210" y="4792390"/>
              <a:ext cx="39056" cy="37634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059449" y="4460648"/>
              <a:ext cx="18706" cy="47409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048830" y="4600570"/>
              <a:ext cx="22039" cy="46921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062693" y="4530765"/>
              <a:ext cx="16307" cy="47232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025280" y="4668864"/>
              <a:ext cx="26837" cy="45321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1825195" y="4683528"/>
              <a:ext cx="14663" cy="47409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830838" y="4613589"/>
              <a:ext cx="20439" cy="47365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1847101" y="4546405"/>
              <a:ext cx="26082" cy="45765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7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"/>
          <p:cNvSpPr txBox="1">
            <a:spLocks noGrp="1"/>
          </p:cNvSpPr>
          <p:nvPr>
            <p:ph type="title"/>
          </p:nvPr>
        </p:nvSpPr>
        <p:spPr>
          <a:xfrm>
            <a:off x="1264725" y="948600"/>
            <a:ext cx="6489300" cy="3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2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1439250" y="-1134550"/>
            <a:ext cx="1754100" cy="1754100"/>
          </a:xfrm>
          <a:prstGeom prst="ellipse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 rot="10800000">
            <a:off x="7551675" y="3588506"/>
            <a:ext cx="1592325" cy="159232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8"/>
          <p:cNvGrpSpPr/>
          <p:nvPr/>
        </p:nvGrpSpPr>
        <p:grpSpPr>
          <a:xfrm>
            <a:off x="-1138415" y="3512275"/>
            <a:ext cx="2789993" cy="2778529"/>
            <a:chOff x="-1583687" y="3684225"/>
            <a:chExt cx="3066600" cy="3054000"/>
          </a:xfrm>
        </p:grpSpPr>
        <p:sp>
          <p:nvSpPr>
            <p:cNvPr id="434" name="Google Shape;434;p8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7" name="Google Shape;437;p8"/>
          <p:cNvCxnSpPr/>
          <p:nvPr/>
        </p:nvCxnSpPr>
        <p:spPr>
          <a:xfrm>
            <a:off x="274050" y="1575900"/>
            <a:ext cx="0" cy="19278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438" name="Google Shape;438;p8"/>
          <p:cNvCxnSpPr/>
          <p:nvPr/>
        </p:nvCxnSpPr>
        <p:spPr>
          <a:xfrm>
            <a:off x="406275" y="1218150"/>
            <a:ext cx="0" cy="1485900"/>
          </a:xfrm>
          <a:prstGeom prst="straightConnector1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" name="Google Shape;439;p8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4572000" y="581000"/>
            <a:ext cx="3858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2400"/>
              <a:buFont typeface="Poppins"/>
              <a:buNone/>
              <a:defRPr sz="24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4572000" y="1469200"/>
            <a:ext cx="3858600" cy="30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 rot="10800000">
            <a:off x="243078" y="4482003"/>
            <a:ext cx="1867518" cy="326146"/>
            <a:chOff x="196675" y="3944113"/>
            <a:chExt cx="1493775" cy="260875"/>
          </a:xfrm>
        </p:grpSpPr>
        <p:sp>
          <p:nvSpPr>
            <p:cNvPr id="444" name="Google Shape;444;p9"/>
            <p:cNvSpPr/>
            <p:nvPr/>
          </p:nvSpPr>
          <p:spPr>
            <a:xfrm>
              <a:off x="196675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4860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005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65295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04900" y="3944113"/>
              <a:ext cx="124925" cy="260875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956825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109200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2611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413075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56550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54" name="Google Shape;454;p9"/>
          <p:cNvCxnSpPr/>
          <p:nvPr/>
        </p:nvCxnSpPr>
        <p:spPr>
          <a:xfrm rot="5400000">
            <a:off x="-342610" y="2158635"/>
            <a:ext cx="14250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9"/>
          <p:cNvCxnSpPr/>
          <p:nvPr/>
        </p:nvCxnSpPr>
        <p:spPr>
          <a:xfrm rot="5400000">
            <a:off x="-919135" y="2833340"/>
            <a:ext cx="23244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56" name="Google Shape;456;p9"/>
          <p:cNvSpPr/>
          <p:nvPr/>
        </p:nvSpPr>
        <p:spPr>
          <a:xfrm rot="10800000">
            <a:off x="-325850" y="-432775"/>
            <a:ext cx="1439100" cy="1439100"/>
          </a:xfrm>
          <a:prstGeom prst="ellipse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9"/>
          <p:cNvGrpSpPr/>
          <p:nvPr/>
        </p:nvGrpSpPr>
        <p:grpSpPr>
          <a:xfrm>
            <a:off x="3137712" y="128320"/>
            <a:ext cx="906677" cy="628973"/>
            <a:chOff x="340475" y="4349990"/>
            <a:chExt cx="745500" cy="517162"/>
          </a:xfrm>
        </p:grpSpPr>
        <p:sp>
          <p:nvSpPr>
            <p:cNvPr id="458" name="Google Shape;458;p9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9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"/>
          <p:cNvSpPr txBox="1">
            <a:spLocks noGrp="1"/>
          </p:cNvSpPr>
          <p:nvPr>
            <p:ph type="body" idx="1"/>
          </p:nvPr>
        </p:nvSpPr>
        <p:spPr>
          <a:xfrm>
            <a:off x="5047225" y="3550550"/>
            <a:ext cx="33837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4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endParaRPr/>
          </a:p>
        </p:txBody>
      </p:sp>
      <p:sp>
        <p:nvSpPr>
          <p:cNvPr id="477" name="Google Shape;47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10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0299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1" name="Google Shape;481;p11"/>
          <p:cNvSpPr/>
          <p:nvPr/>
        </p:nvSpPr>
        <p:spPr>
          <a:xfrm rot="-5400000" flipH="1">
            <a:off x="406820" y="375470"/>
            <a:ext cx="682698" cy="682698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 rot="-5400000" flipH="1">
            <a:off x="172794" y="141411"/>
            <a:ext cx="467794" cy="467826"/>
          </a:xfrm>
          <a:custGeom>
            <a:avLst/>
            <a:gdLst/>
            <a:ahLst/>
            <a:cxnLst/>
            <a:rect l="l" t="t" r="r" b="b"/>
            <a:pathLst>
              <a:path w="29051" h="29053" extrusionOk="0">
                <a:moveTo>
                  <a:pt x="28265" y="789"/>
                </a:moveTo>
                <a:lnTo>
                  <a:pt x="28265" y="28265"/>
                </a:lnTo>
                <a:lnTo>
                  <a:pt x="787" y="28265"/>
                </a:lnTo>
                <a:lnTo>
                  <a:pt x="787" y="789"/>
                </a:lnTo>
                <a:close/>
                <a:moveTo>
                  <a:pt x="0" y="1"/>
                </a:moveTo>
                <a:lnTo>
                  <a:pt x="0" y="29053"/>
                </a:lnTo>
                <a:lnTo>
                  <a:pt x="29051" y="29053"/>
                </a:lnTo>
                <a:lnTo>
                  <a:pt x="29051" y="1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11"/>
          <p:cNvGrpSpPr/>
          <p:nvPr/>
        </p:nvGrpSpPr>
        <p:grpSpPr>
          <a:xfrm rot="-5400000">
            <a:off x="7704653" y="3674465"/>
            <a:ext cx="1867518" cy="326146"/>
            <a:chOff x="196675" y="3944113"/>
            <a:chExt cx="1493775" cy="260875"/>
          </a:xfrm>
        </p:grpSpPr>
        <p:sp>
          <p:nvSpPr>
            <p:cNvPr id="484" name="Google Shape;484;p11"/>
            <p:cNvSpPr/>
            <p:nvPr/>
          </p:nvSpPr>
          <p:spPr>
            <a:xfrm>
              <a:off x="196675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34860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5005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5295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804900" y="3944113"/>
              <a:ext cx="124925" cy="260875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956825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109200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261150" y="3944113"/>
              <a:ext cx="124975" cy="260875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413075" y="3944113"/>
              <a:ext cx="125000" cy="260875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565500" y="3944113"/>
              <a:ext cx="124950" cy="260875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11"/>
          <p:cNvSpPr/>
          <p:nvPr/>
        </p:nvSpPr>
        <p:spPr>
          <a:xfrm flipH="1">
            <a:off x="8204209" y="-38093"/>
            <a:ext cx="1002795" cy="1002795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5" name="Google Shape;495;p11"/>
          <p:cNvCxnSpPr/>
          <p:nvPr/>
        </p:nvCxnSpPr>
        <p:spPr>
          <a:xfrm>
            <a:off x="1649800" y="4365850"/>
            <a:ext cx="31890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11"/>
          <p:cNvCxnSpPr/>
          <p:nvPr/>
        </p:nvCxnSpPr>
        <p:spPr>
          <a:xfrm>
            <a:off x="2153386" y="4492675"/>
            <a:ext cx="52026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11"/>
          <p:cNvCxnSpPr/>
          <p:nvPr/>
        </p:nvCxnSpPr>
        <p:spPr>
          <a:xfrm>
            <a:off x="5480125" y="687900"/>
            <a:ext cx="1338600" cy="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11"/>
          <p:cNvCxnSpPr/>
          <p:nvPr/>
        </p:nvCxnSpPr>
        <p:spPr>
          <a:xfrm>
            <a:off x="5691500" y="814725"/>
            <a:ext cx="21837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11"/>
          <p:cNvCxnSpPr/>
          <p:nvPr/>
        </p:nvCxnSpPr>
        <p:spPr>
          <a:xfrm>
            <a:off x="3225150" y="586125"/>
            <a:ext cx="18339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500" name="Google Shape;500;p11"/>
          <p:cNvSpPr/>
          <p:nvPr/>
        </p:nvSpPr>
        <p:spPr>
          <a:xfrm rot="-5400000">
            <a:off x="-187675" y="4032700"/>
            <a:ext cx="1168500" cy="447600"/>
          </a:xfrm>
          <a:prstGeom prst="cube">
            <a:avLst>
              <a:gd name="adj" fmla="val 25000"/>
            </a:avLst>
          </a:prstGeom>
          <a:solidFill>
            <a:srgbClr val="3D42CA"/>
          </a:solidFill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1"/>
          <p:cNvSpPr/>
          <p:nvPr/>
        </p:nvSpPr>
        <p:spPr>
          <a:xfrm rot="10800000">
            <a:off x="2217650" y="-510375"/>
            <a:ext cx="944100" cy="944100"/>
          </a:xfrm>
          <a:prstGeom prst="ellipse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1"/>
          <p:cNvSpPr txBox="1">
            <a:spLocks noGrp="1"/>
          </p:cNvSpPr>
          <p:nvPr>
            <p:ph type="subTitle" idx="1"/>
          </p:nvPr>
        </p:nvSpPr>
        <p:spPr>
          <a:xfrm>
            <a:off x="713175" y="3291725"/>
            <a:ext cx="77175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D42CA"/>
              </a:buClr>
              <a:buSzPts val="1400"/>
              <a:buFont typeface="Roboto Mono"/>
              <a:buNone/>
              <a:defRPr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03" name="Google Shape;503;p11"/>
          <p:cNvSpPr txBox="1"/>
          <p:nvPr/>
        </p:nvSpPr>
        <p:spPr>
          <a:xfrm>
            <a:off x="7436325" y="-85500"/>
            <a:ext cx="152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9th GRADE:</a:t>
            </a:r>
            <a:r>
              <a:rPr lang="en" sz="36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3D42C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5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5760">
          <p15:clr>
            <a:srgbClr val="EA4335"/>
          </p15:clr>
        </p15:guide>
        <p15:guide id="4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v0Tiv3lcS4mPbojgIl2sqv-hgw8Z0X81GLpAbVmTrw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close-up-student-reading-book_12977093.htm#page=1&amp;query=study%20FREEPIK&amp;position=1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vector/flat-design-geometric-background_13607048.htm#page=1&amp;query=geometric%20background%20FREEPIK&amp;position=7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old-teacher-using-laptop-classroom_4936979.htm#page=1&amp;query=teacher%20FREEPIK&amp;position=31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freepik.com/free-photo/front-view-smiley-female-teacher-posing-front-blackboard_12367125.htm#page=1&amp;query=teacher%20FREEPIK&amp;position=19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smiley-teacher-taking-notes_10139848.htm#page=1&amp;query=teacher%20FREEPIK&amp;position=4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colleagues-studying-university-library_12296600.htm#page=1&amp;query=study+FREEPIK&amp;position=46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flat-design-geometric-background_13657882.htm#page=2&amp;query=geometric+background+FREEPIK&amp;position=14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front-view-hardback-books-library_12151866.htm#page=1&amp;query=study%20FREEPIK&amp;position=32/?utm_source=slidesgo_template&amp;utm_medium=referral-link&amp;utm_campaign=sg_resources&amp;utm_content=freepik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desktop-with-wooden-geometrical-shapes_2509835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thoughtful-male-teacher-standing-blackboard-keeping-chalk_4931163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vector/minimal-geometric-background_9058959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calculator-notebook-chalkboard_4892757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smiley-teacher-holding-tablet_10126753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reepik.com/free-photo/woman-explaining-her-students-some-geometrical-shapes_8641311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photo/young-japanese-man-portrait-side-view_12707404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serious-teacher-glasses-standing-blackboard-hand-hand_4931161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photo/workplace-with-tablet-stationary_2415786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cheerful-senior-professor-standing-near-teacher-desk-lecture-room_4943886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geometric-background-with-lines-shapes_8378908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arrangement-with-empty-notepad-desk_12423448.htm/?utm_source=slidesgo_template&amp;utm_medium=referral-link&amp;utm_campaign=sg_resources&amp;utm_content=freepik" TargetMode="External"/><Relationship Id="rId14" Type="http://schemas.openxmlformats.org/officeDocument/2006/relationships/hyperlink" Target="https://www.freepik.com/free-photo/desktop-pc-concept_2143351.htm/?utm_source=slidesgo_template&amp;utm_medium=referral-link&amp;utm_campaign=sg_resources&amp;utm_content=freepi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EA"/>
        </a:solidFill>
        <a:effectLst/>
      </p:bgPr>
    </p:bg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6"/>
          <p:cNvSpPr/>
          <p:nvPr/>
        </p:nvSpPr>
        <p:spPr>
          <a:xfrm>
            <a:off x="1522548" y="1200794"/>
            <a:ext cx="6004500" cy="1720957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6"/>
          <p:cNvSpPr/>
          <p:nvPr/>
        </p:nvSpPr>
        <p:spPr>
          <a:xfrm>
            <a:off x="1616538" y="1257137"/>
            <a:ext cx="6004500" cy="1720957"/>
          </a:xfrm>
          <a:prstGeom prst="rect">
            <a:avLst/>
          </a:prstGeom>
          <a:noFill/>
          <a:ln w="9525" cap="flat" cmpd="sng">
            <a:solidFill>
              <a:srgbClr val="F0F5E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36"/>
          <p:cNvSpPr/>
          <p:nvPr/>
        </p:nvSpPr>
        <p:spPr>
          <a:xfrm>
            <a:off x="1769300" y="2611225"/>
            <a:ext cx="2690100" cy="420900"/>
          </a:xfrm>
          <a:prstGeom prst="rect">
            <a:avLst/>
          </a:prstGeom>
          <a:solidFill>
            <a:srgbClr val="F0F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36"/>
          <p:cNvSpPr txBox="1">
            <a:spLocks noGrp="1"/>
          </p:cNvSpPr>
          <p:nvPr>
            <p:ph type="ctrTitle"/>
          </p:nvPr>
        </p:nvSpPr>
        <p:spPr>
          <a:xfrm>
            <a:off x="1759650" y="1471625"/>
            <a:ext cx="5718300" cy="17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</a:rPr>
              <a:t>MATHEMATICS SUBJECT FOR HIGH SCHOOL</a:t>
            </a:r>
            <a:endParaRPr>
              <a:solidFill>
                <a:srgbClr val="3D42C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42CA"/>
                </a:solidFill>
              </a:rPr>
              <a:t>GEOMETRY</a:t>
            </a:r>
            <a:endParaRPr b="1">
              <a:solidFill>
                <a:srgbClr val="3D42C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6"/>
          <p:cNvSpPr/>
          <p:nvPr/>
        </p:nvSpPr>
        <p:spPr>
          <a:xfrm rot="-5400000">
            <a:off x="3367875" y="2163225"/>
            <a:ext cx="2408400" cy="20793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6"/>
          <p:cNvSpPr/>
          <p:nvPr/>
        </p:nvSpPr>
        <p:spPr>
          <a:xfrm rot="-5400000">
            <a:off x="5731675" y="2163225"/>
            <a:ext cx="2408400" cy="20793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6"/>
          <p:cNvSpPr/>
          <p:nvPr/>
        </p:nvSpPr>
        <p:spPr>
          <a:xfrm rot="-5400000">
            <a:off x="1004075" y="2163225"/>
            <a:ext cx="2408400" cy="20793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ENTRANCE EXAMS</a:t>
            </a:r>
            <a:endParaRPr/>
          </a:p>
        </p:txBody>
      </p:sp>
      <p:sp>
        <p:nvSpPr>
          <p:cNvPr id="1670" name="Google Shape;1670;p46"/>
          <p:cNvSpPr txBox="1">
            <a:spLocks noGrp="1"/>
          </p:cNvSpPr>
          <p:nvPr>
            <p:ph type="subTitle" idx="1"/>
          </p:nvPr>
        </p:nvSpPr>
        <p:spPr>
          <a:xfrm>
            <a:off x="1170525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671" name="Google Shape;1671;p46"/>
          <p:cNvSpPr txBox="1">
            <a:spLocks noGrp="1"/>
          </p:cNvSpPr>
          <p:nvPr>
            <p:ph type="subTitle" idx="2"/>
          </p:nvPr>
        </p:nvSpPr>
        <p:spPr>
          <a:xfrm>
            <a:off x="1170620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72" name="Google Shape;1672;p46"/>
          <p:cNvSpPr txBox="1">
            <a:spLocks noGrp="1"/>
          </p:cNvSpPr>
          <p:nvPr>
            <p:ph type="subTitle" idx="3"/>
          </p:nvPr>
        </p:nvSpPr>
        <p:spPr>
          <a:xfrm>
            <a:off x="3539357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73" name="Google Shape;1673;p46"/>
          <p:cNvSpPr txBox="1">
            <a:spLocks noGrp="1"/>
          </p:cNvSpPr>
          <p:nvPr>
            <p:ph type="subTitle" idx="4"/>
          </p:nvPr>
        </p:nvSpPr>
        <p:spPr>
          <a:xfrm>
            <a:off x="3539344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674" name="Google Shape;1674;p46"/>
          <p:cNvSpPr txBox="1">
            <a:spLocks noGrp="1"/>
          </p:cNvSpPr>
          <p:nvPr>
            <p:ph type="subTitle" idx="5"/>
          </p:nvPr>
        </p:nvSpPr>
        <p:spPr>
          <a:xfrm>
            <a:off x="5908101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75" name="Google Shape;1675;p46"/>
          <p:cNvSpPr txBox="1">
            <a:spLocks noGrp="1"/>
          </p:cNvSpPr>
          <p:nvPr>
            <p:ph type="subTitle" idx="6"/>
          </p:nvPr>
        </p:nvSpPr>
        <p:spPr>
          <a:xfrm>
            <a:off x="5908179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also helium gases</a:t>
            </a:r>
            <a:endParaRPr/>
          </a:p>
        </p:txBody>
      </p:sp>
      <p:grpSp>
        <p:nvGrpSpPr>
          <p:cNvPr id="1676" name="Google Shape;1676;p46"/>
          <p:cNvGrpSpPr/>
          <p:nvPr/>
        </p:nvGrpSpPr>
        <p:grpSpPr>
          <a:xfrm>
            <a:off x="1697525" y="1534725"/>
            <a:ext cx="1021500" cy="1021500"/>
            <a:chOff x="1697525" y="1534725"/>
            <a:chExt cx="1021500" cy="1021500"/>
          </a:xfrm>
        </p:grpSpPr>
        <p:sp>
          <p:nvSpPr>
            <p:cNvPr id="1677" name="Google Shape;1677;p46"/>
            <p:cNvSpPr/>
            <p:nvPr/>
          </p:nvSpPr>
          <p:spPr>
            <a:xfrm>
              <a:off x="1697525" y="1534725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8" name="Google Shape;1678;p46"/>
            <p:cNvGrpSpPr/>
            <p:nvPr/>
          </p:nvGrpSpPr>
          <p:grpSpPr>
            <a:xfrm>
              <a:off x="1938094" y="1838372"/>
              <a:ext cx="540346" cy="414204"/>
              <a:chOff x="2567841" y="1994124"/>
              <a:chExt cx="399812" cy="306477"/>
            </a:xfrm>
          </p:grpSpPr>
          <p:sp>
            <p:nvSpPr>
              <p:cNvPr id="1679" name="Google Shape;1679;p46"/>
              <p:cNvSpPr/>
              <p:nvPr/>
            </p:nvSpPr>
            <p:spPr>
              <a:xfrm>
                <a:off x="2567841" y="1994124"/>
                <a:ext cx="399812" cy="306477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9621" extrusionOk="0">
                    <a:moveTo>
                      <a:pt x="11157" y="346"/>
                    </a:moveTo>
                    <a:lnTo>
                      <a:pt x="11157" y="6584"/>
                    </a:lnTo>
                    <a:lnTo>
                      <a:pt x="1334" y="6584"/>
                    </a:lnTo>
                    <a:lnTo>
                      <a:pt x="1334" y="346"/>
                    </a:lnTo>
                    <a:close/>
                    <a:moveTo>
                      <a:pt x="7442" y="7930"/>
                    </a:moveTo>
                    <a:lnTo>
                      <a:pt x="7621" y="8561"/>
                    </a:lnTo>
                    <a:lnTo>
                      <a:pt x="4859" y="8561"/>
                    </a:lnTo>
                    <a:lnTo>
                      <a:pt x="5037" y="7930"/>
                    </a:lnTo>
                    <a:close/>
                    <a:moveTo>
                      <a:pt x="11217" y="6954"/>
                    </a:moveTo>
                    <a:lnTo>
                      <a:pt x="12038" y="8561"/>
                    </a:lnTo>
                    <a:lnTo>
                      <a:pt x="7990" y="8561"/>
                    </a:lnTo>
                    <a:lnTo>
                      <a:pt x="7776" y="7835"/>
                    </a:lnTo>
                    <a:cubicBezTo>
                      <a:pt x="7740" y="7680"/>
                      <a:pt x="7597" y="7573"/>
                      <a:pt x="7454" y="7573"/>
                    </a:cubicBezTo>
                    <a:lnTo>
                      <a:pt x="5013" y="7573"/>
                    </a:lnTo>
                    <a:cubicBezTo>
                      <a:pt x="4859" y="7573"/>
                      <a:pt x="4716" y="7680"/>
                      <a:pt x="4680" y="7835"/>
                    </a:cubicBezTo>
                    <a:lnTo>
                      <a:pt x="4478" y="8561"/>
                    </a:lnTo>
                    <a:lnTo>
                      <a:pt x="430" y="8561"/>
                    </a:lnTo>
                    <a:lnTo>
                      <a:pt x="1263" y="6954"/>
                    </a:lnTo>
                    <a:close/>
                    <a:moveTo>
                      <a:pt x="12157" y="8930"/>
                    </a:moveTo>
                    <a:lnTo>
                      <a:pt x="12157" y="9216"/>
                    </a:lnTo>
                    <a:lnTo>
                      <a:pt x="12169" y="9216"/>
                    </a:lnTo>
                    <a:cubicBezTo>
                      <a:pt x="12169" y="9239"/>
                      <a:pt x="12145" y="9275"/>
                      <a:pt x="12110" y="9275"/>
                    </a:cubicBezTo>
                    <a:lnTo>
                      <a:pt x="382" y="9275"/>
                    </a:lnTo>
                    <a:cubicBezTo>
                      <a:pt x="346" y="9275"/>
                      <a:pt x="322" y="9239"/>
                      <a:pt x="322" y="9216"/>
                    </a:cubicBezTo>
                    <a:lnTo>
                      <a:pt x="322" y="8930"/>
                    </a:lnTo>
                    <a:close/>
                    <a:moveTo>
                      <a:pt x="1334" y="0"/>
                    </a:moveTo>
                    <a:cubicBezTo>
                      <a:pt x="1144" y="0"/>
                      <a:pt x="977" y="167"/>
                      <a:pt x="977" y="357"/>
                    </a:cubicBezTo>
                    <a:lnTo>
                      <a:pt x="977" y="6739"/>
                    </a:lnTo>
                    <a:lnTo>
                      <a:pt x="1" y="8680"/>
                    </a:lnTo>
                    <a:lnTo>
                      <a:pt x="1" y="8692"/>
                    </a:lnTo>
                    <a:lnTo>
                      <a:pt x="1" y="8704"/>
                    </a:lnTo>
                    <a:lnTo>
                      <a:pt x="1" y="8728"/>
                    </a:lnTo>
                    <a:lnTo>
                      <a:pt x="1" y="8739"/>
                    </a:lnTo>
                    <a:lnTo>
                      <a:pt x="1" y="9204"/>
                    </a:lnTo>
                    <a:cubicBezTo>
                      <a:pt x="1" y="9442"/>
                      <a:pt x="191" y="9620"/>
                      <a:pt x="406" y="9620"/>
                    </a:cubicBezTo>
                    <a:lnTo>
                      <a:pt x="12133" y="9620"/>
                    </a:lnTo>
                    <a:cubicBezTo>
                      <a:pt x="12371" y="9620"/>
                      <a:pt x="12550" y="9418"/>
                      <a:pt x="12550" y="9204"/>
                    </a:cubicBezTo>
                    <a:lnTo>
                      <a:pt x="12526" y="8739"/>
                    </a:lnTo>
                    <a:lnTo>
                      <a:pt x="12526" y="8704"/>
                    </a:lnTo>
                    <a:lnTo>
                      <a:pt x="12526" y="8692"/>
                    </a:lnTo>
                    <a:lnTo>
                      <a:pt x="12526" y="8680"/>
                    </a:lnTo>
                    <a:lnTo>
                      <a:pt x="11550" y="6739"/>
                    </a:lnTo>
                    <a:lnTo>
                      <a:pt x="11550" y="357"/>
                    </a:lnTo>
                    <a:cubicBezTo>
                      <a:pt x="11550" y="167"/>
                      <a:pt x="11383" y="0"/>
                      <a:pt x="11193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2623237" y="2113963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lnTo>
                      <a:pt x="0" y="2132"/>
                    </a:lnTo>
                    <a:cubicBezTo>
                      <a:pt x="0" y="2299"/>
                      <a:pt x="131" y="2418"/>
                      <a:pt x="274" y="2418"/>
                    </a:cubicBezTo>
                    <a:lnTo>
                      <a:pt x="8727" y="2418"/>
                    </a:lnTo>
                    <a:cubicBezTo>
                      <a:pt x="8894" y="2418"/>
                      <a:pt x="9013" y="2287"/>
                      <a:pt x="9013" y="2132"/>
                    </a:cubicBezTo>
                    <a:lnTo>
                      <a:pt x="9013" y="179"/>
                    </a:lnTo>
                    <a:cubicBezTo>
                      <a:pt x="9025" y="96"/>
                      <a:pt x="8942" y="1"/>
                      <a:pt x="8835" y="1"/>
                    </a:cubicBezTo>
                    <a:cubicBezTo>
                      <a:pt x="8727" y="1"/>
                      <a:pt x="8656" y="96"/>
                      <a:pt x="8656" y="179"/>
                    </a:cubicBezTo>
                    <a:lnTo>
                      <a:pt x="8656" y="2049"/>
                    </a:lnTo>
                    <a:lnTo>
                      <a:pt x="357" y="2049"/>
                    </a:lnTo>
                    <a:lnTo>
                      <a:pt x="357" y="179"/>
                    </a:lnTo>
                    <a:cubicBezTo>
                      <a:pt x="357" y="84"/>
                      <a:pt x="262" y="1"/>
                      <a:pt x="179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2623237" y="2017251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286" y="1"/>
                    </a:moveTo>
                    <a:cubicBezTo>
                      <a:pt x="119" y="1"/>
                      <a:pt x="0" y="143"/>
                      <a:pt x="0" y="286"/>
                    </a:cubicBezTo>
                    <a:lnTo>
                      <a:pt x="0" y="2239"/>
                    </a:lnTo>
                    <a:cubicBezTo>
                      <a:pt x="0" y="2346"/>
                      <a:pt x="84" y="2418"/>
                      <a:pt x="179" y="2418"/>
                    </a:cubicBezTo>
                    <a:cubicBezTo>
                      <a:pt x="286" y="2418"/>
                      <a:pt x="357" y="2322"/>
                      <a:pt x="357" y="2239"/>
                    </a:cubicBezTo>
                    <a:lnTo>
                      <a:pt x="357" y="382"/>
                    </a:lnTo>
                    <a:lnTo>
                      <a:pt x="8656" y="382"/>
                    </a:lnTo>
                    <a:lnTo>
                      <a:pt x="8656" y="2239"/>
                    </a:lnTo>
                    <a:cubicBezTo>
                      <a:pt x="8656" y="2346"/>
                      <a:pt x="8751" y="2418"/>
                      <a:pt x="8835" y="2418"/>
                    </a:cubicBezTo>
                    <a:cubicBezTo>
                      <a:pt x="8942" y="2418"/>
                      <a:pt x="9013" y="2322"/>
                      <a:pt x="9013" y="2239"/>
                    </a:cubicBezTo>
                    <a:lnTo>
                      <a:pt x="9013" y="286"/>
                    </a:lnTo>
                    <a:cubicBezTo>
                      <a:pt x="9025" y="143"/>
                      <a:pt x="8894" y="1"/>
                      <a:pt x="8727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2" name="Google Shape;1682;p46"/>
          <p:cNvGrpSpPr/>
          <p:nvPr/>
        </p:nvGrpSpPr>
        <p:grpSpPr>
          <a:xfrm>
            <a:off x="6425125" y="1534725"/>
            <a:ext cx="1021500" cy="1021500"/>
            <a:chOff x="6425125" y="1534725"/>
            <a:chExt cx="1021500" cy="1021500"/>
          </a:xfrm>
        </p:grpSpPr>
        <p:sp>
          <p:nvSpPr>
            <p:cNvPr id="1683" name="Google Shape;1683;p46"/>
            <p:cNvSpPr/>
            <p:nvPr/>
          </p:nvSpPr>
          <p:spPr>
            <a:xfrm>
              <a:off x="6425125" y="1534725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4" name="Google Shape;1684;p46"/>
            <p:cNvGrpSpPr/>
            <p:nvPr/>
          </p:nvGrpSpPr>
          <p:grpSpPr>
            <a:xfrm>
              <a:off x="6719547" y="1780198"/>
              <a:ext cx="432673" cy="530573"/>
              <a:chOff x="3086313" y="2877049"/>
              <a:chExt cx="320143" cy="392581"/>
            </a:xfrm>
          </p:grpSpPr>
          <p:sp>
            <p:nvSpPr>
              <p:cNvPr id="1685" name="Google Shape;1685;p46"/>
              <p:cNvSpPr/>
              <p:nvPr/>
            </p:nvSpPr>
            <p:spPr>
              <a:xfrm>
                <a:off x="3125749" y="2915371"/>
                <a:ext cx="240505" cy="354259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11121" extrusionOk="0">
                    <a:moveTo>
                      <a:pt x="3775" y="2929"/>
                    </a:moveTo>
                    <a:lnTo>
                      <a:pt x="3918" y="3120"/>
                    </a:lnTo>
                    <a:cubicBezTo>
                      <a:pt x="3871" y="3144"/>
                      <a:pt x="3823" y="3144"/>
                      <a:pt x="3775" y="3144"/>
                    </a:cubicBezTo>
                    <a:cubicBezTo>
                      <a:pt x="3740" y="3132"/>
                      <a:pt x="3692" y="3120"/>
                      <a:pt x="3644" y="3120"/>
                    </a:cubicBezTo>
                    <a:lnTo>
                      <a:pt x="3775" y="2929"/>
                    </a:lnTo>
                    <a:close/>
                    <a:moveTo>
                      <a:pt x="4168" y="3501"/>
                    </a:moveTo>
                    <a:lnTo>
                      <a:pt x="4299" y="3703"/>
                    </a:lnTo>
                    <a:cubicBezTo>
                      <a:pt x="4126" y="3751"/>
                      <a:pt x="3948" y="3775"/>
                      <a:pt x="3769" y="3775"/>
                    </a:cubicBezTo>
                    <a:cubicBezTo>
                      <a:pt x="3591" y="3775"/>
                      <a:pt x="3412" y="3751"/>
                      <a:pt x="3239" y="3703"/>
                    </a:cubicBezTo>
                    <a:lnTo>
                      <a:pt x="3382" y="3501"/>
                    </a:lnTo>
                    <a:cubicBezTo>
                      <a:pt x="3513" y="3560"/>
                      <a:pt x="3644" y="3572"/>
                      <a:pt x="3775" y="3572"/>
                    </a:cubicBezTo>
                    <a:cubicBezTo>
                      <a:pt x="3918" y="3572"/>
                      <a:pt x="4049" y="3537"/>
                      <a:pt x="4168" y="3501"/>
                    </a:cubicBezTo>
                    <a:close/>
                    <a:moveTo>
                      <a:pt x="3120" y="4132"/>
                    </a:moveTo>
                    <a:cubicBezTo>
                      <a:pt x="3275" y="4180"/>
                      <a:pt x="3418" y="4191"/>
                      <a:pt x="3561" y="4215"/>
                    </a:cubicBezTo>
                    <a:lnTo>
                      <a:pt x="3561" y="8109"/>
                    </a:lnTo>
                    <a:lnTo>
                      <a:pt x="3120" y="8109"/>
                    </a:lnTo>
                    <a:lnTo>
                      <a:pt x="3120" y="4132"/>
                    </a:lnTo>
                    <a:close/>
                    <a:moveTo>
                      <a:pt x="4430" y="4132"/>
                    </a:moveTo>
                    <a:lnTo>
                      <a:pt x="4430" y="8109"/>
                    </a:lnTo>
                    <a:lnTo>
                      <a:pt x="4001" y="8109"/>
                    </a:lnTo>
                    <a:lnTo>
                      <a:pt x="4001" y="4215"/>
                    </a:lnTo>
                    <a:cubicBezTo>
                      <a:pt x="4156" y="4191"/>
                      <a:pt x="4287" y="4180"/>
                      <a:pt x="4430" y="4132"/>
                    </a:cubicBezTo>
                    <a:close/>
                    <a:moveTo>
                      <a:pt x="3799" y="441"/>
                    </a:moveTo>
                    <a:cubicBezTo>
                      <a:pt x="4668" y="441"/>
                      <a:pt x="5490" y="786"/>
                      <a:pt x="6121" y="1394"/>
                    </a:cubicBezTo>
                    <a:cubicBezTo>
                      <a:pt x="6752" y="2025"/>
                      <a:pt x="7097" y="2858"/>
                      <a:pt x="7097" y="3751"/>
                    </a:cubicBezTo>
                    <a:cubicBezTo>
                      <a:pt x="7097" y="4620"/>
                      <a:pt x="6752" y="5442"/>
                      <a:pt x="6157" y="6073"/>
                    </a:cubicBezTo>
                    <a:cubicBezTo>
                      <a:pt x="5609" y="6632"/>
                      <a:pt x="5299" y="7347"/>
                      <a:pt x="5240" y="8109"/>
                    </a:cubicBezTo>
                    <a:lnTo>
                      <a:pt x="4883" y="8109"/>
                    </a:lnTo>
                    <a:lnTo>
                      <a:pt x="4883" y="3822"/>
                    </a:lnTo>
                    <a:cubicBezTo>
                      <a:pt x="4883" y="3775"/>
                      <a:pt x="4871" y="3739"/>
                      <a:pt x="4835" y="3703"/>
                    </a:cubicBezTo>
                    <a:lnTo>
                      <a:pt x="3978" y="2406"/>
                    </a:lnTo>
                    <a:cubicBezTo>
                      <a:pt x="3930" y="2346"/>
                      <a:pt x="3871" y="2310"/>
                      <a:pt x="3799" y="2310"/>
                    </a:cubicBezTo>
                    <a:cubicBezTo>
                      <a:pt x="3716" y="2310"/>
                      <a:pt x="3644" y="2334"/>
                      <a:pt x="3620" y="2406"/>
                    </a:cubicBezTo>
                    <a:lnTo>
                      <a:pt x="2751" y="3703"/>
                    </a:lnTo>
                    <a:cubicBezTo>
                      <a:pt x="2728" y="3739"/>
                      <a:pt x="2704" y="3775"/>
                      <a:pt x="2704" y="3822"/>
                    </a:cubicBezTo>
                    <a:lnTo>
                      <a:pt x="2704" y="8109"/>
                    </a:lnTo>
                    <a:lnTo>
                      <a:pt x="2347" y="8109"/>
                    </a:lnTo>
                    <a:cubicBezTo>
                      <a:pt x="2287" y="7347"/>
                      <a:pt x="1977" y="6632"/>
                      <a:pt x="1430" y="6073"/>
                    </a:cubicBezTo>
                    <a:cubicBezTo>
                      <a:pt x="834" y="5465"/>
                      <a:pt x="501" y="4656"/>
                      <a:pt x="489" y="3810"/>
                    </a:cubicBezTo>
                    <a:cubicBezTo>
                      <a:pt x="477" y="2929"/>
                      <a:pt x="823" y="2096"/>
                      <a:pt x="1430" y="1453"/>
                    </a:cubicBezTo>
                    <a:cubicBezTo>
                      <a:pt x="2049" y="822"/>
                      <a:pt x="2870" y="453"/>
                      <a:pt x="3751" y="441"/>
                    </a:cubicBezTo>
                    <a:close/>
                    <a:moveTo>
                      <a:pt x="5228" y="8561"/>
                    </a:moveTo>
                    <a:lnTo>
                      <a:pt x="5228" y="8835"/>
                    </a:lnTo>
                    <a:lnTo>
                      <a:pt x="5228" y="8883"/>
                    </a:lnTo>
                    <a:lnTo>
                      <a:pt x="2335" y="8883"/>
                    </a:lnTo>
                    <a:lnTo>
                      <a:pt x="2335" y="8835"/>
                    </a:lnTo>
                    <a:lnTo>
                      <a:pt x="2335" y="8561"/>
                    </a:lnTo>
                    <a:close/>
                    <a:moveTo>
                      <a:pt x="5121" y="9311"/>
                    </a:moveTo>
                    <a:cubicBezTo>
                      <a:pt x="4942" y="9752"/>
                      <a:pt x="4525" y="10026"/>
                      <a:pt x="4037" y="10026"/>
                    </a:cubicBezTo>
                    <a:lnTo>
                      <a:pt x="3525" y="10026"/>
                    </a:lnTo>
                    <a:cubicBezTo>
                      <a:pt x="3037" y="10026"/>
                      <a:pt x="2620" y="9728"/>
                      <a:pt x="2442" y="9311"/>
                    </a:cubicBezTo>
                    <a:close/>
                    <a:moveTo>
                      <a:pt x="4049" y="10478"/>
                    </a:moveTo>
                    <a:cubicBezTo>
                      <a:pt x="4061" y="10478"/>
                      <a:pt x="4109" y="10478"/>
                      <a:pt x="4132" y="10490"/>
                    </a:cubicBezTo>
                    <a:cubicBezTo>
                      <a:pt x="4132" y="10597"/>
                      <a:pt x="4049" y="10668"/>
                      <a:pt x="3954" y="10668"/>
                    </a:cubicBezTo>
                    <a:lnTo>
                      <a:pt x="3620" y="10668"/>
                    </a:lnTo>
                    <a:cubicBezTo>
                      <a:pt x="3513" y="10668"/>
                      <a:pt x="3442" y="10585"/>
                      <a:pt x="3442" y="10490"/>
                    </a:cubicBezTo>
                    <a:lnTo>
                      <a:pt x="3442" y="10478"/>
                    </a:lnTo>
                    <a:close/>
                    <a:moveTo>
                      <a:pt x="3762" y="0"/>
                    </a:moveTo>
                    <a:cubicBezTo>
                      <a:pt x="3746" y="0"/>
                      <a:pt x="3731" y="0"/>
                      <a:pt x="3716" y="0"/>
                    </a:cubicBezTo>
                    <a:cubicBezTo>
                      <a:pt x="1656" y="24"/>
                      <a:pt x="1" y="1739"/>
                      <a:pt x="13" y="3810"/>
                    </a:cubicBezTo>
                    <a:cubicBezTo>
                      <a:pt x="25" y="4775"/>
                      <a:pt x="406" y="5680"/>
                      <a:pt x="1073" y="6370"/>
                    </a:cubicBezTo>
                    <a:cubicBezTo>
                      <a:pt x="1596" y="6906"/>
                      <a:pt x="1870" y="7609"/>
                      <a:pt x="1870" y="8335"/>
                    </a:cubicBezTo>
                    <a:lnTo>
                      <a:pt x="1870" y="8835"/>
                    </a:lnTo>
                    <a:cubicBezTo>
                      <a:pt x="1870" y="9549"/>
                      <a:pt x="2335" y="10168"/>
                      <a:pt x="2966" y="10383"/>
                    </a:cubicBezTo>
                    <a:lnTo>
                      <a:pt x="2966" y="10490"/>
                    </a:lnTo>
                    <a:cubicBezTo>
                      <a:pt x="2966" y="10835"/>
                      <a:pt x="3239" y="11121"/>
                      <a:pt x="3585" y="11121"/>
                    </a:cubicBezTo>
                    <a:lnTo>
                      <a:pt x="3930" y="11121"/>
                    </a:lnTo>
                    <a:cubicBezTo>
                      <a:pt x="4275" y="11121"/>
                      <a:pt x="4549" y="10835"/>
                      <a:pt x="4549" y="10490"/>
                    </a:cubicBezTo>
                    <a:lnTo>
                      <a:pt x="4549" y="10383"/>
                    </a:lnTo>
                    <a:cubicBezTo>
                      <a:pt x="5192" y="10168"/>
                      <a:pt x="5645" y="9549"/>
                      <a:pt x="5645" y="8835"/>
                    </a:cubicBezTo>
                    <a:lnTo>
                      <a:pt x="5645" y="8335"/>
                    </a:lnTo>
                    <a:cubicBezTo>
                      <a:pt x="5645" y="7609"/>
                      <a:pt x="5918" y="6918"/>
                      <a:pt x="6442" y="6382"/>
                    </a:cubicBezTo>
                    <a:cubicBezTo>
                      <a:pt x="7133" y="5680"/>
                      <a:pt x="7502" y="4751"/>
                      <a:pt x="7502" y="3763"/>
                    </a:cubicBezTo>
                    <a:cubicBezTo>
                      <a:pt x="7550" y="2751"/>
                      <a:pt x="7145" y="1798"/>
                      <a:pt x="6418" y="1084"/>
                    </a:cubicBezTo>
                    <a:cubicBezTo>
                      <a:pt x="5715" y="380"/>
                      <a:pt x="4757" y="0"/>
                      <a:pt x="3762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3263076" y="2942511"/>
                <a:ext cx="79287" cy="99579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126" extrusionOk="0">
                    <a:moveTo>
                      <a:pt x="246" y="1"/>
                    </a:moveTo>
                    <a:cubicBezTo>
                      <a:pt x="146" y="1"/>
                      <a:pt x="56" y="59"/>
                      <a:pt x="36" y="161"/>
                    </a:cubicBezTo>
                    <a:cubicBezTo>
                      <a:pt x="0" y="280"/>
                      <a:pt x="60" y="399"/>
                      <a:pt x="179" y="422"/>
                    </a:cubicBezTo>
                    <a:cubicBezTo>
                      <a:pt x="1286" y="744"/>
                      <a:pt x="2048" y="1768"/>
                      <a:pt x="2048" y="2899"/>
                    </a:cubicBezTo>
                    <a:cubicBezTo>
                      <a:pt x="2048" y="3018"/>
                      <a:pt x="2143" y="3125"/>
                      <a:pt x="2262" y="3125"/>
                    </a:cubicBezTo>
                    <a:cubicBezTo>
                      <a:pt x="2381" y="3125"/>
                      <a:pt x="2488" y="3018"/>
                      <a:pt x="2488" y="2899"/>
                    </a:cubicBezTo>
                    <a:cubicBezTo>
                      <a:pt x="2488" y="1577"/>
                      <a:pt x="1595" y="387"/>
                      <a:pt x="298" y="6"/>
                    </a:cubicBezTo>
                    <a:cubicBezTo>
                      <a:pt x="280" y="2"/>
                      <a:pt x="263" y="1"/>
                      <a:pt x="246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3237656" y="2939262"/>
                <a:ext cx="20897" cy="1446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54" extrusionOk="0">
                    <a:moveTo>
                      <a:pt x="227" y="1"/>
                    </a:moveTo>
                    <a:cubicBezTo>
                      <a:pt x="107" y="1"/>
                      <a:pt x="0" y="108"/>
                      <a:pt x="0" y="227"/>
                    </a:cubicBezTo>
                    <a:cubicBezTo>
                      <a:pt x="0" y="346"/>
                      <a:pt x="107" y="453"/>
                      <a:pt x="227" y="453"/>
                    </a:cubicBezTo>
                    <a:lnTo>
                      <a:pt x="417" y="453"/>
                    </a:lnTo>
                    <a:cubicBezTo>
                      <a:pt x="536" y="453"/>
                      <a:pt x="619" y="358"/>
                      <a:pt x="643" y="251"/>
                    </a:cubicBezTo>
                    <a:cubicBezTo>
                      <a:pt x="655" y="108"/>
                      <a:pt x="560" y="1"/>
                      <a:pt x="429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3379888" y="3029539"/>
                <a:ext cx="26567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41" extrusionOk="0">
                    <a:moveTo>
                      <a:pt x="226" y="0"/>
                    </a:moveTo>
                    <a:cubicBezTo>
                      <a:pt x="107" y="0"/>
                      <a:pt x="0" y="107"/>
                      <a:pt x="0" y="226"/>
                    </a:cubicBezTo>
                    <a:cubicBezTo>
                      <a:pt x="0" y="346"/>
                      <a:pt x="107" y="441"/>
                      <a:pt x="226" y="441"/>
                    </a:cubicBezTo>
                    <a:lnTo>
                      <a:pt x="607" y="441"/>
                    </a:lnTo>
                    <a:cubicBezTo>
                      <a:pt x="726" y="441"/>
                      <a:pt x="834" y="346"/>
                      <a:pt x="834" y="226"/>
                    </a:cubicBezTo>
                    <a:cubicBezTo>
                      <a:pt x="822" y="107"/>
                      <a:pt x="726" y="0"/>
                      <a:pt x="607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3086313" y="3029539"/>
                <a:ext cx="26599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41" extrusionOk="0">
                    <a:moveTo>
                      <a:pt x="227" y="0"/>
                    </a:moveTo>
                    <a:cubicBezTo>
                      <a:pt x="108" y="0"/>
                      <a:pt x="1" y="107"/>
                      <a:pt x="1" y="226"/>
                    </a:cubicBezTo>
                    <a:cubicBezTo>
                      <a:pt x="1" y="346"/>
                      <a:pt x="108" y="441"/>
                      <a:pt x="227" y="441"/>
                    </a:cubicBezTo>
                    <a:lnTo>
                      <a:pt x="608" y="441"/>
                    </a:lnTo>
                    <a:cubicBezTo>
                      <a:pt x="727" y="441"/>
                      <a:pt x="834" y="346"/>
                      <a:pt x="834" y="226"/>
                    </a:cubicBezTo>
                    <a:cubicBezTo>
                      <a:pt x="834" y="107"/>
                      <a:pt x="727" y="0"/>
                      <a:pt x="608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3359788" y="2953469"/>
                <a:ext cx="26567" cy="2035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9" extrusionOk="0">
                    <a:moveTo>
                      <a:pt x="594" y="0"/>
                    </a:moveTo>
                    <a:cubicBezTo>
                      <a:pt x="555" y="0"/>
                      <a:pt x="514" y="13"/>
                      <a:pt x="476" y="43"/>
                    </a:cubicBezTo>
                    <a:lnTo>
                      <a:pt x="155" y="233"/>
                    </a:lnTo>
                    <a:cubicBezTo>
                      <a:pt x="48" y="293"/>
                      <a:pt x="0" y="424"/>
                      <a:pt x="83" y="531"/>
                    </a:cubicBezTo>
                    <a:cubicBezTo>
                      <a:pt x="119" y="602"/>
                      <a:pt x="203" y="638"/>
                      <a:pt x="274" y="638"/>
                    </a:cubicBezTo>
                    <a:cubicBezTo>
                      <a:pt x="310" y="638"/>
                      <a:pt x="345" y="614"/>
                      <a:pt x="381" y="602"/>
                    </a:cubicBezTo>
                    <a:lnTo>
                      <a:pt x="703" y="412"/>
                    </a:lnTo>
                    <a:cubicBezTo>
                      <a:pt x="810" y="352"/>
                      <a:pt x="834" y="221"/>
                      <a:pt x="774" y="114"/>
                    </a:cubicBezTo>
                    <a:cubicBezTo>
                      <a:pt x="735" y="45"/>
                      <a:pt x="667" y="0"/>
                      <a:pt x="594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3106413" y="3100034"/>
                <a:ext cx="26599" cy="20164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3" extrusionOk="0">
                    <a:moveTo>
                      <a:pt x="590" y="0"/>
                    </a:moveTo>
                    <a:cubicBezTo>
                      <a:pt x="550" y="0"/>
                      <a:pt x="511" y="12"/>
                      <a:pt x="477" y="38"/>
                    </a:cubicBezTo>
                    <a:lnTo>
                      <a:pt x="144" y="228"/>
                    </a:lnTo>
                    <a:cubicBezTo>
                      <a:pt x="36" y="288"/>
                      <a:pt x="1" y="419"/>
                      <a:pt x="72" y="526"/>
                    </a:cubicBezTo>
                    <a:cubicBezTo>
                      <a:pt x="108" y="597"/>
                      <a:pt x="191" y="633"/>
                      <a:pt x="263" y="633"/>
                    </a:cubicBezTo>
                    <a:cubicBezTo>
                      <a:pt x="310" y="633"/>
                      <a:pt x="334" y="609"/>
                      <a:pt x="370" y="597"/>
                    </a:cubicBezTo>
                    <a:lnTo>
                      <a:pt x="691" y="407"/>
                    </a:lnTo>
                    <a:cubicBezTo>
                      <a:pt x="787" y="347"/>
                      <a:pt x="834" y="216"/>
                      <a:pt x="775" y="109"/>
                    </a:cubicBezTo>
                    <a:cubicBezTo>
                      <a:pt x="736" y="40"/>
                      <a:pt x="663" y="0"/>
                      <a:pt x="590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3308565" y="2897277"/>
                <a:ext cx="22044" cy="24178"/>
              </a:xfrm>
              <a:custGeom>
                <a:avLst/>
                <a:gdLst/>
                <a:ahLst/>
                <a:cxnLst/>
                <a:rect l="l" t="t" r="r" b="b"/>
                <a:pathLst>
                  <a:path w="692" h="759" extrusionOk="0">
                    <a:moveTo>
                      <a:pt x="441" y="1"/>
                    </a:moveTo>
                    <a:cubicBezTo>
                      <a:pt x="369" y="1"/>
                      <a:pt x="301" y="35"/>
                      <a:pt x="263" y="104"/>
                    </a:cubicBezTo>
                    <a:lnTo>
                      <a:pt x="60" y="438"/>
                    </a:lnTo>
                    <a:cubicBezTo>
                      <a:pt x="1" y="533"/>
                      <a:pt x="37" y="676"/>
                      <a:pt x="144" y="735"/>
                    </a:cubicBezTo>
                    <a:cubicBezTo>
                      <a:pt x="167" y="747"/>
                      <a:pt x="215" y="759"/>
                      <a:pt x="239" y="759"/>
                    </a:cubicBezTo>
                    <a:cubicBezTo>
                      <a:pt x="322" y="759"/>
                      <a:pt x="394" y="711"/>
                      <a:pt x="441" y="652"/>
                    </a:cubicBezTo>
                    <a:lnTo>
                      <a:pt x="632" y="330"/>
                    </a:lnTo>
                    <a:cubicBezTo>
                      <a:pt x="691" y="223"/>
                      <a:pt x="656" y="92"/>
                      <a:pt x="560" y="33"/>
                    </a:cubicBezTo>
                    <a:cubicBezTo>
                      <a:pt x="522" y="11"/>
                      <a:pt x="481" y="1"/>
                      <a:pt x="441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3239153" y="2877049"/>
                <a:ext cx="14080" cy="2659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835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608"/>
                    </a:lnTo>
                    <a:cubicBezTo>
                      <a:pt x="1" y="727"/>
                      <a:pt x="96" y="834"/>
                      <a:pt x="215" y="834"/>
                    </a:cubicBezTo>
                    <a:cubicBezTo>
                      <a:pt x="334" y="834"/>
                      <a:pt x="441" y="727"/>
                      <a:pt x="441" y="608"/>
                    </a:cubicBezTo>
                    <a:lnTo>
                      <a:pt x="441" y="215"/>
                    </a:lnTo>
                    <a:cubicBezTo>
                      <a:pt x="441" y="96"/>
                      <a:pt x="358" y="1"/>
                      <a:pt x="215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3161809" y="2897500"/>
                <a:ext cx="22394" cy="2433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64" extrusionOk="0">
                    <a:moveTo>
                      <a:pt x="262" y="0"/>
                    </a:moveTo>
                    <a:cubicBezTo>
                      <a:pt x="222" y="0"/>
                      <a:pt x="181" y="12"/>
                      <a:pt x="143" y="38"/>
                    </a:cubicBezTo>
                    <a:cubicBezTo>
                      <a:pt x="48" y="97"/>
                      <a:pt x="0" y="228"/>
                      <a:pt x="72" y="335"/>
                    </a:cubicBezTo>
                    <a:lnTo>
                      <a:pt x="262" y="669"/>
                    </a:lnTo>
                    <a:cubicBezTo>
                      <a:pt x="310" y="740"/>
                      <a:pt x="381" y="764"/>
                      <a:pt x="464" y="764"/>
                    </a:cubicBezTo>
                    <a:cubicBezTo>
                      <a:pt x="500" y="764"/>
                      <a:pt x="536" y="752"/>
                      <a:pt x="560" y="740"/>
                    </a:cubicBezTo>
                    <a:cubicBezTo>
                      <a:pt x="667" y="681"/>
                      <a:pt x="703" y="550"/>
                      <a:pt x="643" y="442"/>
                    </a:cubicBezTo>
                    <a:lnTo>
                      <a:pt x="441" y="109"/>
                    </a:lnTo>
                    <a:cubicBezTo>
                      <a:pt x="402" y="40"/>
                      <a:pt x="334" y="0"/>
                      <a:pt x="262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3106413" y="2953151"/>
                <a:ext cx="26599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25" extrusionOk="0">
                    <a:moveTo>
                      <a:pt x="246" y="0"/>
                    </a:moveTo>
                    <a:cubicBezTo>
                      <a:pt x="168" y="0"/>
                      <a:pt x="92" y="40"/>
                      <a:pt x="60" y="112"/>
                    </a:cubicBezTo>
                    <a:cubicBezTo>
                      <a:pt x="1" y="208"/>
                      <a:pt x="25" y="350"/>
                      <a:pt x="132" y="410"/>
                    </a:cubicBezTo>
                    <a:lnTo>
                      <a:pt x="453" y="600"/>
                    </a:lnTo>
                    <a:cubicBezTo>
                      <a:pt x="489" y="612"/>
                      <a:pt x="537" y="624"/>
                      <a:pt x="560" y="624"/>
                    </a:cubicBezTo>
                    <a:cubicBezTo>
                      <a:pt x="632" y="624"/>
                      <a:pt x="715" y="589"/>
                      <a:pt x="751" y="529"/>
                    </a:cubicBezTo>
                    <a:cubicBezTo>
                      <a:pt x="834" y="422"/>
                      <a:pt x="787" y="291"/>
                      <a:pt x="679" y="231"/>
                    </a:cubicBezTo>
                    <a:lnTo>
                      <a:pt x="358" y="29"/>
                    </a:lnTo>
                    <a:cubicBezTo>
                      <a:pt x="323" y="10"/>
                      <a:pt x="284" y="0"/>
                      <a:pt x="246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3360520" y="3099811"/>
                <a:ext cx="25834" cy="2000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28" extrusionOk="0">
                    <a:moveTo>
                      <a:pt x="239" y="1"/>
                    </a:moveTo>
                    <a:cubicBezTo>
                      <a:pt x="167" y="1"/>
                      <a:pt x="99" y="35"/>
                      <a:pt x="60" y="104"/>
                    </a:cubicBezTo>
                    <a:cubicBezTo>
                      <a:pt x="1" y="211"/>
                      <a:pt x="25" y="342"/>
                      <a:pt x="132" y="402"/>
                    </a:cubicBezTo>
                    <a:lnTo>
                      <a:pt x="453" y="592"/>
                    </a:lnTo>
                    <a:cubicBezTo>
                      <a:pt x="489" y="604"/>
                      <a:pt x="537" y="628"/>
                      <a:pt x="561" y="628"/>
                    </a:cubicBezTo>
                    <a:cubicBezTo>
                      <a:pt x="632" y="628"/>
                      <a:pt x="715" y="580"/>
                      <a:pt x="751" y="521"/>
                    </a:cubicBezTo>
                    <a:cubicBezTo>
                      <a:pt x="811" y="426"/>
                      <a:pt x="787" y="283"/>
                      <a:pt x="680" y="223"/>
                    </a:cubicBezTo>
                    <a:lnTo>
                      <a:pt x="358" y="33"/>
                    </a:lnTo>
                    <a:cubicBezTo>
                      <a:pt x="320" y="11"/>
                      <a:pt x="279" y="1"/>
                      <a:pt x="239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7" name="Google Shape;1697;p46"/>
          <p:cNvGrpSpPr/>
          <p:nvPr/>
        </p:nvGrpSpPr>
        <p:grpSpPr>
          <a:xfrm>
            <a:off x="4061325" y="1534725"/>
            <a:ext cx="1021500" cy="1021500"/>
            <a:chOff x="4061325" y="1534725"/>
            <a:chExt cx="1021500" cy="1021500"/>
          </a:xfrm>
        </p:grpSpPr>
        <p:sp>
          <p:nvSpPr>
            <p:cNvPr id="1698" name="Google Shape;1698;p46"/>
            <p:cNvSpPr/>
            <p:nvPr/>
          </p:nvSpPr>
          <p:spPr>
            <a:xfrm>
              <a:off x="4061325" y="1534725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4324993" y="1799794"/>
              <a:ext cx="494157" cy="491358"/>
            </a:xfrm>
            <a:custGeom>
              <a:avLst/>
              <a:gdLst/>
              <a:ahLst/>
              <a:cxnLst/>
              <a:rect l="l" t="t" r="r" b="b"/>
              <a:pathLst>
                <a:path w="11478" h="11413" extrusionOk="0">
                  <a:moveTo>
                    <a:pt x="1401" y="515"/>
                  </a:moveTo>
                  <a:cubicBezTo>
                    <a:pt x="1616" y="515"/>
                    <a:pt x="1834" y="595"/>
                    <a:pt x="2000" y="756"/>
                  </a:cubicBezTo>
                  <a:lnTo>
                    <a:pt x="2548" y="1304"/>
                  </a:lnTo>
                  <a:lnTo>
                    <a:pt x="1358" y="2494"/>
                  </a:lnTo>
                  <a:lnTo>
                    <a:pt x="810" y="1947"/>
                  </a:lnTo>
                  <a:cubicBezTo>
                    <a:pt x="476" y="1625"/>
                    <a:pt x="476" y="1078"/>
                    <a:pt x="810" y="756"/>
                  </a:cubicBezTo>
                  <a:cubicBezTo>
                    <a:pt x="971" y="595"/>
                    <a:pt x="1185" y="515"/>
                    <a:pt x="1401" y="515"/>
                  </a:cubicBezTo>
                  <a:close/>
                  <a:moveTo>
                    <a:pt x="2798" y="1566"/>
                  </a:moveTo>
                  <a:lnTo>
                    <a:pt x="3251" y="2006"/>
                  </a:lnTo>
                  <a:lnTo>
                    <a:pt x="2655" y="2602"/>
                  </a:lnTo>
                  <a:lnTo>
                    <a:pt x="2060" y="3197"/>
                  </a:lnTo>
                  <a:lnTo>
                    <a:pt x="1608" y="2756"/>
                  </a:lnTo>
                  <a:lnTo>
                    <a:pt x="2798" y="1566"/>
                  </a:lnTo>
                  <a:close/>
                  <a:moveTo>
                    <a:pt x="10132" y="9031"/>
                  </a:moveTo>
                  <a:lnTo>
                    <a:pt x="10811" y="10757"/>
                  </a:lnTo>
                  <a:lnTo>
                    <a:pt x="9085" y="10091"/>
                  </a:lnTo>
                  <a:lnTo>
                    <a:pt x="10132" y="9031"/>
                  </a:lnTo>
                  <a:close/>
                  <a:moveTo>
                    <a:pt x="4036" y="5685"/>
                  </a:moveTo>
                  <a:lnTo>
                    <a:pt x="5763" y="7412"/>
                  </a:lnTo>
                  <a:lnTo>
                    <a:pt x="5418" y="7757"/>
                  </a:lnTo>
                  <a:lnTo>
                    <a:pt x="5001" y="7340"/>
                  </a:lnTo>
                  <a:cubicBezTo>
                    <a:pt x="4965" y="7299"/>
                    <a:pt x="4920" y="7278"/>
                    <a:pt x="4876" y="7278"/>
                  </a:cubicBezTo>
                  <a:cubicBezTo>
                    <a:pt x="4831" y="7278"/>
                    <a:pt x="4787" y="7299"/>
                    <a:pt x="4751" y="7340"/>
                  </a:cubicBezTo>
                  <a:cubicBezTo>
                    <a:pt x="4679" y="7412"/>
                    <a:pt x="4679" y="7519"/>
                    <a:pt x="4751" y="7590"/>
                  </a:cubicBezTo>
                  <a:lnTo>
                    <a:pt x="5168" y="8007"/>
                  </a:lnTo>
                  <a:lnTo>
                    <a:pt x="4763" y="8412"/>
                  </a:lnTo>
                  <a:lnTo>
                    <a:pt x="3822" y="7471"/>
                  </a:lnTo>
                  <a:cubicBezTo>
                    <a:pt x="3786" y="7436"/>
                    <a:pt x="3742" y="7418"/>
                    <a:pt x="3697" y="7418"/>
                  </a:cubicBezTo>
                  <a:cubicBezTo>
                    <a:pt x="3652" y="7418"/>
                    <a:pt x="3608" y="7436"/>
                    <a:pt x="3572" y="7471"/>
                  </a:cubicBezTo>
                  <a:cubicBezTo>
                    <a:pt x="3501" y="7543"/>
                    <a:pt x="3501" y="7650"/>
                    <a:pt x="3572" y="7721"/>
                  </a:cubicBezTo>
                  <a:lnTo>
                    <a:pt x="4513" y="8662"/>
                  </a:lnTo>
                  <a:lnTo>
                    <a:pt x="4108" y="9067"/>
                  </a:lnTo>
                  <a:lnTo>
                    <a:pt x="3691" y="8638"/>
                  </a:lnTo>
                  <a:cubicBezTo>
                    <a:pt x="3655" y="8602"/>
                    <a:pt x="3611" y="8584"/>
                    <a:pt x="3566" y="8584"/>
                  </a:cubicBezTo>
                  <a:cubicBezTo>
                    <a:pt x="3521" y="8584"/>
                    <a:pt x="3477" y="8602"/>
                    <a:pt x="3441" y="8638"/>
                  </a:cubicBezTo>
                  <a:cubicBezTo>
                    <a:pt x="3358" y="8721"/>
                    <a:pt x="3358" y="8817"/>
                    <a:pt x="3441" y="8900"/>
                  </a:cubicBezTo>
                  <a:lnTo>
                    <a:pt x="3858" y="9317"/>
                  </a:lnTo>
                  <a:lnTo>
                    <a:pt x="3453" y="9710"/>
                  </a:lnTo>
                  <a:lnTo>
                    <a:pt x="3036" y="9293"/>
                  </a:lnTo>
                  <a:cubicBezTo>
                    <a:pt x="3001" y="9257"/>
                    <a:pt x="2956" y="9239"/>
                    <a:pt x="2911" y="9239"/>
                  </a:cubicBezTo>
                  <a:cubicBezTo>
                    <a:pt x="2867" y="9239"/>
                    <a:pt x="2822" y="9257"/>
                    <a:pt x="2786" y="9293"/>
                  </a:cubicBezTo>
                  <a:cubicBezTo>
                    <a:pt x="2703" y="9376"/>
                    <a:pt x="2703" y="9471"/>
                    <a:pt x="2786" y="9555"/>
                  </a:cubicBezTo>
                  <a:lnTo>
                    <a:pt x="3203" y="9972"/>
                  </a:lnTo>
                  <a:lnTo>
                    <a:pt x="2798" y="10364"/>
                  </a:lnTo>
                  <a:lnTo>
                    <a:pt x="1858" y="9436"/>
                  </a:lnTo>
                  <a:cubicBezTo>
                    <a:pt x="1822" y="9394"/>
                    <a:pt x="1777" y="9373"/>
                    <a:pt x="1733" y="9373"/>
                  </a:cubicBezTo>
                  <a:cubicBezTo>
                    <a:pt x="1688" y="9373"/>
                    <a:pt x="1643" y="9394"/>
                    <a:pt x="1608" y="9436"/>
                  </a:cubicBezTo>
                  <a:cubicBezTo>
                    <a:pt x="1536" y="9507"/>
                    <a:pt x="1536" y="9614"/>
                    <a:pt x="1608" y="9686"/>
                  </a:cubicBezTo>
                  <a:lnTo>
                    <a:pt x="2548" y="10626"/>
                  </a:lnTo>
                  <a:lnTo>
                    <a:pt x="2191" y="10984"/>
                  </a:lnTo>
                  <a:cubicBezTo>
                    <a:pt x="2155" y="11007"/>
                    <a:pt x="2096" y="11043"/>
                    <a:pt x="2048" y="11043"/>
                  </a:cubicBezTo>
                  <a:cubicBezTo>
                    <a:pt x="2012" y="11043"/>
                    <a:pt x="1953" y="11019"/>
                    <a:pt x="1917" y="10984"/>
                  </a:cubicBezTo>
                  <a:lnTo>
                    <a:pt x="465" y="9519"/>
                  </a:lnTo>
                  <a:cubicBezTo>
                    <a:pt x="381" y="9448"/>
                    <a:pt x="381" y="9329"/>
                    <a:pt x="465" y="9257"/>
                  </a:cubicBezTo>
                  <a:lnTo>
                    <a:pt x="4036" y="5685"/>
                  </a:lnTo>
                  <a:close/>
                  <a:moveTo>
                    <a:pt x="9428" y="0"/>
                  </a:moveTo>
                  <a:cubicBezTo>
                    <a:pt x="9290" y="0"/>
                    <a:pt x="9150" y="54"/>
                    <a:pt x="9037" y="161"/>
                  </a:cubicBezTo>
                  <a:lnTo>
                    <a:pt x="6299" y="2899"/>
                  </a:lnTo>
                  <a:cubicBezTo>
                    <a:pt x="6227" y="2971"/>
                    <a:pt x="6227" y="3078"/>
                    <a:pt x="6299" y="3149"/>
                  </a:cubicBezTo>
                  <a:cubicBezTo>
                    <a:pt x="6334" y="3185"/>
                    <a:pt x="6379" y="3203"/>
                    <a:pt x="6424" y="3203"/>
                  </a:cubicBezTo>
                  <a:cubicBezTo>
                    <a:pt x="6468" y="3203"/>
                    <a:pt x="6513" y="3185"/>
                    <a:pt x="6549" y="3149"/>
                  </a:cubicBezTo>
                  <a:lnTo>
                    <a:pt x="9287" y="411"/>
                  </a:lnTo>
                  <a:cubicBezTo>
                    <a:pt x="9323" y="387"/>
                    <a:pt x="9382" y="351"/>
                    <a:pt x="9418" y="351"/>
                  </a:cubicBezTo>
                  <a:cubicBezTo>
                    <a:pt x="9466" y="351"/>
                    <a:pt x="9525" y="363"/>
                    <a:pt x="9561" y="411"/>
                  </a:cubicBezTo>
                  <a:lnTo>
                    <a:pt x="11013" y="1875"/>
                  </a:lnTo>
                  <a:cubicBezTo>
                    <a:pt x="11049" y="1899"/>
                    <a:pt x="11073" y="1959"/>
                    <a:pt x="11073" y="2006"/>
                  </a:cubicBezTo>
                  <a:cubicBezTo>
                    <a:pt x="11073" y="2054"/>
                    <a:pt x="11061" y="2113"/>
                    <a:pt x="11013" y="2137"/>
                  </a:cubicBezTo>
                  <a:lnTo>
                    <a:pt x="10656" y="2494"/>
                  </a:lnTo>
                  <a:lnTo>
                    <a:pt x="9716" y="1554"/>
                  </a:lnTo>
                  <a:cubicBezTo>
                    <a:pt x="9680" y="1518"/>
                    <a:pt x="9635" y="1500"/>
                    <a:pt x="9591" y="1500"/>
                  </a:cubicBezTo>
                  <a:cubicBezTo>
                    <a:pt x="9546" y="1500"/>
                    <a:pt x="9501" y="1518"/>
                    <a:pt x="9466" y="1554"/>
                  </a:cubicBezTo>
                  <a:cubicBezTo>
                    <a:pt x="9394" y="1637"/>
                    <a:pt x="9394" y="1732"/>
                    <a:pt x="9466" y="1816"/>
                  </a:cubicBezTo>
                  <a:lnTo>
                    <a:pt x="10406" y="2744"/>
                  </a:lnTo>
                  <a:lnTo>
                    <a:pt x="10001" y="3149"/>
                  </a:lnTo>
                  <a:lnTo>
                    <a:pt x="9585" y="2733"/>
                  </a:lnTo>
                  <a:cubicBezTo>
                    <a:pt x="9549" y="2697"/>
                    <a:pt x="9504" y="2679"/>
                    <a:pt x="9460" y="2679"/>
                  </a:cubicBezTo>
                  <a:cubicBezTo>
                    <a:pt x="9415" y="2679"/>
                    <a:pt x="9370" y="2697"/>
                    <a:pt x="9335" y="2733"/>
                  </a:cubicBezTo>
                  <a:cubicBezTo>
                    <a:pt x="9263" y="2804"/>
                    <a:pt x="9263" y="2911"/>
                    <a:pt x="9335" y="2983"/>
                  </a:cubicBezTo>
                  <a:lnTo>
                    <a:pt x="9751" y="3399"/>
                  </a:lnTo>
                  <a:lnTo>
                    <a:pt x="9347" y="3804"/>
                  </a:lnTo>
                  <a:lnTo>
                    <a:pt x="8930" y="3387"/>
                  </a:lnTo>
                  <a:cubicBezTo>
                    <a:pt x="8894" y="3352"/>
                    <a:pt x="8850" y="3334"/>
                    <a:pt x="8805" y="3334"/>
                  </a:cubicBezTo>
                  <a:cubicBezTo>
                    <a:pt x="8760" y="3334"/>
                    <a:pt x="8716" y="3352"/>
                    <a:pt x="8680" y="3387"/>
                  </a:cubicBezTo>
                  <a:cubicBezTo>
                    <a:pt x="8597" y="3459"/>
                    <a:pt x="8597" y="3566"/>
                    <a:pt x="8680" y="3637"/>
                  </a:cubicBezTo>
                  <a:lnTo>
                    <a:pt x="9097" y="4054"/>
                  </a:lnTo>
                  <a:lnTo>
                    <a:pt x="8692" y="4459"/>
                  </a:lnTo>
                  <a:lnTo>
                    <a:pt x="7751" y="3518"/>
                  </a:lnTo>
                  <a:cubicBezTo>
                    <a:pt x="7715" y="3483"/>
                    <a:pt x="7671" y="3465"/>
                    <a:pt x="7626" y="3465"/>
                  </a:cubicBezTo>
                  <a:cubicBezTo>
                    <a:pt x="7581" y="3465"/>
                    <a:pt x="7537" y="3483"/>
                    <a:pt x="7501" y="3518"/>
                  </a:cubicBezTo>
                  <a:cubicBezTo>
                    <a:pt x="7430" y="3602"/>
                    <a:pt x="7430" y="3697"/>
                    <a:pt x="7501" y="3780"/>
                  </a:cubicBezTo>
                  <a:lnTo>
                    <a:pt x="8442" y="4709"/>
                  </a:lnTo>
                  <a:lnTo>
                    <a:pt x="8037" y="5114"/>
                  </a:lnTo>
                  <a:lnTo>
                    <a:pt x="7620" y="4697"/>
                  </a:lnTo>
                  <a:cubicBezTo>
                    <a:pt x="7584" y="4661"/>
                    <a:pt x="7540" y="4644"/>
                    <a:pt x="7495" y="4644"/>
                  </a:cubicBezTo>
                  <a:cubicBezTo>
                    <a:pt x="7451" y="4644"/>
                    <a:pt x="7406" y="4661"/>
                    <a:pt x="7370" y="4697"/>
                  </a:cubicBezTo>
                  <a:cubicBezTo>
                    <a:pt x="7287" y="4769"/>
                    <a:pt x="7287" y="4876"/>
                    <a:pt x="7370" y="4947"/>
                  </a:cubicBezTo>
                  <a:lnTo>
                    <a:pt x="7787" y="5364"/>
                  </a:lnTo>
                  <a:lnTo>
                    <a:pt x="7442" y="5709"/>
                  </a:lnTo>
                  <a:lnTo>
                    <a:pt x="5715" y="3983"/>
                  </a:lnTo>
                  <a:lnTo>
                    <a:pt x="6037" y="3661"/>
                  </a:lnTo>
                  <a:cubicBezTo>
                    <a:pt x="6120" y="3578"/>
                    <a:pt x="6120" y="3483"/>
                    <a:pt x="6037" y="3399"/>
                  </a:cubicBezTo>
                  <a:cubicBezTo>
                    <a:pt x="6001" y="3364"/>
                    <a:pt x="5956" y="3346"/>
                    <a:pt x="5912" y="3346"/>
                  </a:cubicBezTo>
                  <a:cubicBezTo>
                    <a:pt x="5867" y="3346"/>
                    <a:pt x="5822" y="3364"/>
                    <a:pt x="5787" y="3399"/>
                  </a:cubicBezTo>
                  <a:lnTo>
                    <a:pt x="5465" y="3733"/>
                  </a:lnTo>
                  <a:lnTo>
                    <a:pt x="2239" y="506"/>
                  </a:lnTo>
                  <a:cubicBezTo>
                    <a:pt x="2012" y="280"/>
                    <a:pt x="1715" y="161"/>
                    <a:pt x="1381" y="161"/>
                  </a:cubicBezTo>
                  <a:cubicBezTo>
                    <a:pt x="1072" y="161"/>
                    <a:pt x="762" y="280"/>
                    <a:pt x="536" y="506"/>
                  </a:cubicBezTo>
                  <a:cubicBezTo>
                    <a:pt x="310" y="732"/>
                    <a:pt x="191" y="1030"/>
                    <a:pt x="191" y="1351"/>
                  </a:cubicBezTo>
                  <a:cubicBezTo>
                    <a:pt x="191" y="1661"/>
                    <a:pt x="310" y="1971"/>
                    <a:pt x="536" y="2197"/>
                  </a:cubicBezTo>
                  <a:lnTo>
                    <a:pt x="3774" y="5447"/>
                  </a:lnTo>
                  <a:lnTo>
                    <a:pt x="203" y="9019"/>
                  </a:lnTo>
                  <a:cubicBezTo>
                    <a:pt x="0" y="9221"/>
                    <a:pt x="0" y="9567"/>
                    <a:pt x="203" y="9793"/>
                  </a:cubicBezTo>
                  <a:lnTo>
                    <a:pt x="1667" y="11246"/>
                  </a:lnTo>
                  <a:cubicBezTo>
                    <a:pt x="1774" y="11353"/>
                    <a:pt x="1905" y="11412"/>
                    <a:pt x="2048" y="11412"/>
                  </a:cubicBezTo>
                  <a:cubicBezTo>
                    <a:pt x="2203" y="11412"/>
                    <a:pt x="2334" y="11353"/>
                    <a:pt x="2441" y="11246"/>
                  </a:cubicBezTo>
                  <a:lnTo>
                    <a:pt x="6013" y="7674"/>
                  </a:lnTo>
                  <a:lnTo>
                    <a:pt x="6263" y="7924"/>
                  </a:lnTo>
                  <a:cubicBezTo>
                    <a:pt x="6299" y="7965"/>
                    <a:pt x="6343" y="7986"/>
                    <a:pt x="6389" y="7986"/>
                  </a:cubicBezTo>
                  <a:cubicBezTo>
                    <a:pt x="6436" y="7986"/>
                    <a:pt x="6483" y="7965"/>
                    <a:pt x="6525" y="7924"/>
                  </a:cubicBezTo>
                  <a:cubicBezTo>
                    <a:pt x="6596" y="7852"/>
                    <a:pt x="6596" y="7745"/>
                    <a:pt x="6525" y="7674"/>
                  </a:cubicBezTo>
                  <a:lnTo>
                    <a:pt x="6168" y="7316"/>
                  </a:lnTo>
                  <a:cubicBezTo>
                    <a:pt x="6168" y="7305"/>
                    <a:pt x="6144" y="7305"/>
                    <a:pt x="6132" y="7293"/>
                  </a:cubicBezTo>
                  <a:lnTo>
                    <a:pt x="6096" y="7257"/>
                  </a:lnTo>
                  <a:lnTo>
                    <a:pt x="2310" y="3471"/>
                  </a:lnTo>
                  <a:lnTo>
                    <a:pt x="2786" y="2995"/>
                  </a:lnTo>
                  <a:lnTo>
                    <a:pt x="3084" y="3292"/>
                  </a:lnTo>
                  <a:cubicBezTo>
                    <a:pt x="3108" y="3316"/>
                    <a:pt x="3155" y="3328"/>
                    <a:pt x="3203" y="3328"/>
                  </a:cubicBezTo>
                  <a:cubicBezTo>
                    <a:pt x="3239" y="3328"/>
                    <a:pt x="3286" y="3316"/>
                    <a:pt x="3322" y="3292"/>
                  </a:cubicBezTo>
                  <a:cubicBezTo>
                    <a:pt x="3393" y="3209"/>
                    <a:pt x="3393" y="3114"/>
                    <a:pt x="3322" y="3030"/>
                  </a:cubicBezTo>
                  <a:lnTo>
                    <a:pt x="3024" y="2733"/>
                  </a:lnTo>
                  <a:lnTo>
                    <a:pt x="3501" y="2256"/>
                  </a:lnTo>
                  <a:lnTo>
                    <a:pt x="5358" y="4126"/>
                  </a:lnTo>
                  <a:lnTo>
                    <a:pt x="7311" y="6066"/>
                  </a:lnTo>
                  <a:lnTo>
                    <a:pt x="7323" y="6090"/>
                  </a:lnTo>
                  <a:lnTo>
                    <a:pt x="7334" y="6102"/>
                  </a:lnTo>
                  <a:lnTo>
                    <a:pt x="9942" y="8710"/>
                  </a:lnTo>
                  <a:lnTo>
                    <a:pt x="9466" y="9186"/>
                  </a:lnTo>
                  <a:lnTo>
                    <a:pt x="6846" y="6554"/>
                  </a:lnTo>
                  <a:lnTo>
                    <a:pt x="5810" y="5519"/>
                  </a:lnTo>
                  <a:lnTo>
                    <a:pt x="3965" y="3673"/>
                  </a:lnTo>
                  <a:cubicBezTo>
                    <a:pt x="3923" y="3637"/>
                    <a:pt x="3879" y="3620"/>
                    <a:pt x="3834" y="3620"/>
                  </a:cubicBezTo>
                  <a:cubicBezTo>
                    <a:pt x="3789" y="3620"/>
                    <a:pt x="3745" y="3637"/>
                    <a:pt x="3703" y="3673"/>
                  </a:cubicBezTo>
                  <a:cubicBezTo>
                    <a:pt x="3632" y="3745"/>
                    <a:pt x="3632" y="3852"/>
                    <a:pt x="3703" y="3923"/>
                  </a:cubicBezTo>
                  <a:lnTo>
                    <a:pt x="9239" y="9460"/>
                  </a:lnTo>
                  <a:lnTo>
                    <a:pt x="8763" y="9936"/>
                  </a:lnTo>
                  <a:lnTo>
                    <a:pt x="7096" y="8269"/>
                  </a:lnTo>
                  <a:cubicBezTo>
                    <a:pt x="7061" y="8233"/>
                    <a:pt x="7016" y="8215"/>
                    <a:pt x="6971" y="8215"/>
                  </a:cubicBezTo>
                  <a:cubicBezTo>
                    <a:pt x="6927" y="8215"/>
                    <a:pt x="6882" y="8233"/>
                    <a:pt x="6846" y="8269"/>
                  </a:cubicBezTo>
                  <a:cubicBezTo>
                    <a:pt x="6775" y="8340"/>
                    <a:pt x="6775" y="8448"/>
                    <a:pt x="6846" y="8519"/>
                  </a:cubicBezTo>
                  <a:lnTo>
                    <a:pt x="8632" y="10305"/>
                  </a:lnTo>
                  <a:cubicBezTo>
                    <a:pt x="8644" y="10329"/>
                    <a:pt x="8680" y="10341"/>
                    <a:pt x="8692" y="10353"/>
                  </a:cubicBezTo>
                  <a:lnTo>
                    <a:pt x="10799" y="11174"/>
                  </a:lnTo>
                  <a:cubicBezTo>
                    <a:pt x="10835" y="11186"/>
                    <a:pt x="10883" y="11186"/>
                    <a:pt x="10906" y="11186"/>
                  </a:cubicBezTo>
                  <a:cubicBezTo>
                    <a:pt x="10990" y="11186"/>
                    <a:pt x="11061" y="11162"/>
                    <a:pt x="11121" y="11103"/>
                  </a:cubicBezTo>
                  <a:cubicBezTo>
                    <a:pt x="11192" y="11019"/>
                    <a:pt x="11228" y="10900"/>
                    <a:pt x="11180" y="10805"/>
                  </a:cubicBezTo>
                  <a:lnTo>
                    <a:pt x="10359" y="8686"/>
                  </a:lnTo>
                  <a:cubicBezTo>
                    <a:pt x="10347" y="8662"/>
                    <a:pt x="10323" y="8638"/>
                    <a:pt x="10311" y="8626"/>
                  </a:cubicBezTo>
                  <a:lnTo>
                    <a:pt x="7692" y="6007"/>
                  </a:lnTo>
                  <a:lnTo>
                    <a:pt x="11264" y="2435"/>
                  </a:lnTo>
                  <a:cubicBezTo>
                    <a:pt x="11478" y="2185"/>
                    <a:pt x="11478" y="1840"/>
                    <a:pt x="11264" y="1625"/>
                  </a:cubicBezTo>
                  <a:lnTo>
                    <a:pt x="9811" y="161"/>
                  </a:lnTo>
                  <a:cubicBezTo>
                    <a:pt x="9704" y="54"/>
                    <a:pt x="9567" y="0"/>
                    <a:pt x="9428" y="0"/>
                  </a:cubicBezTo>
                  <a:close/>
                </a:path>
              </a:pathLst>
            </a:custGeom>
            <a:solidFill>
              <a:srgbClr val="F0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1705" name="Google Shape;1705;p47"/>
          <p:cNvSpPr txBox="1">
            <a:spLocks noGrp="1"/>
          </p:cNvSpPr>
          <p:nvPr>
            <p:ph type="subTitle" idx="4294967295"/>
          </p:nvPr>
        </p:nvSpPr>
        <p:spPr>
          <a:xfrm>
            <a:off x="6023825" y="1561700"/>
            <a:ext cx="2045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Neptune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47"/>
          <p:cNvSpPr txBox="1">
            <a:spLocks noGrp="1"/>
          </p:cNvSpPr>
          <p:nvPr>
            <p:ph type="subTitle" idx="4294967295"/>
          </p:nvPr>
        </p:nvSpPr>
        <p:spPr>
          <a:xfrm>
            <a:off x="6023825" y="1919450"/>
            <a:ext cx="20454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Neptune is the farthest planet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7" name="Google Shape;1707;p47"/>
          <p:cNvSpPr txBox="1">
            <a:spLocks noGrp="1"/>
          </p:cNvSpPr>
          <p:nvPr>
            <p:ph type="subTitle" idx="4294967295"/>
          </p:nvPr>
        </p:nvSpPr>
        <p:spPr>
          <a:xfrm>
            <a:off x="999850" y="1542950"/>
            <a:ext cx="2045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Mars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47"/>
          <p:cNvSpPr txBox="1">
            <a:spLocks noGrp="1"/>
          </p:cNvSpPr>
          <p:nvPr>
            <p:ph type="subTitle" idx="4294967295"/>
          </p:nvPr>
        </p:nvSpPr>
        <p:spPr>
          <a:xfrm>
            <a:off x="999850" y="1900713"/>
            <a:ext cx="2045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Mars is actually a cold place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9" name="Google Shape;1709;p47"/>
          <p:cNvSpPr txBox="1">
            <a:spLocks noGrp="1"/>
          </p:cNvSpPr>
          <p:nvPr>
            <p:ph type="subTitle" idx="4294967295"/>
          </p:nvPr>
        </p:nvSpPr>
        <p:spPr>
          <a:xfrm>
            <a:off x="999850" y="2802472"/>
            <a:ext cx="2045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47"/>
          <p:cNvSpPr txBox="1">
            <a:spLocks noGrp="1"/>
          </p:cNvSpPr>
          <p:nvPr>
            <p:ph type="subTitle" idx="4294967295"/>
          </p:nvPr>
        </p:nvSpPr>
        <p:spPr>
          <a:xfrm>
            <a:off x="999850" y="3160225"/>
            <a:ext cx="2045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Venus is the second planet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1" name="Google Shape;1711;p47"/>
          <p:cNvSpPr txBox="1">
            <a:spLocks noGrp="1"/>
          </p:cNvSpPr>
          <p:nvPr>
            <p:ph type="subTitle" idx="4294967295"/>
          </p:nvPr>
        </p:nvSpPr>
        <p:spPr>
          <a:xfrm>
            <a:off x="6023825" y="2802473"/>
            <a:ext cx="2045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Saturn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47"/>
          <p:cNvSpPr txBox="1">
            <a:spLocks noGrp="1"/>
          </p:cNvSpPr>
          <p:nvPr>
            <p:ph type="subTitle" idx="4294967295"/>
          </p:nvPr>
        </p:nvSpPr>
        <p:spPr>
          <a:xfrm>
            <a:off x="6023825" y="3160225"/>
            <a:ext cx="2045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Saturn is the ringed one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713" name="Google Shape;1713;p47"/>
          <p:cNvGrpSpPr/>
          <p:nvPr/>
        </p:nvGrpSpPr>
        <p:grpSpPr>
          <a:xfrm>
            <a:off x="3831011" y="1827847"/>
            <a:ext cx="1481982" cy="1487814"/>
            <a:chOff x="3831011" y="1827847"/>
            <a:chExt cx="1481982" cy="1487814"/>
          </a:xfrm>
        </p:grpSpPr>
        <p:sp>
          <p:nvSpPr>
            <p:cNvPr id="1714" name="Google Shape;1714;p47"/>
            <p:cNvSpPr/>
            <p:nvPr/>
          </p:nvSpPr>
          <p:spPr>
            <a:xfrm>
              <a:off x="3831011" y="1827847"/>
              <a:ext cx="1481982" cy="1487814"/>
            </a:xfrm>
            <a:custGeom>
              <a:avLst/>
              <a:gdLst/>
              <a:ahLst/>
              <a:cxnLst/>
              <a:rect l="l" t="t" r="r" b="b"/>
              <a:pathLst>
                <a:path w="18508" h="18582" extrusionOk="0">
                  <a:moveTo>
                    <a:pt x="5932" y="367"/>
                  </a:moveTo>
                  <a:lnTo>
                    <a:pt x="5932" y="5804"/>
                  </a:lnTo>
                  <a:lnTo>
                    <a:pt x="513" y="5804"/>
                  </a:lnTo>
                  <a:lnTo>
                    <a:pt x="5932" y="367"/>
                  </a:lnTo>
                  <a:close/>
                  <a:moveTo>
                    <a:pt x="17941" y="294"/>
                  </a:moveTo>
                  <a:lnTo>
                    <a:pt x="12449" y="5804"/>
                  </a:lnTo>
                  <a:lnTo>
                    <a:pt x="6242" y="5804"/>
                  </a:lnTo>
                  <a:lnTo>
                    <a:pt x="6242" y="294"/>
                  </a:lnTo>
                  <a:close/>
                  <a:moveTo>
                    <a:pt x="12376" y="6097"/>
                  </a:moveTo>
                  <a:lnTo>
                    <a:pt x="12376" y="12302"/>
                  </a:lnTo>
                  <a:lnTo>
                    <a:pt x="6242" y="12302"/>
                  </a:lnTo>
                  <a:lnTo>
                    <a:pt x="6242" y="6097"/>
                  </a:lnTo>
                  <a:close/>
                  <a:moveTo>
                    <a:pt x="18214" y="440"/>
                  </a:moveTo>
                  <a:lnTo>
                    <a:pt x="18214" y="12302"/>
                  </a:lnTo>
                  <a:lnTo>
                    <a:pt x="12668" y="12302"/>
                  </a:lnTo>
                  <a:lnTo>
                    <a:pt x="12668" y="5987"/>
                  </a:lnTo>
                  <a:lnTo>
                    <a:pt x="18214" y="440"/>
                  </a:lnTo>
                  <a:close/>
                  <a:moveTo>
                    <a:pt x="5932" y="6097"/>
                  </a:moveTo>
                  <a:lnTo>
                    <a:pt x="5932" y="12431"/>
                  </a:lnTo>
                  <a:lnTo>
                    <a:pt x="311" y="18069"/>
                  </a:lnTo>
                  <a:lnTo>
                    <a:pt x="311" y="6097"/>
                  </a:lnTo>
                  <a:close/>
                  <a:moveTo>
                    <a:pt x="18214" y="12595"/>
                  </a:moveTo>
                  <a:lnTo>
                    <a:pt x="18214" y="12614"/>
                  </a:lnTo>
                  <a:lnTo>
                    <a:pt x="12668" y="18160"/>
                  </a:lnTo>
                  <a:lnTo>
                    <a:pt x="12668" y="12595"/>
                  </a:lnTo>
                  <a:close/>
                  <a:moveTo>
                    <a:pt x="12376" y="12595"/>
                  </a:moveTo>
                  <a:lnTo>
                    <a:pt x="12376" y="18289"/>
                  </a:lnTo>
                  <a:lnTo>
                    <a:pt x="513" y="18289"/>
                  </a:lnTo>
                  <a:lnTo>
                    <a:pt x="6206" y="12595"/>
                  </a:lnTo>
                  <a:close/>
                  <a:moveTo>
                    <a:pt x="5895" y="1"/>
                  </a:moveTo>
                  <a:lnTo>
                    <a:pt x="1" y="5878"/>
                  </a:lnTo>
                  <a:lnTo>
                    <a:pt x="1" y="18582"/>
                  </a:lnTo>
                  <a:lnTo>
                    <a:pt x="12686" y="18582"/>
                  </a:lnTo>
                  <a:lnTo>
                    <a:pt x="18507" y="12742"/>
                  </a:lnTo>
                  <a:lnTo>
                    <a:pt x="18507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4454479" y="2454277"/>
              <a:ext cx="235022" cy="234945"/>
            </a:xfrm>
            <a:custGeom>
              <a:avLst/>
              <a:gdLst/>
              <a:ahLst/>
              <a:cxnLst/>
              <a:rect l="l" t="t" r="r" b="b"/>
              <a:pathLst>
                <a:path w="3040" h="3039" extrusionOk="0">
                  <a:moveTo>
                    <a:pt x="1521" y="0"/>
                  </a:moveTo>
                  <a:cubicBezTo>
                    <a:pt x="679" y="0"/>
                    <a:pt x="1" y="677"/>
                    <a:pt x="1" y="1519"/>
                  </a:cubicBezTo>
                  <a:cubicBezTo>
                    <a:pt x="1" y="2343"/>
                    <a:pt x="679" y="3039"/>
                    <a:pt x="1521" y="3039"/>
                  </a:cubicBezTo>
                  <a:cubicBezTo>
                    <a:pt x="2363" y="3039"/>
                    <a:pt x="3039" y="2343"/>
                    <a:pt x="3039" y="1519"/>
                  </a:cubicBezTo>
                  <a:cubicBezTo>
                    <a:pt x="3039" y="677"/>
                    <a:pt x="2363" y="0"/>
                    <a:pt x="152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6" name="Google Shape;1716;p47"/>
          <p:cNvSpPr/>
          <p:nvPr/>
        </p:nvSpPr>
        <p:spPr>
          <a:xfrm>
            <a:off x="4058550" y="1829900"/>
            <a:ext cx="89700" cy="897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47"/>
          <p:cNvSpPr/>
          <p:nvPr/>
        </p:nvSpPr>
        <p:spPr>
          <a:xfrm>
            <a:off x="4058550" y="3435850"/>
            <a:ext cx="89700" cy="897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47"/>
          <p:cNvSpPr/>
          <p:nvPr/>
        </p:nvSpPr>
        <p:spPr>
          <a:xfrm>
            <a:off x="5161550" y="1616975"/>
            <a:ext cx="89700" cy="897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47"/>
          <p:cNvSpPr/>
          <p:nvPr/>
        </p:nvSpPr>
        <p:spPr>
          <a:xfrm>
            <a:off x="5161550" y="3222925"/>
            <a:ext cx="89700" cy="89700"/>
          </a:xfrm>
          <a:prstGeom prst="ellipse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0" name="Google Shape;1720;p47"/>
          <p:cNvCxnSpPr>
            <a:stCxn id="1709" idx="3"/>
            <a:endCxn id="1717" idx="4"/>
          </p:cNvCxnSpPr>
          <p:nvPr/>
        </p:nvCxnSpPr>
        <p:spPr>
          <a:xfrm>
            <a:off x="3045250" y="3000922"/>
            <a:ext cx="1058100" cy="524700"/>
          </a:xfrm>
          <a:prstGeom prst="bentConnector4">
            <a:avLst>
              <a:gd name="adj1" fmla="val 47883"/>
              <a:gd name="adj2" fmla="val 145369"/>
            </a:avLst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21" name="Google Shape;1721;p47"/>
          <p:cNvCxnSpPr>
            <a:stCxn id="1707" idx="3"/>
            <a:endCxn id="1716" idx="0"/>
          </p:cNvCxnSpPr>
          <p:nvPr/>
        </p:nvCxnSpPr>
        <p:spPr>
          <a:xfrm>
            <a:off x="3045250" y="1741400"/>
            <a:ext cx="1058100" cy="88500"/>
          </a:xfrm>
          <a:prstGeom prst="bentConnector2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22" name="Google Shape;1722;p47"/>
          <p:cNvCxnSpPr>
            <a:stCxn id="1705" idx="1"/>
            <a:endCxn id="1718" idx="0"/>
          </p:cNvCxnSpPr>
          <p:nvPr/>
        </p:nvCxnSpPr>
        <p:spPr>
          <a:xfrm rot="10800000">
            <a:off x="5206325" y="1617050"/>
            <a:ext cx="817500" cy="143100"/>
          </a:xfrm>
          <a:prstGeom prst="bentConnector4">
            <a:avLst>
              <a:gd name="adj1" fmla="val 47252"/>
              <a:gd name="adj2" fmla="val 266457"/>
            </a:avLst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23" name="Google Shape;1723;p47"/>
          <p:cNvCxnSpPr>
            <a:stCxn id="1711" idx="1"/>
            <a:endCxn id="1719" idx="4"/>
          </p:cNvCxnSpPr>
          <p:nvPr/>
        </p:nvCxnSpPr>
        <p:spPr>
          <a:xfrm flipH="1">
            <a:off x="5206325" y="3000923"/>
            <a:ext cx="817500" cy="311700"/>
          </a:xfrm>
          <a:prstGeom prst="bentConnector4">
            <a:avLst>
              <a:gd name="adj1" fmla="val 47252"/>
              <a:gd name="adj2" fmla="val 176396"/>
            </a:avLst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48"/>
          <p:cNvSpPr txBox="1">
            <a:spLocks noGrp="1"/>
          </p:cNvSpPr>
          <p:nvPr>
            <p:ph type="title"/>
          </p:nvPr>
        </p:nvSpPr>
        <p:spPr>
          <a:xfrm>
            <a:off x="1587900" y="1502675"/>
            <a:ext cx="59682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729" name="Google Shape;1729;p48"/>
          <p:cNvSpPr txBox="1">
            <a:spLocks noGrp="1"/>
          </p:cNvSpPr>
          <p:nvPr>
            <p:ph type="subTitle" idx="1"/>
          </p:nvPr>
        </p:nvSpPr>
        <p:spPr>
          <a:xfrm>
            <a:off x="1587900" y="2677574"/>
            <a:ext cx="59682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730" name="Google Shape;1730;p48"/>
          <p:cNvSpPr txBox="1">
            <a:spLocks noGrp="1"/>
          </p:cNvSpPr>
          <p:nvPr>
            <p:ph type="subTitle" idx="2"/>
          </p:nvPr>
        </p:nvSpPr>
        <p:spPr>
          <a:xfrm>
            <a:off x="1587749" y="3880075"/>
            <a:ext cx="59685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Is the distance between Earth and the Moon</a:t>
            </a:r>
            <a:endParaRPr/>
          </a:p>
        </p:txBody>
      </p:sp>
      <p:sp>
        <p:nvSpPr>
          <p:cNvPr id="1731" name="Google Shape;1731;p48"/>
          <p:cNvSpPr txBox="1">
            <a:spLocks noGrp="1"/>
          </p:cNvSpPr>
          <p:nvPr>
            <p:ph type="title" idx="3"/>
          </p:nvPr>
        </p:nvSpPr>
        <p:spPr>
          <a:xfrm>
            <a:off x="1587750" y="867121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1732" name="Google Shape;1732;p48"/>
          <p:cNvSpPr txBox="1">
            <a:spLocks noGrp="1"/>
          </p:cNvSpPr>
          <p:nvPr>
            <p:ph type="title" idx="4"/>
          </p:nvPr>
        </p:nvSpPr>
        <p:spPr>
          <a:xfrm>
            <a:off x="1587750" y="2075368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9h 55m 23s</a:t>
            </a:r>
            <a:endParaRPr/>
          </a:p>
        </p:txBody>
      </p:sp>
      <p:sp>
        <p:nvSpPr>
          <p:cNvPr id="1733" name="Google Shape;1733;p48"/>
          <p:cNvSpPr txBox="1">
            <a:spLocks noGrp="1"/>
          </p:cNvSpPr>
          <p:nvPr>
            <p:ph type="title" idx="5"/>
          </p:nvPr>
        </p:nvSpPr>
        <p:spPr>
          <a:xfrm>
            <a:off x="1587750" y="3274593"/>
            <a:ext cx="5968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9"/>
          <p:cNvSpPr/>
          <p:nvPr/>
        </p:nvSpPr>
        <p:spPr>
          <a:xfrm rot="10800000">
            <a:off x="7101105" y="3096024"/>
            <a:ext cx="2042899" cy="2042899"/>
          </a:xfrm>
          <a:custGeom>
            <a:avLst/>
            <a:gdLst/>
            <a:ahLst/>
            <a:cxnLst/>
            <a:rect l="l" t="t" r="r" b="b"/>
            <a:pathLst>
              <a:path w="42397" h="42397" extrusionOk="0">
                <a:moveTo>
                  <a:pt x="0" y="1"/>
                </a:moveTo>
                <a:lnTo>
                  <a:pt x="0" y="42397"/>
                </a:lnTo>
                <a:cubicBezTo>
                  <a:pt x="23413" y="42397"/>
                  <a:pt x="42396" y="23415"/>
                  <a:pt x="42396" y="1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 txBox="1">
            <a:spLocks noGrp="1"/>
          </p:cNvSpPr>
          <p:nvPr>
            <p:ph type="body" idx="1"/>
          </p:nvPr>
        </p:nvSpPr>
        <p:spPr>
          <a:xfrm>
            <a:off x="5047225" y="3550550"/>
            <a:ext cx="33837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A PICTURE IS WORTH A THOUSAND WORDS</a:t>
            </a:r>
            <a:endParaRPr/>
          </a:p>
        </p:txBody>
      </p:sp>
      <p:cxnSp>
        <p:nvCxnSpPr>
          <p:cNvPr id="1740" name="Google Shape;1740;p49"/>
          <p:cNvCxnSpPr/>
          <p:nvPr/>
        </p:nvCxnSpPr>
        <p:spPr>
          <a:xfrm>
            <a:off x="8885825" y="642575"/>
            <a:ext cx="0" cy="1662600"/>
          </a:xfrm>
          <a:prstGeom prst="straightConnector1">
            <a:avLst/>
          </a:prstGeom>
          <a:noFill/>
          <a:ln w="19050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1" name="Google Shape;1741;p49"/>
          <p:cNvCxnSpPr/>
          <p:nvPr/>
        </p:nvCxnSpPr>
        <p:spPr>
          <a:xfrm rot="5400000">
            <a:off x="7667150" y="2458700"/>
            <a:ext cx="2183700" cy="0"/>
          </a:xfrm>
          <a:prstGeom prst="straightConnector1">
            <a:avLst/>
          </a:prstGeom>
          <a:noFill/>
          <a:ln w="19050" cap="flat" cmpd="sng">
            <a:solidFill>
              <a:srgbClr val="3D42CA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REMINDERS</a:t>
            </a:r>
            <a:endParaRPr/>
          </a:p>
        </p:txBody>
      </p:sp>
      <p:graphicFrame>
        <p:nvGraphicFramePr>
          <p:cNvPr id="1747" name="Google Shape;1747;p50"/>
          <p:cNvGraphicFramePr/>
          <p:nvPr/>
        </p:nvGraphicFramePr>
        <p:xfrm>
          <a:off x="773950" y="16817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{59F11C7B-21FE-468B-80D6-3781CAF85B75}</a:tableStyleId>
              </a:tblPr>
              <a:tblGrid>
                <a:gridCol w="18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EBC10F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42C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1st TRIMESTER</a:t>
                      </a:r>
                      <a:endParaRPr sz="1800" b="1">
                        <a:solidFill>
                          <a:srgbClr val="3D42CA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42C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2d TRIMESTER</a:t>
                      </a:r>
                      <a:endParaRPr sz="1800" b="1">
                        <a:solidFill>
                          <a:srgbClr val="3D42CA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42C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3d TRIMESTER</a:t>
                      </a:r>
                      <a:endParaRPr sz="1800" b="1">
                        <a:solidFill>
                          <a:srgbClr val="3D42CA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42C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1st GRADE</a:t>
                      </a:r>
                      <a:endParaRPr sz="1800" b="1">
                        <a:solidFill>
                          <a:srgbClr val="3D42CA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Mercury is the closest planet to the Sun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Venus is the second planet from the Sun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Neptune is the farthest planet from the Sun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42C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2d GRADE</a:t>
                      </a:r>
                      <a:endParaRPr sz="1800" b="1">
                        <a:solidFill>
                          <a:srgbClr val="3D42CA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Jupiter is the biggest planet of them all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Despite being red, Mars is a cold place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42CA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Saturn is a gas giant and has  big rings</a:t>
                      </a:r>
                      <a:endParaRPr>
                        <a:solidFill>
                          <a:srgbClr val="3D42CA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BE8B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2" name="Google Shape;1752;p51"/>
          <p:cNvGrpSpPr/>
          <p:nvPr/>
        </p:nvGrpSpPr>
        <p:grpSpPr>
          <a:xfrm>
            <a:off x="1004996" y="1058804"/>
            <a:ext cx="7134014" cy="2501658"/>
            <a:chOff x="1522550" y="1261225"/>
            <a:chExt cx="6098490" cy="2374165"/>
          </a:xfrm>
        </p:grpSpPr>
        <p:sp>
          <p:nvSpPr>
            <p:cNvPr id="1753" name="Google Shape;1753;p51"/>
            <p:cNvSpPr/>
            <p:nvPr/>
          </p:nvSpPr>
          <p:spPr>
            <a:xfrm>
              <a:off x="1522550" y="1261225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1616540" y="1336490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5" name="Google Shape;1755;p51"/>
          <p:cNvSpPr/>
          <p:nvPr/>
        </p:nvSpPr>
        <p:spPr>
          <a:xfrm>
            <a:off x="1928175" y="3134575"/>
            <a:ext cx="5211000" cy="1617000"/>
          </a:xfrm>
          <a:prstGeom prst="rect">
            <a:avLst/>
          </a:prstGeom>
          <a:solidFill>
            <a:srgbClr val="F0F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51"/>
          <p:cNvSpPr txBox="1">
            <a:spLocks noGrp="1"/>
          </p:cNvSpPr>
          <p:nvPr>
            <p:ph type="title"/>
          </p:nvPr>
        </p:nvSpPr>
        <p:spPr>
          <a:xfrm>
            <a:off x="1264725" y="948600"/>
            <a:ext cx="6489300" cy="3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  <p:sp>
        <p:nvSpPr>
          <p:cNvPr id="1762" name="Google Shape;1762;p52"/>
          <p:cNvSpPr txBox="1"/>
          <p:nvPr/>
        </p:nvSpPr>
        <p:spPr>
          <a:xfrm>
            <a:off x="6051625" y="1700525"/>
            <a:ext cx="1978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Neptune is the farthest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3" name="Google Shape;1763;p52"/>
          <p:cNvSpPr/>
          <p:nvPr/>
        </p:nvSpPr>
        <p:spPr>
          <a:xfrm>
            <a:off x="5744700" y="1473263"/>
            <a:ext cx="222300" cy="222300"/>
          </a:xfrm>
          <a:prstGeom prst="rect">
            <a:avLst/>
          </a:pr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52"/>
          <p:cNvSpPr txBox="1"/>
          <p:nvPr/>
        </p:nvSpPr>
        <p:spPr>
          <a:xfrm>
            <a:off x="6051625" y="1320875"/>
            <a:ext cx="197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NEPTUNE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5" name="Google Shape;1765;p52"/>
          <p:cNvSpPr txBox="1"/>
          <p:nvPr/>
        </p:nvSpPr>
        <p:spPr>
          <a:xfrm>
            <a:off x="6051625" y="3140425"/>
            <a:ext cx="1978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Jupiter is the biggest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6" name="Google Shape;1766;p52"/>
          <p:cNvSpPr/>
          <p:nvPr/>
        </p:nvSpPr>
        <p:spPr>
          <a:xfrm>
            <a:off x="5744700" y="2913163"/>
            <a:ext cx="222300" cy="2223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52"/>
          <p:cNvSpPr txBox="1"/>
          <p:nvPr/>
        </p:nvSpPr>
        <p:spPr>
          <a:xfrm>
            <a:off x="6051625" y="2760775"/>
            <a:ext cx="197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DBE8B"/>
                </a:solidFill>
                <a:latin typeface="Poppins"/>
                <a:ea typeface="Poppins"/>
                <a:cs typeface="Poppins"/>
                <a:sym typeface="Poppins"/>
              </a:rPr>
              <a:t>JUPITER</a:t>
            </a:r>
            <a:endParaRPr sz="1800" b="1">
              <a:solidFill>
                <a:srgbClr val="CDBE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68" name="Google Shape;1768;p52"/>
          <p:cNvGrpSpPr/>
          <p:nvPr/>
        </p:nvGrpSpPr>
        <p:grpSpPr>
          <a:xfrm>
            <a:off x="925006" y="1473279"/>
            <a:ext cx="4410138" cy="2349441"/>
            <a:chOff x="233350" y="949250"/>
            <a:chExt cx="7137300" cy="3802300"/>
          </a:xfrm>
        </p:grpSpPr>
        <p:sp>
          <p:nvSpPr>
            <p:cNvPr id="1769" name="Google Shape;1769;p5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0" name="Google Shape;1820;p52"/>
          <p:cNvSpPr/>
          <p:nvPr/>
        </p:nvSpPr>
        <p:spPr>
          <a:xfrm flipH="1">
            <a:off x="3147947" y="2802320"/>
            <a:ext cx="272040" cy="40081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52"/>
          <p:cNvSpPr/>
          <p:nvPr/>
        </p:nvSpPr>
        <p:spPr>
          <a:xfrm flipH="1">
            <a:off x="4131172" y="1384020"/>
            <a:ext cx="272040" cy="40081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2"/>
          <p:cNvSpPr/>
          <p:nvPr/>
        </p:nvSpPr>
        <p:spPr>
          <a:xfrm flipH="1">
            <a:off x="1596622" y="1784820"/>
            <a:ext cx="272040" cy="40081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52"/>
          <p:cNvSpPr/>
          <p:nvPr/>
        </p:nvSpPr>
        <p:spPr>
          <a:xfrm flipH="1">
            <a:off x="3912672" y="2112570"/>
            <a:ext cx="272040" cy="40081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8" name="Google Shape;1828;p53"/>
          <p:cNvGrpSpPr/>
          <p:nvPr/>
        </p:nvGrpSpPr>
        <p:grpSpPr>
          <a:xfrm>
            <a:off x="1004996" y="1058804"/>
            <a:ext cx="7134014" cy="2501658"/>
            <a:chOff x="1522550" y="1261225"/>
            <a:chExt cx="6098490" cy="2374165"/>
          </a:xfrm>
        </p:grpSpPr>
        <p:sp>
          <p:nvSpPr>
            <p:cNvPr id="1829" name="Google Shape;1829;p53"/>
            <p:cNvSpPr/>
            <p:nvPr/>
          </p:nvSpPr>
          <p:spPr>
            <a:xfrm>
              <a:off x="1522550" y="1261225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1616540" y="1336490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53"/>
          <p:cNvSpPr/>
          <p:nvPr/>
        </p:nvSpPr>
        <p:spPr>
          <a:xfrm>
            <a:off x="1928175" y="3197075"/>
            <a:ext cx="5211000" cy="682800"/>
          </a:xfrm>
          <a:prstGeom prst="rect">
            <a:avLst/>
          </a:prstGeom>
          <a:solidFill>
            <a:srgbClr val="F0F5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53"/>
          <p:cNvSpPr txBox="1">
            <a:spLocks noGrp="1"/>
          </p:cNvSpPr>
          <p:nvPr>
            <p:ph type="title"/>
          </p:nvPr>
        </p:nvSpPr>
        <p:spPr>
          <a:xfrm>
            <a:off x="713225" y="10299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4,498,300</a:t>
            </a:r>
            <a:endParaRPr/>
          </a:p>
        </p:txBody>
      </p:sp>
      <p:sp>
        <p:nvSpPr>
          <p:cNvPr id="1833" name="Google Shape;1833;p53"/>
          <p:cNvSpPr txBox="1">
            <a:spLocks noGrp="1"/>
          </p:cNvSpPr>
          <p:nvPr>
            <p:ph type="subTitle" idx="1"/>
          </p:nvPr>
        </p:nvSpPr>
        <p:spPr>
          <a:xfrm>
            <a:off x="713175" y="3291725"/>
            <a:ext cx="77175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54"/>
          <p:cNvSpPr/>
          <p:nvPr/>
        </p:nvSpPr>
        <p:spPr>
          <a:xfrm>
            <a:off x="787413" y="1334450"/>
            <a:ext cx="2730000" cy="13974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54"/>
          <p:cNvSpPr/>
          <p:nvPr/>
        </p:nvSpPr>
        <p:spPr>
          <a:xfrm>
            <a:off x="787413" y="3038088"/>
            <a:ext cx="2730000" cy="13974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54"/>
          <p:cNvSpPr/>
          <p:nvPr/>
        </p:nvSpPr>
        <p:spPr>
          <a:xfrm rot="10800000">
            <a:off x="5626588" y="3038088"/>
            <a:ext cx="2730000" cy="13974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54"/>
          <p:cNvSpPr/>
          <p:nvPr/>
        </p:nvSpPr>
        <p:spPr>
          <a:xfrm rot="10800000">
            <a:off x="5626588" y="1334438"/>
            <a:ext cx="2730000" cy="13974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VALUES</a:t>
            </a:r>
            <a:endParaRPr/>
          </a:p>
        </p:txBody>
      </p:sp>
      <p:sp>
        <p:nvSpPr>
          <p:cNvPr id="1843" name="Google Shape;1843;p54"/>
          <p:cNvSpPr txBox="1">
            <a:spLocks noGrp="1"/>
          </p:cNvSpPr>
          <p:nvPr>
            <p:ph type="subTitle" idx="1"/>
          </p:nvPr>
        </p:nvSpPr>
        <p:spPr>
          <a:xfrm>
            <a:off x="964138" y="3139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844" name="Google Shape;1844;p54"/>
          <p:cNvSpPr txBox="1">
            <a:spLocks noGrp="1"/>
          </p:cNvSpPr>
          <p:nvPr>
            <p:ph type="subTitle" idx="2"/>
          </p:nvPr>
        </p:nvSpPr>
        <p:spPr>
          <a:xfrm>
            <a:off x="964150" y="350370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one in the Solar System</a:t>
            </a:r>
            <a:endParaRPr/>
          </a:p>
        </p:txBody>
      </p:sp>
      <p:sp>
        <p:nvSpPr>
          <p:cNvPr id="1845" name="Google Shape;1845;p54"/>
          <p:cNvSpPr txBox="1">
            <a:spLocks noGrp="1"/>
          </p:cNvSpPr>
          <p:nvPr>
            <p:ph type="subTitle" idx="3"/>
          </p:nvPr>
        </p:nvSpPr>
        <p:spPr>
          <a:xfrm>
            <a:off x="5990953" y="3139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46" name="Google Shape;1846;p54"/>
          <p:cNvSpPr txBox="1">
            <a:spLocks noGrp="1"/>
          </p:cNvSpPr>
          <p:nvPr>
            <p:ph type="subTitle" idx="4"/>
          </p:nvPr>
        </p:nvSpPr>
        <p:spPr>
          <a:xfrm>
            <a:off x="5991050" y="350370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847" name="Google Shape;1847;p54"/>
          <p:cNvSpPr txBox="1">
            <a:spLocks noGrp="1"/>
          </p:cNvSpPr>
          <p:nvPr>
            <p:ph type="subTitle" idx="5"/>
          </p:nvPr>
        </p:nvSpPr>
        <p:spPr>
          <a:xfrm>
            <a:off x="1002238" y="1435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848" name="Google Shape;1848;p54"/>
          <p:cNvSpPr txBox="1">
            <a:spLocks noGrp="1"/>
          </p:cNvSpPr>
          <p:nvPr>
            <p:ph type="subTitle" idx="6"/>
          </p:nvPr>
        </p:nvSpPr>
        <p:spPr>
          <a:xfrm>
            <a:off x="1002350" y="180005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cold place. The planet is full of iron oxide dust</a:t>
            </a:r>
            <a:endParaRPr/>
          </a:p>
        </p:txBody>
      </p:sp>
      <p:sp>
        <p:nvSpPr>
          <p:cNvPr id="1849" name="Google Shape;1849;p54"/>
          <p:cNvSpPr txBox="1">
            <a:spLocks noGrp="1"/>
          </p:cNvSpPr>
          <p:nvPr>
            <p:ph type="subTitle" idx="7"/>
          </p:nvPr>
        </p:nvSpPr>
        <p:spPr>
          <a:xfrm>
            <a:off x="5990953" y="1435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850" name="Google Shape;1850;p54"/>
          <p:cNvSpPr txBox="1">
            <a:spLocks noGrp="1"/>
          </p:cNvSpPr>
          <p:nvPr>
            <p:ph type="subTitle" idx="8"/>
          </p:nvPr>
        </p:nvSpPr>
        <p:spPr>
          <a:xfrm>
            <a:off x="5991050" y="1800050"/>
            <a:ext cx="2150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grpSp>
        <p:nvGrpSpPr>
          <p:cNvPr id="1851" name="Google Shape;1851;p54"/>
          <p:cNvGrpSpPr/>
          <p:nvPr/>
        </p:nvGrpSpPr>
        <p:grpSpPr>
          <a:xfrm>
            <a:off x="4856925" y="1522375"/>
            <a:ext cx="1021500" cy="1021500"/>
            <a:chOff x="4856925" y="1522375"/>
            <a:chExt cx="1021500" cy="1021500"/>
          </a:xfrm>
        </p:grpSpPr>
        <p:sp>
          <p:nvSpPr>
            <p:cNvPr id="1852" name="Google Shape;1852;p54"/>
            <p:cNvSpPr/>
            <p:nvPr/>
          </p:nvSpPr>
          <p:spPr>
            <a:xfrm rot="-5400000">
              <a:off x="4856925" y="1522375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54"/>
            <p:cNvGrpSpPr/>
            <p:nvPr/>
          </p:nvGrpSpPr>
          <p:grpSpPr>
            <a:xfrm>
              <a:off x="5070747" y="1824277"/>
              <a:ext cx="593845" cy="417691"/>
              <a:chOff x="7989683" y="2350207"/>
              <a:chExt cx="332761" cy="234066"/>
            </a:xfrm>
          </p:grpSpPr>
          <p:sp>
            <p:nvSpPr>
              <p:cNvPr id="1854" name="Google Shape;1854;p54"/>
              <p:cNvSpPr/>
              <p:nvPr/>
            </p:nvSpPr>
            <p:spPr>
              <a:xfrm>
                <a:off x="8258902" y="2396188"/>
                <a:ext cx="29119" cy="22101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96" extrusionOk="0">
                    <a:moveTo>
                      <a:pt x="165" y="0"/>
                    </a:moveTo>
                    <a:cubicBezTo>
                      <a:pt x="114" y="0"/>
                      <a:pt x="64" y="22"/>
                      <a:pt x="36" y="64"/>
                    </a:cubicBezTo>
                    <a:cubicBezTo>
                      <a:pt x="0" y="148"/>
                      <a:pt x="12" y="243"/>
                      <a:pt x="84" y="291"/>
                    </a:cubicBezTo>
                    <a:cubicBezTo>
                      <a:pt x="262" y="410"/>
                      <a:pt x="441" y="529"/>
                      <a:pt x="631" y="660"/>
                    </a:cubicBezTo>
                    <a:cubicBezTo>
                      <a:pt x="667" y="684"/>
                      <a:pt x="691" y="695"/>
                      <a:pt x="726" y="695"/>
                    </a:cubicBezTo>
                    <a:cubicBezTo>
                      <a:pt x="762" y="695"/>
                      <a:pt x="834" y="660"/>
                      <a:pt x="857" y="624"/>
                    </a:cubicBezTo>
                    <a:cubicBezTo>
                      <a:pt x="917" y="565"/>
                      <a:pt x="893" y="457"/>
                      <a:pt x="810" y="398"/>
                    </a:cubicBezTo>
                    <a:cubicBezTo>
                      <a:pt x="619" y="267"/>
                      <a:pt x="441" y="148"/>
                      <a:pt x="262" y="29"/>
                    </a:cubicBezTo>
                    <a:cubicBezTo>
                      <a:pt x="234" y="10"/>
                      <a:pt x="199" y="0"/>
                      <a:pt x="165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4"/>
              <p:cNvSpPr/>
              <p:nvPr/>
            </p:nvSpPr>
            <p:spPr>
              <a:xfrm>
                <a:off x="8051320" y="2350207"/>
                <a:ext cx="194753" cy="4991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572" extrusionOk="0">
                    <a:moveTo>
                      <a:pt x="3299" y="0"/>
                    </a:moveTo>
                    <a:cubicBezTo>
                      <a:pt x="2501" y="0"/>
                      <a:pt x="1441" y="417"/>
                      <a:pt x="108" y="1274"/>
                    </a:cubicBezTo>
                    <a:cubicBezTo>
                      <a:pt x="24" y="1322"/>
                      <a:pt x="1" y="1429"/>
                      <a:pt x="60" y="1501"/>
                    </a:cubicBezTo>
                    <a:cubicBezTo>
                      <a:pt x="84" y="1548"/>
                      <a:pt x="144" y="1572"/>
                      <a:pt x="191" y="1572"/>
                    </a:cubicBezTo>
                    <a:cubicBezTo>
                      <a:pt x="227" y="1572"/>
                      <a:pt x="251" y="1560"/>
                      <a:pt x="286" y="1548"/>
                    </a:cubicBezTo>
                    <a:cubicBezTo>
                      <a:pt x="1572" y="727"/>
                      <a:pt x="2560" y="322"/>
                      <a:pt x="3299" y="322"/>
                    </a:cubicBezTo>
                    <a:cubicBezTo>
                      <a:pt x="3954" y="322"/>
                      <a:pt x="4787" y="643"/>
                      <a:pt x="5859" y="1262"/>
                    </a:cubicBezTo>
                    <a:cubicBezTo>
                      <a:pt x="5885" y="1277"/>
                      <a:pt x="5912" y="1284"/>
                      <a:pt x="5939" y="1284"/>
                    </a:cubicBezTo>
                    <a:cubicBezTo>
                      <a:pt x="5997" y="1284"/>
                      <a:pt x="6052" y="1252"/>
                      <a:pt x="6085" y="1203"/>
                    </a:cubicBezTo>
                    <a:cubicBezTo>
                      <a:pt x="6132" y="1131"/>
                      <a:pt x="6097" y="1024"/>
                      <a:pt x="6025" y="977"/>
                    </a:cubicBezTo>
                    <a:cubicBezTo>
                      <a:pt x="4906" y="322"/>
                      <a:pt x="4013" y="0"/>
                      <a:pt x="3299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4"/>
              <p:cNvSpPr/>
              <p:nvPr/>
            </p:nvSpPr>
            <p:spPr>
              <a:xfrm>
                <a:off x="7989683" y="2378183"/>
                <a:ext cx="332761" cy="206090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6490" extrusionOk="0">
                    <a:moveTo>
                      <a:pt x="5240" y="334"/>
                    </a:moveTo>
                    <a:cubicBezTo>
                      <a:pt x="6597" y="334"/>
                      <a:pt x="9276" y="2453"/>
                      <a:pt x="10086" y="3096"/>
                    </a:cubicBezTo>
                    <a:cubicBezTo>
                      <a:pt x="10121" y="3132"/>
                      <a:pt x="10157" y="3179"/>
                      <a:pt x="10157" y="3239"/>
                    </a:cubicBezTo>
                    <a:cubicBezTo>
                      <a:pt x="10157" y="3298"/>
                      <a:pt x="10121" y="3346"/>
                      <a:pt x="10086" y="3394"/>
                    </a:cubicBezTo>
                    <a:cubicBezTo>
                      <a:pt x="9288" y="4025"/>
                      <a:pt x="6597" y="6144"/>
                      <a:pt x="5240" y="6144"/>
                    </a:cubicBezTo>
                    <a:cubicBezTo>
                      <a:pt x="3894" y="6144"/>
                      <a:pt x="1215" y="4025"/>
                      <a:pt x="406" y="3394"/>
                    </a:cubicBezTo>
                    <a:cubicBezTo>
                      <a:pt x="358" y="3346"/>
                      <a:pt x="334" y="3298"/>
                      <a:pt x="334" y="3239"/>
                    </a:cubicBezTo>
                    <a:cubicBezTo>
                      <a:pt x="334" y="3179"/>
                      <a:pt x="358" y="3120"/>
                      <a:pt x="406" y="3096"/>
                    </a:cubicBezTo>
                    <a:cubicBezTo>
                      <a:pt x="1192" y="2453"/>
                      <a:pt x="3894" y="334"/>
                      <a:pt x="5240" y="334"/>
                    </a:cubicBezTo>
                    <a:close/>
                    <a:moveTo>
                      <a:pt x="5240" y="0"/>
                    </a:moveTo>
                    <a:cubicBezTo>
                      <a:pt x="3811" y="0"/>
                      <a:pt x="1239" y="1977"/>
                      <a:pt x="191" y="2822"/>
                    </a:cubicBezTo>
                    <a:cubicBezTo>
                      <a:pt x="84" y="2929"/>
                      <a:pt x="1" y="3072"/>
                      <a:pt x="1" y="3239"/>
                    </a:cubicBezTo>
                    <a:cubicBezTo>
                      <a:pt x="1" y="3406"/>
                      <a:pt x="84" y="3548"/>
                      <a:pt x="191" y="3656"/>
                    </a:cubicBezTo>
                    <a:cubicBezTo>
                      <a:pt x="1239" y="4501"/>
                      <a:pt x="3811" y="6489"/>
                      <a:pt x="5240" y="6489"/>
                    </a:cubicBezTo>
                    <a:cubicBezTo>
                      <a:pt x="6657" y="6489"/>
                      <a:pt x="9252" y="4501"/>
                      <a:pt x="10288" y="3656"/>
                    </a:cubicBezTo>
                    <a:cubicBezTo>
                      <a:pt x="10407" y="3548"/>
                      <a:pt x="10478" y="3406"/>
                      <a:pt x="10478" y="3239"/>
                    </a:cubicBezTo>
                    <a:cubicBezTo>
                      <a:pt x="10478" y="3072"/>
                      <a:pt x="10407" y="2929"/>
                      <a:pt x="10288" y="2822"/>
                    </a:cubicBezTo>
                    <a:cubicBezTo>
                      <a:pt x="9252" y="1977"/>
                      <a:pt x="6668" y="0"/>
                      <a:pt x="5240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4"/>
              <p:cNvSpPr/>
              <p:nvPr/>
            </p:nvSpPr>
            <p:spPr>
              <a:xfrm>
                <a:off x="8081201" y="2405746"/>
                <a:ext cx="151598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4720" extrusionOk="0">
                    <a:moveTo>
                      <a:pt x="2351" y="1"/>
                    </a:moveTo>
                    <a:cubicBezTo>
                      <a:pt x="2329" y="1"/>
                      <a:pt x="2308" y="1"/>
                      <a:pt x="2286" y="2"/>
                    </a:cubicBezTo>
                    <a:cubicBezTo>
                      <a:pt x="1048" y="49"/>
                      <a:pt x="36" y="1049"/>
                      <a:pt x="12" y="2288"/>
                    </a:cubicBezTo>
                    <a:cubicBezTo>
                      <a:pt x="0" y="2907"/>
                      <a:pt x="203" y="3478"/>
                      <a:pt x="572" y="3907"/>
                    </a:cubicBezTo>
                    <a:cubicBezTo>
                      <a:pt x="602" y="3943"/>
                      <a:pt x="646" y="3960"/>
                      <a:pt x="691" y="3960"/>
                    </a:cubicBezTo>
                    <a:cubicBezTo>
                      <a:pt x="735" y="3960"/>
                      <a:pt x="780" y="3943"/>
                      <a:pt x="810" y="3907"/>
                    </a:cubicBezTo>
                    <a:cubicBezTo>
                      <a:pt x="869" y="3847"/>
                      <a:pt x="869" y="3740"/>
                      <a:pt x="810" y="3681"/>
                    </a:cubicBezTo>
                    <a:cubicBezTo>
                      <a:pt x="488" y="3312"/>
                      <a:pt x="310" y="2800"/>
                      <a:pt x="322" y="2264"/>
                    </a:cubicBezTo>
                    <a:cubicBezTo>
                      <a:pt x="369" y="1228"/>
                      <a:pt x="1215" y="383"/>
                      <a:pt x="2262" y="335"/>
                    </a:cubicBezTo>
                    <a:cubicBezTo>
                      <a:pt x="2297" y="333"/>
                      <a:pt x="2332" y="332"/>
                      <a:pt x="2366" y="332"/>
                    </a:cubicBezTo>
                    <a:cubicBezTo>
                      <a:pt x="3487" y="332"/>
                      <a:pt x="4416" y="1263"/>
                      <a:pt x="4382" y="2407"/>
                    </a:cubicBezTo>
                    <a:cubicBezTo>
                      <a:pt x="4370" y="3478"/>
                      <a:pt x="3489" y="4347"/>
                      <a:pt x="2417" y="4395"/>
                    </a:cubicBezTo>
                    <a:cubicBezTo>
                      <a:pt x="2394" y="4396"/>
                      <a:pt x="2371" y="4396"/>
                      <a:pt x="2348" y="4396"/>
                    </a:cubicBezTo>
                    <a:cubicBezTo>
                      <a:pt x="2003" y="4396"/>
                      <a:pt x="1671" y="4313"/>
                      <a:pt x="1381" y="4157"/>
                    </a:cubicBezTo>
                    <a:cubicBezTo>
                      <a:pt x="1355" y="4141"/>
                      <a:pt x="1323" y="4132"/>
                      <a:pt x="1290" y="4132"/>
                    </a:cubicBezTo>
                    <a:cubicBezTo>
                      <a:pt x="1248" y="4132"/>
                      <a:pt x="1206" y="4147"/>
                      <a:pt x="1179" y="4181"/>
                    </a:cubicBezTo>
                    <a:cubicBezTo>
                      <a:pt x="1108" y="4264"/>
                      <a:pt x="1119" y="4395"/>
                      <a:pt x="1227" y="4443"/>
                    </a:cubicBezTo>
                    <a:cubicBezTo>
                      <a:pt x="1540" y="4615"/>
                      <a:pt x="1902" y="4720"/>
                      <a:pt x="2287" y="4720"/>
                    </a:cubicBezTo>
                    <a:cubicBezTo>
                      <a:pt x="2326" y="4720"/>
                      <a:pt x="2366" y="4719"/>
                      <a:pt x="2405" y="4716"/>
                    </a:cubicBezTo>
                    <a:cubicBezTo>
                      <a:pt x="3655" y="4693"/>
                      <a:pt x="4679" y="3681"/>
                      <a:pt x="4715" y="2442"/>
                    </a:cubicBezTo>
                    <a:cubicBezTo>
                      <a:pt x="4774" y="1095"/>
                      <a:pt x="3690" y="1"/>
                      <a:pt x="2351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4"/>
              <p:cNvSpPr/>
              <p:nvPr/>
            </p:nvSpPr>
            <p:spPr>
              <a:xfrm>
                <a:off x="8115973" y="2440550"/>
                <a:ext cx="80562" cy="8021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26" extrusionOk="0">
                    <a:moveTo>
                      <a:pt x="1263" y="1"/>
                    </a:moveTo>
                    <a:cubicBezTo>
                      <a:pt x="572" y="1"/>
                      <a:pt x="1" y="561"/>
                      <a:pt x="1" y="1263"/>
                    </a:cubicBezTo>
                    <a:cubicBezTo>
                      <a:pt x="1" y="1965"/>
                      <a:pt x="572" y="2525"/>
                      <a:pt x="1263" y="2525"/>
                    </a:cubicBezTo>
                    <a:cubicBezTo>
                      <a:pt x="1965" y="2525"/>
                      <a:pt x="2537" y="1965"/>
                      <a:pt x="2537" y="1263"/>
                    </a:cubicBezTo>
                    <a:cubicBezTo>
                      <a:pt x="2537" y="1168"/>
                      <a:pt x="2453" y="1096"/>
                      <a:pt x="2370" y="1096"/>
                    </a:cubicBezTo>
                    <a:cubicBezTo>
                      <a:pt x="2275" y="1096"/>
                      <a:pt x="2203" y="1168"/>
                      <a:pt x="2203" y="1263"/>
                    </a:cubicBezTo>
                    <a:cubicBezTo>
                      <a:pt x="2203" y="1787"/>
                      <a:pt x="1787" y="2204"/>
                      <a:pt x="1263" y="2204"/>
                    </a:cubicBezTo>
                    <a:cubicBezTo>
                      <a:pt x="751" y="2204"/>
                      <a:pt x="334" y="1787"/>
                      <a:pt x="334" y="1263"/>
                    </a:cubicBezTo>
                    <a:cubicBezTo>
                      <a:pt x="334" y="739"/>
                      <a:pt x="751" y="322"/>
                      <a:pt x="1263" y="322"/>
                    </a:cubicBezTo>
                    <a:cubicBezTo>
                      <a:pt x="1358" y="322"/>
                      <a:pt x="1429" y="251"/>
                      <a:pt x="1429" y="156"/>
                    </a:cubicBezTo>
                    <a:cubicBezTo>
                      <a:pt x="1429" y="72"/>
                      <a:pt x="1358" y="1"/>
                      <a:pt x="1263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4"/>
              <p:cNvSpPr/>
              <p:nvPr/>
            </p:nvSpPr>
            <p:spPr>
              <a:xfrm>
                <a:off x="8164749" y="2447377"/>
                <a:ext cx="24610" cy="2461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2" y="0"/>
                    </a:moveTo>
                    <a:cubicBezTo>
                      <a:pt x="179" y="0"/>
                      <a:pt x="1" y="179"/>
                      <a:pt x="1" y="393"/>
                    </a:cubicBezTo>
                    <a:cubicBezTo>
                      <a:pt x="1" y="596"/>
                      <a:pt x="179" y="774"/>
                      <a:pt x="382" y="774"/>
                    </a:cubicBezTo>
                    <a:cubicBezTo>
                      <a:pt x="596" y="774"/>
                      <a:pt x="774" y="596"/>
                      <a:pt x="774" y="393"/>
                    </a:cubicBezTo>
                    <a:cubicBezTo>
                      <a:pt x="774" y="179"/>
                      <a:pt x="608" y="0"/>
                      <a:pt x="382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0" name="Google Shape;1860;p54"/>
          <p:cNvGrpSpPr/>
          <p:nvPr/>
        </p:nvGrpSpPr>
        <p:grpSpPr>
          <a:xfrm>
            <a:off x="3281500" y="1522400"/>
            <a:ext cx="1021500" cy="1021500"/>
            <a:chOff x="3281500" y="1522400"/>
            <a:chExt cx="1021500" cy="1021500"/>
          </a:xfrm>
        </p:grpSpPr>
        <p:sp>
          <p:nvSpPr>
            <p:cNvPr id="1861" name="Google Shape;1861;p54"/>
            <p:cNvSpPr/>
            <p:nvPr/>
          </p:nvSpPr>
          <p:spPr>
            <a:xfrm rot="5400000">
              <a:off x="3281500" y="1522400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54"/>
            <p:cNvGrpSpPr/>
            <p:nvPr/>
          </p:nvGrpSpPr>
          <p:grpSpPr>
            <a:xfrm>
              <a:off x="3545870" y="1787021"/>
              <a:ext cx="492762" cy="492216"/>
              <a:chOff x="5823294" y="2309751"/>
              <a:chExt cx="315327" cy="314978"/>
            </a:xfrm>
          </p:grpSpPr>
          <p:sp>
            <p:nvSpPr>
              <p:cNvPr id="1863" name="Google Shape;1863;p5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0" name="Google Shape;1880;p54"/>
          <p:cNvGrpSpPr/>
          <p:nvPr/>
        </p:nvGrpSpPr>
        <p:grpSpPr>
          <a:xfrm>
            <a:off x="3281500" y="3226050"/>
            <a:ext cx="1021500" cy="1021500"/>
            <a:chOff x="3281500" y="3226050"/>
            <a:chExt cx="1021500" cy="1021500"/>
          </a:xfrm>
        </p:grpSpPr>
        <p:sp>
          <p:nvSpPr>
            <p:cNvPr id="1881" name="Google Shape;1881;p54"/>
            <p:cNvSpPr/>
            <p:nvPr/>
          </p:nvSpPr>
          <p:spPr>
            <a:xfrm rot="5400000">
              <a:off x="3281500" y="3226050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2" name="Google Shape;1882;p54"/>
            <p:cNvGrpSpPr/>
            <p:nvPr/>
          </p:nvGrpSpPr>
          <p:grpSpPr>
            <a:xfrm>
              <a:off x="3523413" y="3418339"/>
              <a:ext cx="537671" cy="576080"/>
              <a:chOff x="4149138" y="4121151"/>
              <a:chExt cx="344065" cy="368644"/>
            </a:xfrm>
          </p:grpSpPr>
          <p:sp>
            <p:nvSpPr>
              <p:cNvPr id="1883" name="Google Shape;1883;p54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4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4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4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4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4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4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4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4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4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4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4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54"/>
          <p:cNvGrpSpPr/>
          <p:nvPr/>
        </p:nvGrpSpPr>
        <p:grpSpPr>
          <a:xfrm>
            <a:off x="4856925" y="3226025"/>
            <a:ext cx="1021500" cy="1021500"/>
            <a:chOff x="4856925" y="3226025"/>
            <a:chExt cx="1021500" cy="1021500"/>
          </a:xfrm>
        </p:grpSpPr>
        <p:sp>
          <p:nvSpPr>
            <p:cNvPr id="1896" name="Google Shape;1896;p54"/>
            <p:cNvSpPr/>
            <p:nvPr/>
          </p:nvSpPr>
          <p:spPr>
            <a:xfrm rot="-5400000">
              <a:off x="4856925" y="3226025"/>
              <a:ext cx="1021500" cy="1021500"/>
            </a:xfrm>
            <a:prstGeom prst="ellipse">
              <a:avLst/>
            </a:prstGeom>
            <a:solidFill>
              <a:srgbClr val="3D42CA"/>
            </a:solidFill>
            <a:ln w="9525" cap="flat" cmpd="sng">
              <a:solidFill>
                <a:srgbClr val="F0F5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54"/>
            <p:cNvGrpSpPr/>
            <p:nvPr/>
          </p:nvGrpSpPr>
          <p:grpSpPr>
            <a:xfrm>
              <a:off x="5070746" y="3431919"/>
              <a:ext cx="593845" cy="548936"/>
              <a:chOff x="7384751" y="4147984"/>
              <a:chExt cx="380012" cy="351274"/>
            </a:xfrm>
          </p:grpSpPr>
          <p:sp>
            <p:nvSpPr>
              <p:cNvPr id="1898" name="Google Shape;1898;p54"/>
              <p:cNvSpPr/>
              <p:nvPr/>
            </p:nvSpPr>
            <p:spPr>
              <a:xfrm>
                <a:off x="7385513" y="4225879"/>
                <a:ext cx="379250" cy="27337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8609" extrusionOk="0">
                    <a:moveTo>
                      <a:pt x="11740" y="0"/>
                    </a:moveTo>
                    <a:cubicBezTo>
                      <a:pt x="11645" y="0"/>
                      <a:pt x="11562" y="72"/>
                      <a:pt x="11562" y="179"/>
                    </a:cubicBezTo>
                    <a:lnTo>
                      <a:pt x="11562" y="2667"/>
                    </a:lnTo>
                    <a:cubicBezTo>
                      <a:pt x="11562" y="3393"/>
                      <a:pt x="10966" y="3989"/>
                      <a:pt x="10240" y="3989"/>
                    </a:cubicBezTo>
                    <a:lnTo>
                      <a:pt x="9085" y="3989"/>
                    </a:lnTo>
                    <a:cubicBezTo>
                      <a:pt x="8954" y="3989"/>
                      <a:pt x="8823" y="4084"/>
                      <a:pt x="8776" y="4203"/>
                    </a:cubicBezTo>
                    <a:cubicBezTo>
                      <a:pt x="8573" y="4703"/>
                      <a:pt x="8549" y="5167"/>
                      <a:pt x="8752" y="5537"/>
                    </a:cubicBezTo>
                    <a:cubicBezTo>
                      <a:pt x="8823" y="5703"/>
                      <a:pt x="8942" y="5834"/>
                      <a:pt x="9049" y="5941"/>
                    </a:cubicBezTo>
                    <a:cubicBezTo>
                      <a:pt x="8752" y="5929"/>
                      <a:pt x="8514" y="5822"/>
                      <a:pt x="8359" y="5656"/>
                    </a:cubicBezTo>
                    <a:cubicBezTo>
                      <a:pt x="8240" y="5537"/>
                      <a:pt x="7978" y="5167"/>
                      <a:pt x="8073" y="4358"/>
                    </a:cubicBezTo>
                    <a:cubicBezTo>
                      <a:pt x="8109" y="4155"/>
                      <a:pt x="7942" y="3977"/>
                      <a:pt x="7740" y="3977"/>
                    </a:cubicBezTo>
                    <a:lnTo>
                      <a:pt x="5954" y="3977"/>
                    </a:lnTo>
                    <a:cubicBezTo>
                      <a:pt x="5859" y="3977"/>
                      <a:pt x="5775" y="4048"/>
                      <a:pt x="5775" y="4155"/>
                    </a:cubicBezTo>
                    <a:cubicBezTo>
                      <a:pt x="5775" y="4263"/>
                      <a:pt x="5847" y="4334"/>
                      <a:pt x="5954" y="4334"/>
                    </a:cubicBezTo>
                    <a:lnTo>
                      <a:pt x="6847" y="4334"/>
                    </a:lnTo>
                    <a:lnTo>
                      <a:pt x="6847" y="5691"/>
                    </a:lnTo>
                    <a:cubicBezTo>
                      <a:pt x="6847" y="6430"/>
                      <a:pt x="6228" y="7037"/>
                      <a:pt x="5490" y="7037"/>
                    </a:cubicBezTo>
                    <a:lnTo>
                      <a:pt x="4704" y="7037"/>
                    </a:lnTo>
                    <a:cubicBezTo>
                      <a:pt x="4561" y="7037"/>
                      <a:pt x="4466" y="7144"/>
                      <a:pt x="4466" y="7275"/>
                    </a:cubicBezTo>
                    <a:cubicBezTo>
                      <a:pt x="4442" y="7834"/>
                      <a:pt x="4239" y="8215"/>
                      <a:pt x="3668" y="8251"/>
                    </a:cubicBezTo>
                    <a:cubicBezTo>
                      <a:pt x="3930" y="7977"/>
                      <a:pt x="3954" y="7573"/>
                      <a:pt x="3882" y="7239"/>
                    </a:cubicBezTo>
                    <a:cubicBezTo>
                      <a:pt x="3846" y="7120"/>
                      <a:pt x="3763" y="7037"/>
                      <a:pt x="3644" y="7037"/>
                    </a:cubicBezTo>
                    <a:lnTo>
                      <a:pt x="1703" y="7037"/>
                    </a:lnTo>
                    <a:cubicBezTo>
                      <a:pt x="965" y="7037"/>
                      <a:pt x="358" y="6430"/>
                      <a:pt x="358" y="5691"/>
                    </a:cubicBezTo>
                    <a:lnTo>
                      <a:pt x="358" y="5310"/>
                    </a:lnTo>
                    <a:cubicBezTo>
                      <a:pt x="358" y="5227"/>
                      <a:pt x="275" y="5132"/>
                      <a:pt x="179" y="5132"/>
                    </a:cubicBezTo>
                    <a:cubicBezTo>
                      <a:pt x="84" y="5132"/>
                      <a:pt x="1" y="5215"/>
                      <a:pt x="1" y="5310"/>
                    </a:cubicBezTo>
                    <a:lnTo>
                      <a:pt x="1" y="5691"/>
                    </a:lnTo>
                    <a:cubicBezTo>
                      <a:pt x="1" y="6620"/>
                      <a:pt x="751" y="7394"/>
                      <a:pt x="1703" y="7394"/>
                    </a:cubicBezTo>
                    <a:lnTo>
                      <a:pt x="3573" y="7394"/>
                    </a:lnTo>
                    <a:cubicBezTo>
                      <a:pt x="3596" y="7620"/>
                      <a:pt x="3596" y="8025"/>
                      <a:pt x="3215" y="8144"/>
                    </a:cubicBezTo>
                    <a:cubicBezTo>
                      <a:pt x="2989" y="8215"/>
                      <a:pt x="3001" y="8525"/>
                      <a:pt x="3239" y="8573"/>
                    </a:cubicBezTo>
                    <a:cubicBezTo>
                      <a:pt x="3370" y="8608"/>
                      <a:pt x="3489" y="8608"/>
                      <a:pt x="3596" y="8608"/>
                    </a:cubicBezTo>
                    <a:cubicBezTo>
                      <a:pt x="4299" y="8608"/>
                      <a:pt x="4763" y="8204"/>
                      <a:pt x="4823" y="7394"/>
                    </a:cubicBezTo>
                    <a:lnTo>
                      <a:pt x="5513" y="7394"/>
                    </a:lnTo>
                    <a:cubicBezTo>
                      <a:pt x="6454" y="7394"/>
                      <a:pt x="7228" y="6644"/>
                      <a:pt x="7228" y="5691"/>
                    </a:cubicBezTo>
                    <a:lnTo>
                      <a:pt x="7228" y="4334"/>
                    </a:lnTo>
                    <a:lnTo>
                      <a:pt x="7764" y="4334"/>
                    </a:lnTo>
                    <a:cubicBezTo>
                      <a:pt x="7716" y="4715"/>
                      <a:pt x="7704" y="5429"/>
                      <a:pt x="8157" y="5894"/>
                    </a:cubicBezTo>
                    <a:cubicBezTo>
                      <a:pt x="8407" y="6168"/>
                      <a:pt x="8764" y="6299"/>
                      <a:pt x="9240" y="6299"/>
                    </a:cubicBezTo>
                    <a:cubicBezTo>
                      <a:pt x="9311" y="6299"/>
                      <a:pt x="9383" y="6299"/>
                      <a:pt x="9478" y="6287"/>
                    </a:cubicBezTo>
                    <a:cubicBezTo>
                      <a:pt x="9704" y="6263"/>
                      <a:pt x="9776" y="5965"/>
                      <a:pt x="9561" y="5846"/>
                    </a:cubicBezTo>
                    <a:cubicBezTo>
                      <a:pt x="8847" y="5429"/>
                      <a:pt x="9002" y="4715"/>
                      <a:pt x="9145" y="4334"/>
                    </a:cubicBezTo>
                    <a:lnTo>
                      <a:pt x="10276" y="4334"/>
                    </a:lnTo>
                    <a:cubicBezTo>
                      <a:pt x="11205" y="4334"/>
                      <a:pt x="11943" y="3584"/>
                      <a:pt x="11943" y="2667"/>
                    </a:cubicBezTo>
                    <a:lnTo>
                      <a:pt x="11943" y="179"/>
                    </a:lnTo>
                    <a:cubicBezTo>
                      <a:pt x="11919" y="95"/>
                      <a:pt x="11847" y="0"/>
                      <a:pt x="11740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4"/>
              <p:cNvSpPr/>
              <p:nvPr/>
            </p:nvSpPr>
            <p:spPr>
              <a:xfrm>
                <a:off x="7384751" y="4147984"/>
                <a:ext cx="380012" cy="22838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7192" extrusionOk="0">
                    <a:moveTo>
                      <a:pt x="3144" y="0"/>
                    </a:moveTo>
                    <a:cubicBezTo>
                      <a:pt x="2227" y="0"/>
                      <a:pt x="1477" y="739"/>
                      <a:pt x="1477" y="1667"/>
                    </a:cubicBezTo>
                    <a:lnTo>
                      <a:pt x="1477" y="4132"/>
                    </a:lnTo>
                    <a:cubicBezTo>
                      <a:pt x="1108" y="4191"/>
                      <a:pt x="751" y="4358"/>
                      <a:pt x="477" y="4644"/>
                    </a:cubicBezTo>
                    <a:cubicBezTo>
                      <a:pt x="168" y="4965"/>
                      <a:pt x="1" y="5382"/>
                      <a:pt x="1" y="5823"/>
                    </a:cubicBezTo>
                    <a:lnTo>
                      <a:pt x="1" y="7013"/>
                    </a:lnTo>
                    <a:cubicBezTo>
                      <a:pt x="1" y="7097"/>
                      <a:pt x="84" y="7192"/>
                      <a:pt x="180" y="7192"/>
                    </a:cubicBezTo>
                    <a:cubicBezTo>
                      <a:pt x="275" y="7192"/>
                      <a:pt x="358" y="7108"/>
                      <a:pt x="358" y="7013"/>
                    </a:cubicBezTo>
                    <a:lnTo>
                      <a:pt x="358" y="5823"/>
                    </a:lnTo>
                    <a:cubicBezTo>
                      <a:pt x="358" y="5465"/>
                      <a:pt x="501" y="5132"/>
                      <a:pt x="751" y="4882"/>
                    </a:cubicBezTo>
                    <a:cubicBezTo>
                      <a:pt x="953" y="4668"/>
                      <a:pt x="1203" y="4537"/>
                      <a:pt x="1489" y="4477"/>
                    </a:cubicBezTo>
                    <a:lnTo>
                      <a:pt x="1489" y="5084"/>
                    </a:lnTo>
                    <a:cubicBezTo>
                      <a:pt x="1489" y="6013"/>
                      <a:pt x="2239" y="6751"/>
                      <a:pt x="3156" y="6751"/>
                    </a:cubicBezTo>
                    <a:lnTo>
                      <a:pt x="5240" y="6751"/>
                    </a:lnTo>
                    <a:cubicBezTo>
                      <a:pt x="5335" y="6751"/>
                      <a:pt x="5418" y="6680"/>
                      <a:pt x="5418" y="6573"/>
                    </a:cubicBezTo>
                    <a:cubicBezTo>
                      <a:pt x="5418" y="6489"/>
                      <a:pt x="5347" y="6394"/>
                      <a:pt x="5240" y="6394"/>
                    </a:cubicBezTo>
                    <a:lnTo>
                      <a:pt x="3156" y="6394"/>
                    </a:lnTo>
                    <a:cubicBezTo>
                      <a:pt x="2430" y="6394"/>
                      <a:pt x="1834" y="5799"/>
                      <a:pt x="1834" y="5073"/>
                    </a:cubicBezTo>
                    <a:lnTo>
                      <a:pt x="1834" y="1620"/>
                    </a:lnTo>
                    <a:cubicBezTo>
                      <a:pt x="1834" y="893"/>
                      <a:pt x="2430" y="298"/>
                      <a:pt x="3156" y="298"/>
                    </a:cubicBezTo>
                    <a:lnTo>
                      <a:pt x="10288" y="298"/>
                    </a:lnTo>
                    <a:cubicBezTo>
                      <a:pt x="11014" y="298"/>
                      <a:pt x="11610" y="893"/>
                      <a:pt x="11610" y="1620"/>
                    </a:cubicBezTo>
                    <a:lnTo>
                      <a:pt x="11610" y="1846"/>
                    </a:lnTo>
                    <a:cubicBezTo>
                      <a:pt x="11610" y="1929"/>
                      <a:pt x="11693" y="2025"/>
                      <a:pt x="11788" y="2025"/>
                    </a:cubicBezTo>
                    <a:cubicBezTo>
                      <a:pt x="11883" y="2025"/>
                      <a:pt x="11967" y="1953"/>
                      <a:pt x="11967" y="1846"/>
                    </a:cubicBezTo>
                    <a:lnTo>
                      <a:pt x="11967" y="1620"/>
                    </a:lnTo>
                    <a:cubicBezTo>
                      <a:pt x="11943" y="762"/>
                      <a:pt x="11193" y="0"/>
                      <a:pt x="10276" y="0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54"/>
              <p:cNvSpPr/>
              <p:nvPr/>
            </p:nvSpPr>
            <p:spPr>
              <a:xfrm>
                <a:off x="7507642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39" y="358"/>
                      <a:pt x="834" y="465"/>
                      <a:pt x="834" y="596"/>
                    </a:cubicBezTo>
                    <a:cubicBezTo>
                      <a:pt x="834" y="739"/>
                      <a:pt x="739" y="834"/>
                      <a:pt x="596" y="834"/>
                    </a:cubicBezTo>
                    <a:cubicBezTo>
                      <a:pt x="465" y="834"/>
                      <a:pt x="358" y="739"/>
                      <a:pt x="358" y="596"/>
                    </a:cubicBezTo>
                    <a:cubicBezTo>
                      <a:pt x="358" y="465"/>
                      <a:pt x="465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6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4"/>
              <p:cNvSpPr/>
              <p:nvPr/>
            </p:nvSpPr>
            <p:spPr>
              <a:xfrm>
                <a:off x="7573820" y="4228134"/>
                <a:ext cx="37820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358"/>
                    </a:moveTo>
                    <a:cubicBezTo>
                      <a:pt x="738" y="358"/>
                      <a:pt x="833" y="465"/>
                      <a:pt x="833" y="596"/>
                    </a:cubicBezTo>
                    <a:cubicBezTo>
                      <a:pt x="833" y="739"/>
                      <a:pt x="738" y="834"/>
                      <a:pt x="595" y="834"/>
                    </a:cubicBezTo>
                    <a:cubicBezTo>
                      <a:pt x="464" y="834"/>
                      <a:pt x="357" y="739"/>
                      <a:pt x="357" y="596"/>
                    </a:cubicBezTo>
                    <a:cubicBezTo>
                      <a:pt x="357" y="465"/>
                      <a:pt x="464" y="358"/>
                      <a:pt x="595" y="358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4"/>
              <p:cNvSpPr/>
              <p:nvPr/>
            </p:nvSpPr>
            <p:spPr>
              <a:xfrm>
                <a:off x="7640728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27" y="358"/>
                      <a:pt x="834" y="465"/>
                      <a:pt x="834" y="596"/>
                    </a:cubicBezTo>
                    <a:cubicBezTo>
                      <a:pt x="834" y="739"/>
                      <a:pt x="727" y="834"/>
                      <a:pt x="596" y="834"/>
                    </a:cubicBezTo>
                    <a:cubicBezTo>
                      <a:pt x="453" y="834"/>
                      <a:pt x="358" y="739"/>
                      <a:pt x="358" y="596"/>
                    </a:cubicBezTo>
                    <a:cubicBezTo>
                      <a:pt x="334" y="465"/>
                      <a:pt x="453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rgbClr val="F0F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55"/>
          <p:cNvSpPr txBox="1">
            <a:spLocks noGrp="1"/>
          </p:cNvSpPr>
          <p:nvPr>
            <p:ph type="title"/>
          </p:nvPr>
        </p:nvSpPr>
        <p:spPr>
          <a:xfrm>
            <a:off x="4572000" y="581000"/>
            <a:ext cx="3858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PROCESS</a:t>
            </a:r>
            <a:endParaRPr/>
          </a:p>
        </p:txBody>
      </p:sp>
      <p:sp>
        <p:nvSpPr>
          <p:cNvPr id="1908" name="Google Shape;1908;p55"/>
          <p:cNvSpPr txBox="1">
            <a:spLocks noGrp="1"/>
          </p:cNvSpPr>
          <p:nvPr>
            <p:ph type="subTitle" idx="1"/>
          </p:nvPr>
        </p:nvSpPr>
        <p:spPr>
          <a:xfrm>
            <a:off x="4572000" y="1469200"/>
            <a:ext cx="3858600" cy="30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grpSp>
        <p:nvGrpSpPr>
          <p:cNvPr id="1909" name="Google Shape;1909;p55"/>
          <p:cNvGrpSpPr/>
          <p:nvPr/>
        </p:nvGrpSpPr>
        <p:grpSpPr>
          <a:xfrm>
            <a:off x="769175" y="919350"/>
            <a:ext cx="3304800" cy="3304800"/>
            <a:chOff x="769175" y="919350"/>
            <a:chExt cx="3304800" cy="3304800"/>
          </a:xfrm>
        </p:grpSpPr>
        <p:sp>
          <p:nvSpPr>
            <p:cNvPr id="1910" name="Google Shape;1910;p55"/>
            <p:cNvSpPr/>
            <p:nvPr/>
          </p:nvSpPr>
          <p:spPr>
            <a:xfrm>
              <a:off x="769175" y="919350"/>
              <a:ext cx="3304800" cy="3304800"/>
            </a:xfrm>
            <a:prstGeom prst="ellipse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11" name="Google Shape;1911;p55"/>
            <p:cNvPicPr preferRelativeResize="0"/>
            <p:nvPr/>
          </p:nvPicPr>
          <p:blipFill rotWithShape="1">
            <a:blip r:embed="rId3">
              <a:alphaModFix/>
            </a:blip>
            <a:srcRect l="29338" r="3785"/>
            <a:stretch/>
          </p:blipFill>
          <p:spPr>
            <a:xfrm>
              <a:off x="835282" y="988450"/>
              <a:ext cx="3171900" cy="31659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8"/>
          <p:cNvSpPr txBox="1">
            <a:spLocks noGrp="1"/>
          </p:cNvSpPr>
          <p:nvPr>
            <p:ph type="title"/>
          </p:nvPr>
        </p:nvSpPr>
        <p:spPr>
          <a:xfrm>
            <a:off x="1030673" y="1338500"/>
            <a:ext cx="3142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531" name="Google Shape;1531;p38"/>
          <p:cNvSpPr/>
          <p:nvPr/>
        </p:nvSpPr>
        <p:spPr>
          <a:xfrm>
            <a:off x="2030828" y="4146034"/>
            <a:ext cx="4547" cy="1878"/>
          </a:xfrm>
          <a:custGeom>
            <a:avLst/>
            <a:gdLst/>
            <a:ahLst/>
            <a:cxnLst/>
            <a:rect l="l" t="t" r="r" b="b"/>
            <a:pathLst>
              <a:path w="92" h="38" extrusionOk="0">
                <a:moveTo>
                  <a:pt x="0" y="1"/>
                </a:moveTo>
                <a:lnTo>
                  <a:pt x="91" y="37"/>
                </a:ln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38"/>
          <p:cNvGrpSpPr/>
          <p:nvPr/>
        </p:nvGrpSpPr>
        <p:grpSpPr>
          <a:xfrm>
            <a:off x="4545350" y="667200"/>
            <a:ext cx="3809100" cy="3809100"/>
            <a:chOff x="4545350" y="667200"/>
            <a:chExt cx="3809100" cy="3809100"/>
          </a:xfrm>
        </p:grpSpPr>
        <p:pic>
          <p:nvPicPr>
            <p:cNvPr id="1533" name="Google Shape;1533;p38"/>
            <p:cNvPicPr preferRelativeResize="0"/>
            <p:nvPr/>
          </p:nvPicPr>
          <p:blipFill rotWithShape="1">
            <a:blip r:embed="rId3">
              <a:alphaModFix/>
            </a:blip>
            <a:srcRect l="20063" b="20063"/>
            <a:stretch/>
          </p:blipFill>
          <p:spPr>
            <a:xfrm>
              <a:off x="4621550" y="746850"/>
              <a:ext cx="3656700" cy="3649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34" name="Google Shape;1534;p38"/>
            <p:cNvSpPr/>
            <p:nvPr/>
          </p:nvSpPr>
          <p:spPr>
            <a:xfrm>
              <a:off x="4545350" y="667200"/>
              <a:ext cx="3809100" cy="3809100"/>
            </a:xfrm>
            <a:prstGeom prst="ellipse">
              <a:avLst/>
            </a:prstGeom>
            <a:noFill/>
            <a:ln w="19050" cap="flat" cmpd="sng">
              <a:solidFill>
                <a:srgbClr val="CDB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8"/>
          <p:cNvSpPr txBox="1">
            <a:spLocks noGrp="1"/>
          </p:cNvSpPr>
          <p:nvPr>
            <p:ph type="subTitle" idx="1"/>
          </p:nvPr>
        </p:nvSpPr>
        <p:spPr>
          <a:xfrm>
            <a:off x="1014600" y="2233817"/>
            <a:ext cx="3142500" cy="1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one in the Solar System—it’s only a bit larger than the Moon. The planet’s name has nothing to do with the liquid metal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5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TEACHERS</a:t>
            </a:r>
            <a:endParaRPr/>
          </a:p>
        </p:txBody>
      </p:sp>
      <p:sp>
        <p:nvSpPr>
          <p:cNvPr id="1917" name="Google Shape;1917;p56"/>
          <p:cNvSpPr txBox="1">
            <a:spLocks noGrp="1"/>
          </p:cNvSpPr>
          <p:nvPr>
            <p:ph type="subTitle" idx="1"/>
          </p:nvPr>
        </p:nvSpPr>
        <p:spPr>
          <a:xfrm>
            <a:off x="1170525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1918" name="Google Shape;1918;p56"/>
          <p:cNvSpPr txBox="1">
            <a:spLocks noGrp="1"/>
          </p:cNvSpPr>
          <p:nvPr>
            <p:ph type="subTitle" idx="2"/>
          </p:nvPr>
        </p:nvSpPr>
        <p:spPr>
          <a:xfrm>
            <a:off x="1170620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919" name="Google Shape;1919;p56"/>
          <p:cNvSpPr txBox="1">
            <a:spLocks noGrp="1"/>
          </p:cNvSpPr>
          <p:nvPr>
            <p:ph type="subTitle" idx="3"/>
          </p:nvPr>
        </p:nvSpPr>
        <p:spPr>
          <a:xfrm>
            <a:off x="3539357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1920" name="Google Shape;1920;p56"/>
          <p:cNvSpPr txBox="1">
            <a:spLocks noGrp="1"/>
          </p:cNvSpPr>
          <p:nvPr>
            <p:ph type="subTitle" idx="4"/>
          </p:nvPr>
        </p:nvSpPr>
        <p:spPr>
          <a:xfrm>
            <a:off x="3539344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921" name="Google Shape;1921;p56"/>
          <p:cNvSpPr txBox="1">
            <a:spLocks noGrp="1"/>
          </p:cNvSpPr>
          <p:nvPr>
            <p:ph type="subTitle" idx="5"/>
          </p:nvPr>
        </p:nvSpPr>
        <p:spPr>
          <a:xfrm>
            <a:off x="5908101" y="3028950"/>
            <a:ext cx="20556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PETER SMITH</a:t>
            </a:r>
            <a:endParaRPr/>
          </a:p>
        </p:txBody>
      </p:sp>
      <p:sp>
        <p:nvSpPr>
          <p:cNvPr id="1922" name="Google Shape;1922;p56"/>
          <p:cNvSpPr txBox="1">
            <a:spLocks noGrp="1"/>
          </p:cNvSpPr>
          <p:nvPr>
            <p:ph type="subTitle" idx="6"/>
          </p:nvPr>
        </p:nvSpPr>
        <p:spPr>
          <a:xfrm>
            <a:off x="5908179" y="3451900"/>
            <a:ext cx="2055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grpSp>
        <p:nvGrpSpPr>
          <p:cNvPr id="1923" name="Google Shape;1923;p56"/>
          <p:cNvGrpSpPr/>
          <p:nvPr/>
        </p:nvGrpSpPr>
        <p:grpSpPr>
          <a:xfrm>
            <a:off x="1326175" y="1209126"/>
            <a:ext cx="1744500" cy="1744500"/>
            <a:chOff x="1326175" y="1209126"/>
            <a:chExt cx="1744500" cy="1744500"/>
          </a:xfrm>
        </p:grpSpPr>
        <p:sp>
          <p:nvSpPr>
            <p:cNvPr id="1924" name="Google Shape;1924;p56"/>
            <p:cNvSpPr/>
            <p:nvPr/>
          </p:nvSpPr>
          <p:spPr>
            <a:xfrm>
              <a:off x="1326175" y="1209126"/>
              <a:ext cx="1744500" cy="1744500"/>
            </a:xfrm>
            <a:prstGeom prst="ellipse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5" name="Google Shape;1925;p56"/>
            <p:cNvPicPr preferRelativeResize="0"/>
            <p:nvPr/>
          </p:nvPicPr>
          <p:blipFill rotWithShape="1">
            <a:blip r:embed="rId3">
              <a:alphaModFix/>
            </a:blip>
            <a:srcRect l="13983" t="17678" r="9140" b="31107"/>
            <a:stretch/>
          </p:blipFill>
          <p:spPr>
            <a:xfrm>
              <a:off x="1361072" y="1245604"/>
              <a:ext cx="1674600" cy="16713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926" name="Google Shape;1926;p56"/>
          <p:cNvGrpSpPr/>
          <p:nvPr/>
        </p:nvGrpSpPr>
        <p:grpSpPr>
          <a:xfrm>
            <a:off x="6063650" y="1133800"/>
            <a:ext cx="1744500" cy="1744500"/>
            <a:chOff x="6063650" y="1133800"/>
            <a:chExt cx="1744500" cy="1744500"/>
          </a:xfrm>
        </p:grpSpPr>
        <p:sp>
          <p:nvSpPr>
            <p:cNvPr id="1927" name="Google Shape;1927;p56"/>
            <p:cNvSpPr/>
            <p:nvPr/>
          </p:nvSpPr>
          <p:spPr>
            <a:xfrm>
              <a:off x="6063650" y="1133800"/>
              <a:ext cx="1744500" cy="17445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8" name="Google Shape;1928;p56"/>
            <p:cNvPicPr preferRelativeResize="0"/>
            <p:nvPr/>
          </p:nvPicPr>
          <p:blipFill rotWithShape="1">
            <a:blip r:embed="rId4">
              <a:alphaModFix/>
            </a:blip>
            <a:srcRect l="12098" t="-81" r="12098" b="48930"/>
            <a:stretch/>
          </p:blipFill>
          <p:spPr>
            <a:xfrm rot="-654">
              <a:off x="6147801" y="1245759"/>
              <a:ext cx="1576200" cy="1593300"/>
            </a:xfrm>
            <a:prstGeom prst="triangle">
              <a:avLst>
                <a:gd name="adj" fmla="val 50559"/>
              </a:avLst>
            </a:prstGeom>
            <a:noFill/>
            <a:ln>
              <a:noFill/>
            </a:ln>
          </p:spPr>
        </p:pic>
      </p:grpSp>
      <p:grpSp>
        <p:nvGrpSpPr>
          <p:cNvPr id="1929" name="Google Shape;1929;p56"/>
          <p:cNvGrpSpPr/>
          <p:nvPr/>
        </p:nvGrpSpPr>
        <p:grpSpPr>
          <a:xfrm>
            <a:off x="3729850" y="1244075"/>
            <a:ext cx="1674600" cy="1674600"/>
            <a:chOff x="3729850" y="1244075"/>
            <a:chExt cx="1674600" cy="1674600"/>
          </a:xfrm>
        </p:grpSpPr>
        <p:sp>
          <p:nvSpPr>
            <p:cNvPr id="1930" name="Google Shape;1930;p56"/>
            <p:cNvSpPr/>
            <p:nvPr/>
          </p:nvSpPr>
          <p:spPr>
            <a:xfrm>
              <a:off x="3729850" y="1244075"/>
              <a:ext cx="1674600" cy="1674600"/>
            </a:xfrm>
            <a:prstGeom prst="rect">
              <a:avLst/>
            </a:pr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31" name="Google Shape;1931;p56"/>
            <p:cNvPicPr preferRelativeResize="0"/>
            <p:nvPr/>
          </p:nvPicPr>
          <p:blipFill rotWithShape="1">
            <a:blip r:embed="rId5">
              <a:alphaModFix/>
            </a:blip>
            <a:srcRect b="33248"/>
            <a:stretch/>
          </p:blipFill>
          <p:spPr>
            <a:xfrm>
              <a:off x="3770350" y="1284575"/>
              <a:ext cx="1593600" cy="159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</p:txBody>
      </p:sp>
      <p:sp>
        <p:nvSpPr>
          <p:cNvPr id="1937" name="Google Shape;1937;p57"/>
          <p:cNvSpPr txBox="1"/>
          <p:nvPr/>
        </p:nvSpPr>
        <p:spPr>
          <a:xfrm>
            <a:off x="1035363" y="1222900"/>
            <a:ext cx="1834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Mercury is the smallest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8" name="Google Shape;1938;p57"/>
          <p:cNvSpPr txBox="1"/>
          <p:nvPr/>
        </p:nvSpPr>
        <p:spPr>
          <a:xfrm>
            <a:off x="3649575" y="1222900"/>
            <a:ext cx="1834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Jupiter is the biggest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9" name="Google Shape;1939;p57"/>
          <p:cNvSpPr txBox="1"/>
          <p:nvPr/>
        </p:nvSpPr>
        <p:spPr>
          <a:xfrm>
            <a:off x="6303978" y="1222900"/>
            <a:ext cx="1834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Neptune is the farthest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0" name="Google Shape;1940;p57"/>
          <p:cNvSpPr txBox="1"/>
          <p:nvPr/>
        </p:nvSpPr>
        <p:spPr>
          <a:xfrm>
            <a:off x="4976779" y="3728180"/>
            <a:ext cx="1834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Venus is the second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41" name="Google Shape;1941;p57"/>
          <p:cNvCxnSpPr/>
          <p:nvPr/>
        </p:nvCxnSpPr>
        <p:spPr>
          <a:xfrm rot="10800000">
            <a:off x="1164875" y="2816638"/>
            <a:ext cx="68142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942" name="Google Shape;1942;p57"/>
          <p:cNvSpPr/>
          <p:nvPr/>
        </p:nvSpPr>
        <p:spPr>
          <a:xfrm rot="10800000">
            <a:off x="1480725" y="2344588"/>
            <a:ext cx="944100" cy="944100"/>
          </a:xfrm>
          <a:prstGeom prst="ellipse">
            <a:avLst/>
          </a:prstGeom>
          <a:solidFill>
            <a:srgbClr val="F0F5EA"/>
          </a:solidFill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57"/>
          <p:cNvSpPr/>
          <p:nvPr/>
        </p:nvSpPr>
        <p:spPr>
          <a:xfrm rot="10800000">
            <a:off x="2787825" y="2344588"/>
            <a:ext cx="944100" cy="944100"/>
          </a:xfrm>
          <a:prstGeom prst="ellipse">
            <a:avLst/>
          </a:prstGeom>
          <a:solidFill>
            <a:srgbClr val="F0F5EA"/>
          </a:solidFill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57"/>
          <p:cNvSpPr/>
          <p:nvPr/>
        </p:nvSpPr>
        <p:spPr>
          <a:xfrm rot="10800000">
            <a:off x="4094925" y="2344588"/>
            <a:ext cx="944100" cy="944100"/>
          </a:xfrm>
          <a:prstGeom prst="ellipse">
            <a:avLst/>
          </a:prstGeom>
          <a:solidFill>
            <a:srgbClr val="F0F5EA"/>
          </a:solidFill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57"/>
          <p:cNvSpPr/>
          <p:nvPr/>
        </p:nvSpPr>
        <p:spPr>
          <a:xfrm rot="10800000">
            <a:off x="5422125" y="2344588"/>
            <a:ext cx="944100" cy="944100"/>
          </a:xfrm>
          <a:prstGeom prst="ellipse">
            <a:avLst/>
          </a:prstGeom>
          <a:solidFill>
            <a:srgbClr val="F0F5EA"/>
          </a:solidFill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7"/>
          <p:cNvSpPr/>
          <p:nvPr/>
        </p:nvSpPr>
        <p:spPr>
          <a:xfrm rot="10800000">
            <a:off x="6749325" y="2344588"/>
            <a:ext cx="944100" cy="944100"/>
          </a:xfrm>
          <a:prstGeom prst="ellipse">
            <a:avLst/>
          </a:prstGeom>
          <a:solidFill>
            <a:srgbClr val="F0F5EA"/>
          </a:solidFill>
          <a:ln w="19050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7" name="Google Shape;1947;p57"/>
          <p:cNvCxnSpPr>
            <a:stCxn id="1942" idx="4"/>
            <a:endCxn id="1937" idx="2"/>
          </p:cNvCxnSpPr>
          <p:nvPr/>
        </p:nvCxnSpPr>
        <p:spPr>
          <a:xfrm rot="10800000">
            <a:off x="1952775" y="1905088"/>
            <a:ext cx="0" cy="4395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48" name="Google Shape;1948;p57"/>
          <p:cNvCxnSpPr>
            <a:stCxn id="1943" idx="0"/>
            <a:endCxn id="1949" idx="0"/>
          </p:cNvCxnSpPr>
          <p:nvPr/>
        </p:nvCxnSpPr>
        <p:spPr>
          <a:xfrm>
            <a:off x="3259875" y="3288688"/>
            <a:ext cx="0" cy="4395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50" name="Google Shape;1950;p57"/>
          <p:cNvCxnSpPr>
            <a:stCxn id="1945" idx="0"/>
            <a:endCxn id="1940" idx="0"/>
          </p:cNvCxnSpPr>
          <p:nvPr/>
        </p:nvCxnSpPr>
        <p:spPr>
          <a:xfrm>
            <a:off x="5894175" y="3288688"/>
            <a:ext cx="0" cy="4395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949" name="Google Shape;1949;p57"/>
          <p:cNvSpPr txBox="1"/>
          <p:nvPr/>
        </p:nvSpPr>
        <p:spPr>
          <a:xfrm>
            <a:off x="2342479" y="3728180"/>
            <a:ext cx="1834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It’s actually a cold place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51" name="Google Shape;1951;p57"/>
          <p:cNvCxnSpPr>
            <a:stCxn id="1944" idx="4"/>
            <a:endCxn id="1938" idx="2"/>
          </p:cNvCxnSpPr>
          <p:nvPr/>
        </p:nvCxnSpPr>
        <p:spPr>
          <a:xfrm rot="10800000">
            <a:off x="4566975" y="1905088"/>
            <a:ext cx="0" cy="4395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52" name="Google Shape;1952;p57"/>
          <p:cNvCxnSpPr>
            <a:stCxn id="1946" idx="4"/>
            <a:endCxn id="1939" idx="2"/>
          </p:cNvCxnSpPr>
          <p:nvPr/>
        </p:nvCxnSpPr>
        <p:spPr>
          <a:xfrm rot="10800000">
            <a:off x="7221375" y="1905088"/>
            <a:ext cx="0" cy="43950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953" name="Google Shape;1953;p57"/>
          <p:cNvSpPr txBox="1">
            <a:spLocks noGrp="1"/>
          </p:cNvSpPr>
          <p:nvPr>
            <p:ph type="title" idx="4294967295"/>
          </p:nvPr>
        </p:nvSpPr>
        <p:spPr>
          <a:xfrm>
            <a:off x="1568325" y="2530300"/>
            <a:ext cx="7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272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4" name="Google Shape;1954;p57"/>
          <p:cNvSpPr txBox="1">
            <a:spLocks noGrp="1"/>
          </p:cNvSpPr>
          <p:nvPr>
            <p:ph type="title" idx="4294967295"/>
          </p:nvPr>
        </p:nvSpPr>
        <p:spPr>
          <a:xfrm>
            <a:off x="2875425" y="2530288"/>
            <a:ext cx="7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72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5" name="Google Shape;1955;p57"/>
          <p:cNvSpPr txBox="1">
            <a:spLocks noGrp="1"/>
          </p:cNvSpPr>
          <p:nvPr>
            <p:ph type="title" idx="4294967295"/>
          </p:nvPr>
        </p:nvSpPr>
        <p:spPr>
          <a:xfrm>
            <a:off x="4192575" y="2530275"/>
            <a:ext cx="7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272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6" name="Google Shape;1956;p57"/>
          <p:cNvSpPr txBox="1">
            <a:spLocks noGrp="1"/>
          </p:cNvSpPr>
          <p:nvPr>
            <p:ph type="title" idx="4294967295"/>
          </p:nvPr>
        </p:nvSpPr>
        <p:spPr>
          <a:xfrm>
            <a:off x="5509725" y="2530288"/>
            <a:ext cx="7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272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7" name="Google Shape;1957;p57"/>
          <p:cNvSpPr txBox="1">
            <a:spLocks noGrp="1"/>
          </p:cNvSpPr>
          <p:nvPr>
            <p:ph type="title" idx="4294967295"/>
          </p:nvPr>
        </p:nvSpPr>
        <p:spPr>
          <a:xfrm>
            <a:off x="6836925" y="2530275"/>
            <a:ext cx="7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sz="272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</a:t>
            </a:r>
            <a:endParaRPr/>
          </a:p>
        </p:txBody>
      </p:sp>
      <p:sp>
        <p:nvSpPr>
          <p:cNvPr id="1963" name="Google Shape;1963;p58"/>
          <p:cNvSpPr txBox="1"/>
          <p:nvPr/>
        </p:nvSpPr>
        <p:spPr>
          <a:xfrm>
            <a:off x="996025" y="1484800"/>
            <a:ext cx="1968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MERCURY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4" name="Google Shape;1964;p58"/>
          <p:cNvSpPr txBox="1"/>
          <p:nvPr/>
        </p:nvSpPr>
        <p:spPr>
          <a:xfrm>
            <a:off x="996025" y="1842554"/>
            <a:ext cx="19680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Mercury is the smallest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5" name="Google Shape;1965;p58"/>
          <p:cNvSpPr txBox="1"/>
          <p:nvPr/>
        </p:nvSpPr>
        <p:spPr>
          <a:xfrm>
            <a:off x="996025" y="2537847"/>
            <a:ext cx="1968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JUPITER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6" name="Google Shape;1966;p58"/>
          <p:cNvSpPr txBox="1"/>
          <p:nvPr/>
        </p:nvSpPr>
        <p:spPr>
          <a:xfrm>
            <a:off x="996025" y="2895601"/>
            <a:ext cx="19680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Jupiter is the biggest planet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67" name="Google Shape;1967;p58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437" y="1134075"/>
            <a:ext cx="3997176" cy="2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58"/>
          <p:cNvSpPr txBox="1"/>
          <p:nvPr/>
        </p:nvSpPr>
        <p:spPr>
          <a:xfrm>
            <a:off x="3908075" y="3777125"/>
            <a:ext cx="42399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42CA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Follow the link in the graph to modify its data and then paste the new one here. For more info, </a:t>
            </a:r>
            <a:r>
              <a:rPr lang="en" sz="1000">
                <a:solidFill>
                  <a:srgbClr val="3D42CA"/>
                </a:solidFill>
                <a:uFill>
                  <a:noFill/>
                </a:uFill>
                <a:latin typeface="Roboto Mono Light"/>
                <a:ea typeface="Roboto Mono Light"/>
                <a:cs typeface="Roboto Mono Light"/>
                <a:sym typeface="Roboto Mon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>
              <a:solidFill>
                <a:srgbClr val="3D42CA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969" name="Google Shape;1969;p58"/>
          <p:cNvSpPr/>
          <p:nvPr/>
        </p:nvSpPr>
        <p:spPr>
          <a:xfrm>
            <a:off x="3110150" y="1842550"/>
            <a:ext cx="324000" cy="324000"/>
          </a:xfrm>
          <a:prstGeom prst="rect">
            <a:avLst/>
          </a:prstGeom>
          <a:solidFill>
            <a:srgbClr val="CD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58"/>
          <p:cNvSpPr/>
          <p:nvPr/>
        </p:nvSpPr>
        <p:spPr>
          <a:xfrm>
            <a:off x="3110150" y="2895601"/>
            <a:ext cx="324000" cy="324000"/>
          </a:xfrm>
          <a:prstGeom prst="rect">
            <a:avLst/>
          </a:pr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5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  <p:grpSp>
        <p:nvGrpSpPr>
          <p:cNvPr id="1976" name="Google Shape;1976;p59"/>
          <p:cNvGrpSpPr/>
          <p:nvPr/>
        </p:nvGrpSpPr>
        <p:grpSpPr>
          <a:xfrm>
            <a:off x="4024320" y="2477354"/>
            <a:ext cx="971400" cy="971400"/>
            <a:chOff x="4024320" y="2477354"/>
            <a:chExt cx="971400" cy="971400"/>
          </a:xfrm>
        </p:grpSpPr>
        <p:sp>
          <p:nvSpPr>
            <p:cNvPr id="1977" name="Google Shape;1977;p59"/>
            <p:cNvSpPr/>
            <p:nvPr/>
          </p:nvSpPr>
          <p:spPr>
            <a:xfrm>
              <a:off x="4024320" y="2477354"/>
              <a:ext cx="971400" cy="971400"/>
            </a:xfrm>
            <a:prstGeom prst="ellipse">
              <a:avLst/>
            </a:pr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8" name="Google Shape;1978;p59"/>
            <p:cNvGrpSpPr/>
            <p:nvPr/>
          </p:nvGrpSpPr>
          <p:grpSpPr>
            <a:xfrm>
              <a:off x="4353652" y="2698430"/>
              <a:ext cx="312373" cy="506846"/>
              <a:chOff x="2691555" y="2884503"/>
              <a:chExt cx="215044" cy="348924"/>
            </a:xfrm>
          </p:grpSpPr>
          <p:sp>
            <p:nvSpPr>
              <p:cNvPr id="1979" name="Google Shape;1979;p59"/>
              <p:cNvSpPr/>
              <p:nvPr/>
            </p:nvSpPr>
            <p:spPr>
              <a:xfrm>
                <a:off x="2691555" y="2884503"/>
                <a:ext cx="215044" cy="348924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014" extrusionOk="0">
                    <a:moveTo>
                      <a:pt x="632" y="4941"/>
                    </a:moveTo>
                    <a:lnTo>
                      <a:pt x="632" y="5394"/>
                    </a:lnTo>
                    <a:lnTo>
                      <a:pt x="441" y="5394"/>
                    </a:lnTo>
                    <a:lnTo>
                      <a:pt x="632" y="4941"/>
                    </a:lnTo>
                    <a:close/>
                    <a:moveTo>
                      <a:pt x="3703" y="0"/>
                    </a:moveTo>
                    <a:cubicBezTo>
                      <a:pt x="2013" y="0"/>
                      <a:pt x="632" y="1346"/>
                      <a:pt x="632" y="2989"/>
                    </a:cubicBezTo>
                    <a:lnTo>
                      <a:pt x="632" y="4179"/>
                    </a:lnTo>
                    <a:lnTo>
                      <a:pt x="36" y="5489"/>
                    </a:lnTo>
                    <a:cubicBezTo>
                      <a:pt x="1" y="5537"/>
                      <a:pt x="13" y="5596"/>
                      <a:pt x="48" y="5644"/>
                    </a:cubicBezTo>
                    <a:cubicBezTo>
                      <a:pt x="72" y="5692"/>
                      <a:pt x="120" y="5715"/>
                      <a:pt x="179" y="5715"/>
                    </a:cubicBezTo>
                    <a:lnTo>
                      <a:pt x="632" y="5715"/>
                    </a:lnTo>
                    <a:lnTo>
                      <a:pt x="632" y="6965"/>
                    </a:lnTo>
                    <a:cubicBezTo>
                      <a:pt x="632" y="7335"/>
                      <a:pt x="941" y="7656"/>
                      <a:pt x="1310" y="7656"/>
                    </a:cubicBezTo>
                    <a:lnTo>
                      <a:pt x="2156" y="7656"/>
                    </a:lnTo>
                    <a:lnTo>
                      <a:pt x="2156" y="8704"/>
                    </a:lnTo>
                    <a:lnTo>
                      <a:pt x="751" y="10775"/>
                    </a:lnTo>
                    <a:cubicBezTo>
                      <a:pt x="703" y="10835"/>
                      <a:pt x="703" y="10906"/>
                      <a:pt x="751" y="10954"/>
                    </a:cubicBezTo>
                    <a:cubicBezTo>
                      <a:pt x="775" y="11002"/>
                      <a:pt x="822" y="11014"/>
                      <a:pt x="882" y="11014"/>
                    </a:cubicBezTo>
                    <a:lnTo>
                      <a:pt x="929" y="11014"/>
                    </a:lnTo>
                    <a:lnTo>
                      <a:pt x="2394" y="10585"/>
                    </a:lnTo>
                    <a:cubicBezTo>
                      <a:pt x="2489" y="10549"/>
                      <a:pt x="2537" y="10466"/>
                      <a:pt x="2501" y="10394"/>
                    </a:cubicBezTo>
                    <a:cubicBezTo>
                      <a:pt x="2482" y="10328"/>
                      <a:pt x="2418" y="10277"/>
                      <a:pt x="2356" y="10277"/>
                    </a:cubicBezTo>
                    <a:cubicBezTo>
                      <a:pt x="2340" y="10277"/>
                      <a:pt x="2325" y="10280"/>
                      <a:pt x="2310" y="10287"/>
                    </a:cubicBezTo>
                    <a:lnTo>
                      <a:pt x="1263" y="10597"/>
                    </a:lnTo>
                    <a:lnTo>
                      <a:pt x="2441" y="8859"/>
                    </a:lnTo>
                    <a:cubicBezTo>
                      <a:pt x="2453" y="8823"/>
                      <a:pt x="2477" y="8799"/>
                      <a:pt x="2477" y="8763"/>
                    </a:cubicBezTo>
                    <a:lnTo>
                      <a:pt x="2477" y="7608"/>
                    </a:lnTo>
                    <a:lnTo>
                      <a:pt x="3453" y="7073"/>
                    </a:lnTo>
                    <a:cubicBezTo>
                      <a:pt x="3537" y="7025"/>
                      <a:pt x="3561" y="6942"/>
                      <a:pt x="3513" y="6846"/>
                    </a:cubicBezTo>
                    <a:cubicBezTo>
                      <a:pt x="3488" y="6797"/>
                      <a:pt x="3436" y="6765"/>
                      <a:pt x="3378" y="6765"/>
                    </a:cubicBezTo>
                    <a:cubicBezTo>
                      <a:pt x="3352" y="6765"/>
                      <a:pt x="3325" y="6772"/>
                      <a:pt x="3299" y="6787"/>
                    </a:cubicBezTo>
                    <a:lnTo>
                      <a:pt x="2263" y="7358"/>
                    </a:lnTo>
                    <a:lnTo>
                      <a:pt x="1298" y="7358"/>
                    </a:lnTo>
                    <a:cubicBezTo>
                      <a:pt x="1108" y="7358"/>
                      <a:pt x="941" y="7192"/>
                      <a:pt x="941" y="7001"/>
                    </a:cubicBezTo>
                    <a:lnTo>
                      <a:pt x="941" y="6549"/>
                    </a:lnTo>
                    <a:lnTo>
                      <a:pt x="1775" y="6549"/>
                    </a:lnTo>
                    <a:cubicBezTo>
                      <a:pt x="1870" y="6549"/>
                      <a:pt x="1941" y="6477"/>
                      <a:pt x="1941" y="6382"/>
                    </a:cubicBezTo>
                    <a:cubicBezTo>
                      <a:pt x="1941" y="6299"/>
                      <a:pt x="1870" y="6227"/>
                      <a:pt x="1775" y="6227"/>
                    </a:cubicBezTo>
                    <a:lnTo>
                      <a:pt x="941" y="6227"/>
                    </a:lnTo>
                    <a:lnTo>
                      <a:pt x="941" y="3025"/>
                    </a:lnTo>
                    <a:cubicBezTo>
                      <a:pt x="941" y="1548"/>
                      <a:pt x="2179" y="358"/>
                      <a:pt x="3715" y="358"/>
                    </a:cubicBezTo>
                    <a:cubicBezTo>
                      <a:pt x="5239" y="358"/>
                      <a:pt x="6478" y="1548"/>
                      <a:pt x="6478" y="3025"/>
                    </a:cubicBezTo>
                    <a:cubicBezTo>
                      <a:pt x="6478" y="4263"/>
                      <a:pt x="5811" y="5406"/>
                      <a:pt x="4727" y="6013"/>
                    </a:cubicBezTo>
                    <a:lnTo>
                      <a:pt x="3954" y="6442"/>
                    </a:lnTo>
                    <a:cubicBezTo>
                      <a:pt x="3870" y="6489"/>
                      <a:pt x="3846" y="6584"/>
                      <a:pt x="3894" y="6668"/>
                    </a:cubicBezTo>
                    <a:cubicBezTo>
                      <a:pt x="3918" y="6717"/>
                      <a:pt x="3971" y="6749"/>
                      <a:pt x="4029" y="6749"/>
                    </a:cubicBezTo>
                    <a:cubicBezTo>
                      <a:pt x="4055" y="6749"/>
                      <a:pt x="4082" y="6742"/>
                      <a:pt x="4108" y="6727"/>
                    </a:cubicBezTo>
                    <a:lnTo>
                      <a:pt x="4882" y="6299"/>
                    </a:lnTo>
                    <a:cubicBezTo>
                      <a:pt x="4918" y="6287"/>
                      <a:pt x="4930" y="6263"/>
                      <a:pt x="4966" y="6251"/>
                    </a:cubicBezTo>
                    <a:lnTo>
                      <a:pt x="4966" y="8525"/>
                    </a:lnTo>
                    <a:cubicBezTo>
                      <a:pt x="4966" y="8573"/>
                      <a:pt x="4977" y="8609"/>
                      <a:pt x="5001" y="8632"/>
                    </a:cubicBezTo>
                    <a:lnTo>
                      <a:pt x="5620" y="9323"/>
                    </a:lnTo>
                    <a:lnTo>
                      <a:pt x="2965" y="10109"/>
                    </a:lnTo>
                    <a:cubicBezTo>
                      <a:pt x="2882" y="10133"/>
                      <a:pt x="2834" y="10228"/>
                      <a:pt x="2858" y="10299"/>
                    </a:cubicBezTo>
                    <a:cubicBezTo>
                      <a:pt x="2882" y="10371"/>
                      <a:pt x="2953" y="10418"/>
                      <a:pt x="3013" y="10418"/>
                    </a:cubicBezTo>
                    <a:lnTo>
                      <a:pt x="3061" y="10418"/>
                    </a:lnTo>
                    <a:lnTo>
                      <a:pt x="5942" y="9573"/>
                    </a:lnTo>
                    <a:cubicBezTo>
                      <a:pt x="6001" y="9549"/>
                      <a:pt x="6037" y="9513"/>
                      <a:pt x="6049" y="9466"/>
                    </a:cubicBezTo>
                    <a:cubicBezTo>
                      <a:pt x="6061" y="9406"/>
                      <a:pt x="6049" y="9359"/>
                      <a:pt x="6013" y="9311"/>
                    </a:cubicBezTo>
                    <a:lnTo>
                      <a:pt x="5263" y="8442"/>
                    </a:lnTo>
                    <a:lnTo>
                      <a:pt x="5263" y="6013"/>
                    </a:lnTo>
                    <a:cubicBezTo>
                      <a:pt x="6216" y="5311"/>
                      <a:pt x="6787" y="4203"/>
                      <a:pt x="6787" y="2989"/>
                    </a:cubicBezTo>
                    <a:cubicBezTo>
                      <a:pt x="6787" y="1346"/>
                      <a:pt x="5406" y="0"/>
                      <a:pt x="3703" y="0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9"/>
              <p:cNvSpPr/>
              <p:nvPr/>
            </p:nvSpPr>
            <p:spPr>
              <a:xfrm>
                <a:off x="2754535" y="2907503"/>
                <a:ext cx="126783" cy="127164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4014" extrusionOk="0">
                    <a:moveTo>
                      <a:pt x="1989" y="1"/>
                    </a:moveTo>
                    <a:cubicBezTo>
                      <a:pt x="953" y="1"/>
                      <a:pt x="72" y="822"/>
                      <a:pt x="1" y="1870"/>
                    </a:cubicBezTo>
                    <a:cubicBezTo>
                      <a:pt x="1" y="1953"/>
                      <a:pt x="61" y="2025"/>
                      <a:pt x="144" y="2048"/>
                    </a:cubicBezTo>
                    <a:cubicBezTo>
                      <a:pt x="239" y="2048"/>
                      <a:pt x="311" y="1989"/>
                      <a:pt x="322" y="1894"/>
                    </a:cubicBezTo>
                    <a:cubicBezTo>
                      <a:pt x="382" y="1013"/>
                      <a:pt x="1108" y="346"/>
                      <a:pt x="1989" y="346"/>
                    </a:cubicBezTo>
                    <a:cubicBezTo>
                      <a:pt x="2918" y="346"/>
                      <a:pt x="3656" y="1096"/>
                      <a:pt x="3656" y="2013"/>
                    </a:cubicBezTo>
                    <a:cubicBezTo>
                      <a:pt x="3656" y="2941"/>
                      <a:pt x="2918" y="3680"/>
                      <a:pt x="1989" y="3680"/>
                    </a:cubicBezTo>
                    <a:cubicBezTo>
                      <a:pt x="1251" y="3680"/>
                      <a:pt x="596" y="3191"/>
                      <a:pt x="382" y="2477"/>
                    </a:cubicBezTo>
                    <a:cubicBezTo>
                      <a:pt x="363" y="2401"/>
                      <a:pt x="298" y="2363"/>
                      <a:pt x="236" y="2363"/>
                    </a:cubicBezTo>
                    <a:cubicBezTo>
                      <a:pt x="221" y="2363"/>
                      <a:pt x="206" y="2365"/>
                      <a:pt x="191" y="2370"/>
                    </a:cubicBezTo>
                    <a:cubicBezTo>
                      <a:pt x="96" y="2406"/>
                      <a:pt x="61" y="2489"/>
                      <a:pt x="84" y="2560"/>
                    </a:cubicBezTo>
                    <a:cubicBezTo>
                      <a:pt x="322" y="3418"/>
                      <a:pt x="1108" y="4013"/>
                      <a:pt x="2001" y="4013"/>
                    </a:cubicBezTo>
                    <a:cubicBezTo>
                      <a:pt x="3109" y="4013"/>
                      <a:pt x="4001" y="3120"/>
                      <a:pt x="4001" y="2013"/>
                    </a:cubicBezTo>
                    <a:cubicBezTo>
                      <a:pt x="3990" y="917"/>
                      <a:pt x="3097" y="1"/>
                      <a:pt x="1989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9"/>
              <p:cNvSpPr/>
              <p:nvPr/>
            </p:nvSpPr>
            <p:spPr>
              <a:xfrm>
                <a:off x="2781336" y="2931263"/>
                <a:ext cx="74321" cy="74353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347" extrusionOk="0">
                    <a:moveTo>
                      <a:pt x="1465" y="310"/>
                    </a:moveTo>
                    <a:cubicBezTo>
                      <a:pt x="1620" y="310"/>
                      <a:pt x="1751" y="370"/>
                      <a:pt x="1858" y="477"/>
                    </a:cubicBezTo>
                    <a:cubicBezTo>
                      <a:pt x="1965" y="584"/>
                      <a:pt x="2024" y="715"/>
                      <a:pt x="2024" y="858"/>
                    </a:cubicBezTo>
                    <a:cubicBezTo>
                      <a:pt x="2024" y="1013"/>
                      <a:pt x="1965" y="1144"/>
                      <a:pt x="1858" y="1251"/>
                    </a:cubicBezTo>
                    <a:cubicBezTo>
                      <a:pt x="1751" y="1358"/>
                      <a:pt x="1620" y="1418"/>
                      <a:pt x="1465" y="1418"/>
                    </a:cubicBezTo>
                    <a:cubicBezTo>
                      <a:pt x="1322" y="1418"/>
                      <a:pt x="1191" y="1358"/>
                      <a:pt x="1084" y="1251"/>
                    </a:cubicBezTo>
                    <a:cubicBezTo>
                      <a:pt x="869" y="1037"/>
                      <a:pt x="869" y="679"/>
                      <a:pt x="1084" y="477"/>
                    </a:cubicBezTo>
                    <a:cubicBezTo>
                      <a:pt x="1191" y="370"/>
                      <a:pt x="1322" y="310"/>
                      <a:pt x="1465" y="310"/>
                    </a:cubicBezTo>
                    <a:close/>
                    <a:moveTo>
                      <a:pt x="1489" y="1"/>
                    </a:moveTo>
                    <a:cubicBezTo>
                      <a:pt x="1262" y="1"/>
                      <a:pt x="1036" y="84"/>
                      <a:pt x="869" y="251"/>
                    </a:cubicBezTo>
                    <a:cubicBezTo>
                      <a:pt x="572" y="548"/>
                      <a:pt x="536" y="1025"/>
                      <a:pt x="774" y="1370"/>
                    </a:cubicBezTo>
                    <a:lnTo>
                      <a:pt x="60" y="2084"/>
                    </a:lnTo>
                    <a:cubicBezTo>
                      <a:pt x="0" y="2144"/>
                      <a:pt x="0" y="2239"/>
                      <a:pt x="60" y="2299"/>
                    </a:cubicBezTo>
                    <a:cubicBezTo>
                      <a:pt x="84" y="2334"/>
                      <a:pt x="131" y="2346"/>
                      <a:pt x="179" y="2346"/>
                    </a:cubicBezTo>
                    <a:cubicBezTo>
                      <a:pt x="215" y="2346"/>
                      <a:pt x="262" y="2334"/>
                      <a:pt x="298" y="2299"/>
                    </a:cubicBezTo>
                    <a:lnTo>
                      <a:pt x="1012" y="1584"/>
                    </a:lnTo>
                    <a:cubicBezTo>
                      <a:pt x="1155" y="1691"/>
                      <a:pt x="1322" y="1739"/>
                      <a:pt x="1501" y="1739"/>
                    </a:cubicBezTo>
                    <a:cubicBezTo>
                      <a:pt x="1739" y="1739"/>
                      <a:pt x="1941" y="1644"/>
                      <a:pt x="2108" y="1489"/>
                    </a:cubicBezTo>
                    <a:cubicBezTo>
                      <a:pt x="2263" y="1310"/>
                      <a:pt x="2346" y="1096"/>
                      <a:pt x="2346" y="858"/>
                    </a:cubicBezTo>
                    <a:cubicBezTo>
                      <a:pt x="2346" y="620"/>
                      <a:pt x="2263" y="417"/>
                      <a:pt x="2096" y="251"/>
                    </a:cubicBezTo>
                    <a:cubicBezTo>
                      <a:pt x="1929" y="84"/>
                      <a:pt x="1703" y="1"/>
                      <a:pt x="1489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2" name="Google Shape;1982;p59"/>
          <p:cNvSpPr txBox="1">
            <a:spLocks noGrp="1"/>
          </p:cNvSpPr>
          <p:nvPr>
            <p:ph type="subTitle" idx="4294967295"/>
          </p:nvPr>
        </p:nvSpPr>
        <p:spPr>
          <a:xfrm>
            <a:off x="6279100" y="1402625"/>
            <a:ext cx="1864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NEPTUNE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3" name="Google Shape;1983;p59"/>
          <p:cNvSpPr txBox="1">
            <a:spLocks noGrp="1"/>
          </p:cNvSpPr>
          <p:nvPr>
            <p:ph type="subTitle" idx="4294967295"/>
          </p:nvPr>
        </p:nvSpPr>
        <p:spPr>
          <a:xfrm>
            <a:off x="6279098" y="1737935"/>
            <a:ext cx="1864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Neptune is the farthest planet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84" name="Google Shape;1984;p59"/>
          <p:cNvSpPr txBox="1">
            <a:spLocks noGrp="1"/>
          </p:cNvSpPr>
          <p:nvPr>
            <p:ph type="subTitle" idx="4294967295"/>
          </p:nvPr>
        </p:nvSpPr>
        <p:spPr>
          <a:xfrm>
            <a:off x="999801" y="1402625"/>
            <a:ext cx="1864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MARS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5" name="Google Shape;1985;p59"/>
          <p:cNvSpPr txBox="1">
            <a:spLocks noGrp="1"/>
          </p:cNvSpPr>
          <p:nvPr>
            <p:ph type="subTitle" idx="4294967295"/>
          </p:nvPr>
        </p:nvSpPr>
        <p:spPr>
          <a:xfrm>
            <a:off x="999475" y="1737925"/>
            <a:ext cx="18648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It’s actually a cold place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86" name="Google Shape;1986;p59"/>
          <p:cNvSpPr txBox="1">
            <a:spLocks noGrp="1"/>
          </p:cNvSpPr>
          <p:nvPr>
            <p:ph type="subTitle" idx="4294967295"/>
          </p:nvPr>
        </p:nvSpPr>
        <p:spPr>
          <a:xfrm>
            <a:off x="3639451" y="3547225"/>
            <a:ext cx="1864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7" name="Google Shape;1987;p59"/>
          <p:cNvSpPr txBox="1">
            <a:spLocks noGrp="1"/>
          </p:cNvSpPr>
          <p:nvPr>
            <p:ph type="subTitle" idx="4294967295"/>
          </p:nvPr>
        </p:nvSpPr>
        <p:spPr>
          <a:xfrm>
            <a:off x="3639447" y="3882525"/>
            <a:ext cx="18648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Venus is the second planet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988" name="Google Shape;1988;p59"/>
          <p:cNvGrpSpPr/>
          <p:nvPr/>
        </p:nvGrpSpPr>
        <p:grpSpPr>
          <a:xfrm>
            <a:off x="3229214" y="1405534"/>
            <a:ext cx="971400" cy="971400"/>
            <a:chOff x="3229214" y="1405534"/>
            <a:chExt cx="971400" cy="971400"/>
          </a:xfrm>
        </p:grpSpPr>
        <p:grpSp>
          <p:nvGrpSpPr>
            <p:cNvPr id="1989" name="Google Shape;1989;p59"/>
            <p:cNvGrpSpPr/>
            <p:nvPr/>
          </p:nvGrpSpPr>
          <p:grpSpPr>
            <a:xfrm rot="2700000">
              <a:off x="3472752" y="1638130"/>
              <a:ext cx="465732" cy="505629"/>
              <a:chOff x="4007193" y="1512727"/>
              <a:chExt cx="320633" cy="348100"/>
            </a:xfrm>
          </p:grpSpPr>
          <p:sp>
            <p:nvSpPr>
              <p:cNvPr id="1990" name="Google Shape;1990;p59"/>
              <p:cNvSpPr/>
              <p:nvPr/>
            </p:nvSpPr>
            <p:spPr>
              <a:xfrm>
                <a:off x="4177695" y="1512727"/>
                <a:ext cx="143732" cy="15310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833" extrusionOk="0">
                    <a:moveTo>
                      <a:pt x="2359" y="1"/>
                    </a:moveTo>
                    <a:cubicBezTo>
                      <a:pt x="2213" y="1"/>
                      <a:pt x="2065" y="16"/>
                      <a:pt x="1917" y="46"/>
                    </a:cubicBezTo>
                    <a:cubicBezTo>
                      <a:pt x="1346" y="165"/>
                      <a:pt x="846" y="498"/>
                      <a:pt x="524" y="987"/>
                    </a:cubicBezTo>
                    <a:cubicBezTo>
                      <a:pt x="0" y="1761"/>
                      <a:pt x="36" y="2773"/>
                      <a:pt x="584" y="3523"/>
                    </a:cubicBezTo>
                    <a:lnTo>
                      <a:pt x="536" y="4666"/>
                    </a:lnTo>
                    <a:cubicBezTo>
                      <a:pt x="536" y="4725"/>
                      <a:pt x="572" y="4773"/>
                      <a:pt x="607" y="4797"/>
                    </a:cubicBezTo>
                    <a:cubicBezTo>
                      <a:pt x="643" y="4809"/>
                      <a:pt x="667" y="4832"/>
                      <a:pt x="703" y="4832"/>
                    </a:cubicBezTo>
                    <a:cubicBezTo>
                      <a:pt x="727" y="4832"/>
                      <a:pt x="750" y="4832"/>
                      <a:pt x="774" y="4809"/>
                    </a:cubicBezTo>
                    <a:lnTo>
                      <a:pt x="1822" y="4332"/>
                    </a:lnTo>
                    <a:cubicBezTo>
                      <a:pt x="2006" y="4381"/>
                      <a:pt x="2191" y="4404"/>
                      <a:pt x="2373" y="4404"/>
                    </a:cubicBezTo>
                    <a:cubicBezTo>
                      <a:pt x="3091" y="4404"/>
                      <a:pt x="3771" y="4044"/>
                      <a:pt x="4179" y="3427"/>
                    </a:cubicBezTo>
                    <a:cubicBezTo>
                      <a:pt x="4382" y="3142"/>
                      <a:pt x="4501" y="2832"/>
                      <a:pt x="4537" y="2487"/>
                    </a:cubicBezTo>
                    <a:cubicBezTo>
                      <a:pt x="4525" y="2392"/>
                      <a:pt x="4453" y="2320"/>
                      <a:pt x="4382" y="2296"/>
                    </a:cubicBezTo>
                    <a:cubicBezTo>
                      <a:pt x="4374" y="2295"/>
                      <a:pt x="4366" y="2295"/>
                      <a:pt x="4358" y="2295"/>
                    </a:cubicBezTo>
                    <a:cubicBezTo>
                      <a:pt x="4275" y="2295"/>
                      <a:pt x="4214" y="2352"/>
                      <a:pt x="4203" y="2439"/>
                    </a:cubicBezTo>
                    <a:cubicBezTo>
                      <a:pt x="4156" y="2713"/>
                      <a:pt x="4072" y="2987"/>
                      <a:pt x="3906" y="3237"/>
                    </a:cubicBezTo>
                    <a:cubicBezTo>
                      <a:pt x="3554" y="3774"/>
                      <a:pt x="2971" y="4074"/>
                      <a:pt x="2360" y="4074"/>
                    </a:cubicBezTo>
                    <a:cubicBezTo>
                      <a:pt x="2185" y="4074"/>
                      <a:pt x="2008" y="4049"/>
                      <a:pt x="1834" y="3999"/>
                    </a:cubicBezTo>
                    <a:cubicBezTo>
                      <a:pt x="1814" y="3994"/>
                      <a:pt x="1798" y="3991"/>
                      <a:pt x="1784" y="3991"/>
                    </a:cubicBezTo>
                    <a:cubicBezTo>
                      <a:pt x="1762" y="3991"/>
                      <a:pt x="1743" y="3997"/>
                      <a:pt x="1715" y="4011"/>
                    </a:cubicBezTo>
                    <a:lnTo>
                      <a:pt x="869" y="4416"/>
                    </a:lnTo>
                    <a:lnTo>
                      <a:pt x="905" y="3475"/>
                    </a:lnTo>
                    <a:cubicBezTo>
                      <a:pt x="905" y="3427"/>
                      <a:pt x="893" y="3404"/>
                      <a:pt x="881" y="3368"/>
                    </a:cubicBezTo>
                    <a:cubicBezTo>
                      <a:pt x="369" y="2737"/>
                      <a:pt x="346" y="1856"/>
                      <a:pt x="786" y="1165"/>
                    </a:cubicBezTo>
                    <a:cubicBezTo>
                      <a:pt x="1072" y="748"/>
                      <a:pt x="1489" y="475"/>
                      <a:pt x="1977" y="379"/>
                    </a:cubicBezTo>
                    <a:cubicBezTo>
                      <a:pt x="2104" y="352"/>
                      <a:pt x="2231" y="339"/>
                      <a:pt x="2357" y="339"/>
                    </a:cubicBezTo>
                    <a:cubicBezTo>
                      <a:pt x="2721" y="339"/>
                      <a:pt x="3071" y="452"/>
                      <a:pt x="3382" y="665"/>
                    </a:cubicBezTo>
                    <a:cubicBezTo>
                      <a:pt x="3798" y="939"/>
                      <a:pt x="4084" y="1380"/>
                      <a:pt x="4179" y="1868"/>
                    </a:cubicBezTo>
                    <a:cubicBezTo>
                      <a:pt x="4200" y="1949"/>
                      <a:pt x="4263" y="2004"/>
                      <a:pt x="4340" y="2004"/>
                    </a:cubicBezTo>
                    <a:cubicBezTo>
                      <a:pt x="4354" y="2004"/>
                      <a:pt x="4368" y="2002"/>
                      <a:pt x="4382" y="1999"/>
                    </a:cubicBezTo>
                    <a:cubicBezTo>
                      <a:pt x="4465" y="1987"/>
                      <a:pt x="4525" y="1903"/>
                      <a:pt x="4513" y="1808"/>
                    </a:cubicBezTo>
                    <a:cubicBezTo>
                      <a:pt x="4406" y="1225"/>
                      <a:pt x="4060" y="725"/>
                      <a:pt x="3572" y="379"/>
                    </a:cubicBezTo>
                    <a:cubicBezTo>
                      <a:pt x="3208" y="130"/>
                      <a:pt x="2790" y="1"/>
                      <a:pt x="2359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9"/>
              <p:cNvSpPr/>
              <p:nvPr/>
            </p:nvSpPr>
            <p:spPr>
              <a:xfrm>
                <a:off x="4214666" y="1543583"/>
                <a:ext cx="77711" cy="7736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442" extrusionOk="0">
                    <a:moveTo>
                      <a:pt x="1072" y="346"/>
                    </a:moveTo>
                    <a:lnTo>
                      <a:pt x="1072" y="1239"/>
                    </a:lnTo>
                    <a:cubicBezTo>
                      <a:pt x="1072" y="1322"/>
                      <a:pt x="1143" y="1406"/>
                      <a:pt x="1238" y="1406"/>
                    </a:cubicBezTo>
                    <a:lnTo>
                      <a:pt x="2131" y="1406"/>
                    </a:lnTo>
                    <a:cubicBezTo>
                      <a:pt x="2048" y="1822"/>
                      <a:pt x="1679" y="2144"/>
                      <a:pt x="1238" y="2144"/>
                    </a:cubicBezTo>
                    <a:cubicBezTo>
                      <a:pt x="726" y="2144"/>
                      <a:pt x="322" y="1739"/>
                      <a:pt x="322" y="1239"/>
                    </a:cubicBezTo>
                    <a:cubicBezTo>
                      <a:pt x="322" y="787"/>
                      <a:pt x="655" y="417"/>
                      <a:pt x="1072" y="346"/>
                    </a:cubicBezTo>
                    <a:close/>
                    <a:moveTo>
                      <a:pt x="1215" y="1"/>
                    </a:moveTo>
                    <a:cubicBezTo>
                      <a:pt x="548" y="1"/>
                      <a:pt x="0" y="548"/>
                      <a:pt x="0" y="1215"/>
                    </a:cubicBezTo>
                    <a:cubicBezTo>
                      <a:pt x="0" y="1894"/>
                      <a:pt x="548" y="2441"/>
                      <a:pt x="1215" y="2441"/>
                    </a:cubicBezTo>
                    <a:cubicBezTo>
                      <a:pt x="1893" y="2441"/>
                      <a:pt x="2441" y="1894"/>
                      <a:pt x="2441" y="1215"/>
                    </a:cubicBezTo>
                    <a:cubicBezTo>
                      <a:pt x="2453" y="1144"/>
                      <a:pt x="2381" y="1072"/>
                      <a:pt x="2286" y="1072"/>
                    </a:cubicBezTo>
                    <a:lnTo>
                      <a:pt x="1381" y="1072"/>
                    </a:lnTo>
                    <a:lnTo>
                      <a:pt x="1381" y="167"/>
                    </a:lnTo>
                    <a:cubicBezTo>
                      <a:pt x="1381" y="72"/>
                      <a:pt x="1310" y="1"/>
                      <a:pt x="1215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9"/>
              <p:cNvSpPr/>
              <p:nvPr/>
            </p:nvSpPr>
            <p:spPr>
              <a:xfrm>
                <a:off x="4007193" y="1541334"/>
                <a:ext cx="320633" cy="319493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0085" extrusionOk="0">
                    <a:moveTo>
                      <a:pt x="3823" y="1239"/>
                    </a:moveTo>
                    <a:lnTo>
                      <a:pt x="4823" y="2227"/>
                    </a:lnTo>
                    <a:cubicBezTo>
                      <a:pt x="5418" y="2822"/>
                      <a:pt x="5525" y="3739"/>
                      <a:pt x="5085" y="4453"/>
                    </a:cubicBezTo>
                    <a:cubicBezTo>
                      <a:pt x="5049" y="4501"/>
                      <a:pt x="5061" y="4596"/>
                      <a:pt x="5120" y="4644"/>
                    </a:cubicBezTo>
                    <a:lnTo>
                      <a:pt x="5442" y="4965"/>
                    </a:lnTo>
                    <a:cubicBezTo>
                      <a:pt x="5478" y="5002"/>
                      <a:pt x="5524" y="5016"/>
                      <a:pt x="5567" y="5016"/>
                    </a:cubicBezTo>
                    <a:cubicBezTo>
                      <a:pt x="5594" y="5016"/>
                      <a:pt x="5621" y="5010"/>
                      <a:pt x="5644" y="5001"/>
                    </a:cubicBezTo>
                    <a:cubicBezTo>
                      <a:pt x="5939" y="4824"/>
                      <a:pt x="6267" y="4736"/>
                      <a:pt x="6591" y="4736"/>
                    </a:cubicBezTo>
                    <a:cubicBezTo>
                      <a:pt x="7053" y="4736"/>
                      <a:pt x="7509" y="4913"/>
                      <a:pt x="7859" y="5263"/>
                    </a:cubicBezTo>
                    <a:lnTo>
                      <a:pt x="8859" y="6263"/>
                    </a:lnTo>
                    <a:lnTo>
                      <a:pt x="6299" y="8823"/>
                    </a:lnTo>
                    <a:lnTo>
                      <a:pt x="5299" y="7823"/>
                    </a:lnTo>
                    <a:cubicBezTo>
                      <a:pt x="5073" y="7608"/>
                      <a:pt x="4906" y="7335"/>
                      <a:pt x="4835" y="7037"/>
                    </a:cubicBezTo>
                    <a:cubicBezTo>
                      <a:pt x="4704" y="6561"/>
                      <a:pt x="4775" y="6037"/>
                      <a:pt x="5025" y="5608"/>
                    </a:cubicBezTo>
                    <a:cubicBezTo>
                      <a:pt x="5073" y="5549"/>
                      <a:pt x="5061" y="5465"/>
                      <a:pt x="5001" y="5418"/>
                    </a:cubicBezTo>
                    <a:lnTo>
                      <a:pt x="4668" y="5084"/>
                    </a:lnTo>
                    <a:cubicBezTo>
                      <a:pt x="4634" y="5051"/>
                      <a:pt x="4597" y="5036"/>
                      <a:pt x="4560" y="5036"/>
                    </a:cubicBezTo>
                    <a:cubicBezTo>
                      <a:pt x="4532" y="5036"/>
                      <a:pt x="4503" y="5045"/>
                      <a:pt x="4477" y="5060"/>
                    </a:cubicBezTo>
                    <a:cubicBezTo>
                      <a:pt x="4186" y="5235"/>
                      <a:pt x="3864" y="5321"/>
                      <a:pt x="3543" y="5321"/>
                    </a:cubicBezTo>
                    <a:cubicBezTo>
                      <a:pt x="3077" y="5321"/>
                      <a:pt x="2616" y="5139"/>
                      <a:pt x="2263" y="4787"/>
                    </a:cubicBezTo>
                    <a:lnTo>
                      <a:pt x="1263" y="3798"/>
                    </a:lnTo>
                    <a:lnTo>
                      <a:pt x="3823" y="1239"/>
                    </a:lnTo>
                    <a:close/>
                    <a:moveTo>
                      <a:pt x="9371" y="6192"/>
                    </a:moveTo>
                    <a:lnTo>
                      <a:pt x="9716" y="6537"/>
                    </a:lnTo>
                    <a:lnTo>
                      <a:pt x="6561" y="9692"/>
                    </a:lnTo>
                    <a:lnTo>
                      <a:pt x="6216" y="9347"/>
                    </a:lnTo>
                    <a:lnTo>
                      <a:pt x="9192" y="6370"/>
                    </a:lnTo>
                    <a:lnTo>
                      <a:pt x="9371" y="6192"/>
                    </a:lnTo>
                    <a:close/>
                    <a:moveTo>
                      <a:pt x="3561" y="0"/>
                    </a:moveTo>
                    <a:cubicBezTo>
                      <a:pt x="3513" y="0"/>
                      <a:pt x="3465" y="12"/>
                      <a:pt x="3442" y="36"/>
                    </a:cubicBezTo>
                    <a:lnTo>
                      <a:pt x="2191" y="1286"/>
                    </a:lnTo>
                    <a:cubicBezTo>
                      <a:pt x="2132" y="1346"/>
                      <a:pt x="2132" y="1453"/>
                      <a:pt x="2191" y="1512"/>
                    </a:cubicBezTo>
                    <a:cubicBezTo>
                      <a:pt x="2221" y="1542"/>
                      <a:pt x="2260" y="1557"/>
                      <a:pt x="2299" y="1557"/>
                    </a:cubicBezTo>
                    <a:cubicBezTo>
                      <a:pt x="2337" y="1557"/>
                      <a:pt x="2376" y="1542"/>
                      <a:pt x="2406" y="1512"/>
                    </a:cubicBezTo>
                    <a:lnTo>
                      <a:pt x="3561" y="369"/>
                    </a:lnTo>
                    <a:lnTo>
                      <a:pt x="3894" y="715"/>
                    </a:lnTo>
                    <a:lnTo>
                      <a:pt x="3715" y="893"/>
                    </a:lnTo>
                    <a:lnTo>
                      <a:pt x="917" y="3691"/>
                    </a:lnTo>
                    <a:lnTo>
                      <a:pt x="739" y="3870"/>
                    </a:lnTo>
                    <a:lnTo>
                      <a:pt x="405" y="3525"/>
                    </a:lnTo>
                    <a:lnTo>
                      <a:pt x="1965" y="1965"/>
                    </a:lnTo>
                    <a:cubicBezTo>
                      <a:pt x="2025" y="1905"/>
                      <a:pt x="2025" y="1798"/>
                      <a:pt x="1965" y="1739"/>
                    </a:cubicBezTo>
                    <a:cubicBezTo>
                      <a:pt x="1935" y="1709"/>
                      <a:pt x="1894" y="1694"/>
                      <a:pt x="1852" y="1694"/>
                    </a:cubicBezTo>
                    <a:cubicBezTo>
                      <a:pt x="1810" y="1694"/>
                      <a:pt x="1769" y="1709"/>
                      <a:pt x="1739" y="1739"/>
                    </a:cubicBezTo>
                    <a:lnTo>
                      <a:pt x="60" y="3417"/>
                    </a:lnTo>
                    <a:cubicBezTo>
                      <a:pt x="1" y="3477"/>
                      <a:pt x="1" y="3584"/>
                      <a:pt x="60" y="3644"/>
                    </a:cubicBezTo>
                    <a:lnTo>
                      <a:pt x="620" y="4203"/>
                    </a:lnTo>
                    <a:cubicBezTo>
                      <a:pt x="655" y="4239"/>
                      <a:pt x="703" y="4251"/>
                      <a:pt x="739" y="4251"/>
                    </a:cubicBezTo>
                    <a:cubicBezTo>
                      <a:pt x="786" y="4251"/>
                      <a:pt x="834" y="4239"/>
                      <a:pt x="858" y="4203"/>
                    </a:cubicBezTo>
                    <a:lnTo>
                      <a:pt x="1036" y="4025"/>
                    </a:lnTo>
                    <a:lnTo>
                      <a:pt x="2037" y="5025"/>
                    </a:lnTo>
                    <a:cubicBezTo>
                      <a:pt x="2453" y="5441"/>
                      <a:pt x="3003" y="5657"/>
                      <a:pt x="3558" y="5657"/>
                    </a:cubicBezTo>
                    <a:cubicBezTo>
                      <a:pt x="3892" y="5657"/>
                      <a:pt x="4228" y="5579"/>
                      <a:pt x="4537" y="5418"/>
                    </a:cubicBezTo>
                    <a:lnTo>
                      <a:pt x="4692" y="5560"/>
                    </a:lnTo>
                    <a:cubicBezTo>
                      <a:pt x="4430" y="6037"/>
                      <a:pt x="4370" y="6608"/>
                      <a:pt x="4525" y="7144"/>
                    </a:cubicBezTo>
                    <a:cubicBezTo>
                      <a:pt x="4632" y="7501"/>
                      <a:pt x="4811" y="7811"/>
                      <a:pt x="5073" y="8085"/>
                    </a:cubicBezTo>
                    <a:lnTo>
                      <a:pt x="6073" y="9073"/>
                    </a:lnTo>
                    <a:lnTo>
                      <a:pt x="5894" y="9251"/>
                    </a:lnTo>
                    <a:cubicBezTo>
                      <a:pt x="5835" y="9311"/>
                      <a:pt x="5835" y="9418"/>
                      <a:pt x="5894" y="9478"/>
                    </a:cubicBezTo>
                    <a:lnTo>
                      <a:pt x="6454" y="10049"/>
                    </a:lnTo>
                    <a:cubicBezTo>
                      <a:pt x="6490" y="10073"/>
                      <a:pt x="6537" y="10085"/>
                      <a:pt x="6573" y="10085"/>
                    </a:cubicBezTo>
                    <a:cubicBezTo>
                      <a:pt x="6621" y="10085"/>
                      <a:pt x="6668" y="10073"/>
                      <a:pt x="6692" y="10049"/>
                    </a:cubicBezTo>
                    <a:lnTo>
                      <a:pt x="10073" y="6668"/>
                    </a:lnTo>
                    <a:cubicBezTo>
                      <a:pt x="10121" y="6596"/>
                      <a:pt x="10121" y="6489"/>
                      <a:pt x="10061" y="6430"/>
                    </a:cubicBezTo>
                    <a:lnTo>
                      <a:pt x="9490" y="5858"/>
                    </a:lnTo>
                    <a:cubicBezTo>
                      <a:pt x="9460" y="5828"/>
                      <a:pt x="9421" y="5813"/>
                      <a:pt x="9383" y="5813"/>
                    </a:cubicBezTo>
                    <a:cubicBezTo>
                      <a:pt x="9344" y="5813"/>
                      <a:pt x="9305" y="5828"/>
                      <a:pt x="9276" y="5858"/>
                    </a:cubicBezTo>
                    <a:lnTo>
                      <a:pt x="9097" y="6037"/>
                    </a:lnTo>
                    <a:lnTo>
                      <a:pt x="8097" y="5049"/>
                    </a:lnTo>
                    <a:cubicBezTo>
                      <a:pt x="7683" y="4627"/>
                      <a:pt x="7137" y="4413"/>
                      <a:pt x="6585" y="4413"/>
                    </a:cubicBezTo>
                    <a:cubicBezTo>
                      <a:pt x="6248" y="4413"/>
                      <a:pt x="5908" y="4493"/>
                      <a:pt x="5597" y="4656"/>
                    </a:cubicBezTo>
                    <a:lnTo>
                      <a:pt x="5442" y="4501"/>
                    </a:lnTo>
                    <a:cubicBezTo>
                      <a:pt x="5882" y="3691"/>
                      <a:pt x="5728" y="2679"/>
                      <a:pt x="5061" y="2001"/>
                    </a:cubicBezTo>
                    <a:lnTo>
                      <a:pt x="4061" y="1012"/>
                    </a:lnTo>
                    <a:lnTo>
                      <a:pt x="4239" y="834"/>
                    </a:lnTo>
                    <a:cubicBezTo>
                      <a:pt x="4299" y="774"/>
                      <a:pt x="4299" y="667"/>
                      <a:pt x="4239" y="607"/>
                    </a:cubicBezTo>
                    <a:lnTo>
                      <a:pt x="3680" y="36"/>
                    </a:lnTo>
                    <a:cubicBezTo>
                      <a:pt x="3644" y="12"/>
                      <a:pt x="3596" y="0"/>
                      <a:pt x="3561" y="0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9"/>
              <p:cNvSpPr/>
              <p:nvPr/>
            </p:nvSpPr>
            <p:spPr>
              <a:xfrm>
                <a:off x="4064914" y="1665805"/>
                <a:ext cx="101123" cy="40012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63" extrusionOk="0">
                    <a:moveTo>
                      <a:pt x="2703" y="310"/>
                    </a:moveTo>
                    <a:lnTo>
                      <a:pt x="2608" y="417"/>
                    </a:lnTo>
                    <a:cubicBezTo>
                      <a:pt x="2346" y="739"/>
                      <a:pt x="2001" y="941"/>
                      <a:pt x="1631" y="941"/>
                    </a:cubicBezTo>
                    <a:cubicBezTo>
                      <a:pt x="1274" y="941"/>
                      <a:pt x="929" y="774"/>
                      <a:pt x="679" y="477"/>
                    </a:cubicBezTo>
                    <a:cubicBezTo>
                      <a:pt x="679" y="477"/>
                      <a:pt x="619" y="393"/>
                      <a:pt x="548" y="310"/>
                    </a:cubicBezTo>
                    <a:close/>
                    <a:moveTo>
                      <a:pt x="191" y="0"/>
                    </a:moveTo>
                    <a:cubicBezTo>
                      <a:pt x="131" y="0"/>
                      <a:pt x="72" y="24"/>
                      <a:pt x="36" y="84"/>
                    </a:cubicBezTo>
                    <a:cubicBezTo>
                      <a:pt x="0" y="143"/>
                      <a:pt x="24" y="203"/>
                      <a:pt x="48" y="250"/>
                    </a:cubicBezTo>
                    <a:cubicBezTo>
                      <a:pt x="155" y="369"/>
                      <a:pt x="393" y="667"/>
                      <a:pt x="393" y="679"/>
                    </a:cubicBezTo>
                    <a:cubicBezTo>
                      <a:pt x="703" y="1060"/>
                      <a:pt x="1143" y="1262"/>
                      <a:pt x="1584" y="1262"/>
                    </a:cubicBezTo>
                    <a:lnTo>
                      <a:pt x="1620" y="1262"/>
                    </a:lnTo>
                    <a:cubicBezTo>
                      <a:pt x="2072" y="1250"/>
                      <a:pt x="2524" y="1024"/>
                      <a:pt x="2846" y="619"/>
                    </a:cubicBezTo>
                    <a:lnTo>
                      <a:pt x="3132" y="262"/>
                    </a:lnTo>
                    <a:cubicBezTo>
                      <a:pt x="3191" y="203"/>
                      <a:pt x="3191" y="143"/>
                      <a:pt x="3167" y="84"/>
                    </a:cubicBezTo>
                    <a:cubicBezTo>
                      <a:pt x="3132" y="24"/>
                      <a:pt x="3072" y="0"/>
                      <a:pt x="3013" y="0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9"/>
              <p:cNvSpPr/>
              <p:nvPr/>
            </p:nvSpPr>
            <p:spPr>
              <a:xfrm>
                <a:off x="4162235" y="1749155"/>
                <a:ext cx="101851" cy="60382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906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536"/>
                      <a:pt x="238" y="786"/>
                      <a:pt x="286" y="834"/>
                    </a:cubicBezTo>
                    <a:lnTo>
                      <a:pt x="1310" y="1858"/>
                    </a:lnTo>
                    <a:cubicBezTo>
                      <a:pt x="1346" y="1894"/>
                      <a:pt x="1381" y="1906"/>
                      <a:pt x="1429" y="1906"/>
                    </a:cubicBezTo>
                    <a:cubicBezTo>
                      <a:pt x="1476" y="1906"/>
                      <a:pt x="1512" y="1894"/>
                      <a:pt x="1548" y="1858"/>
                    </a:cubicBezTo>
                    <a:lnTo>
                      <a:pt x="3143" y="274"/>
                    </a:lnTo>
                    <a:cubicBezTo>
                      <a:pt x="3203" y="239"/>
                      <a:pt x="3215" y="167"/>
                      <a:pt x="3191" y="108"/>
                    </a:cubicBezTo>
                    <a:cubicBezTo>
                      <a:pt x="3155" y="48"/>
                      <a:pt x="3096" y="1"/>
                      <a:pt x="3036" y="1"/>
                    </a:cubicBezTo>
                    <a:lnTo>
                      <a:pt x="1607" y="1"/>
                    </a:lnTo>
                    <a:cubicBezTo>
                      <a:pt x="1524" y="1"/>
                      <a:pt x="1441" y="72"/>
                      <a:pt x="1441" y="167"/>
                    </a:cubicBezTo>
                    <a:cubicBezTo>
                      <a:pt x="1441" y="251"/>
                      <a:pt x="1524" y="334"/>
                      <a:pt x="1607" y="334"/>
                    </a:cubicBezTo>
                    <a:lnTo>
                      <a:pt x="2631" y="334"/>
                    </a:lnTo>
                    <a:lnTo>
                      <a:pt x="1429" y="1537"/>
                    </a:lnTo>
                    <a:lnTo>
                      <a:pt x="500" y="608"/>
                    </a:lnTo>
                    <a:cubicBezTo>
                      <a:pt x="488" y="596"/>
                      <a:pt x="393" y="489"/>
                      <a:pt x="345" y="334"/>
                    </a:cubicBezTo>
                    <a:lnTo>
                      <a:pt x="965" y="334"/>
                    </a:lnTo>
                    <a:cubicBezTo>
                      <a:pt x="1060" y="334"/>
                      <a:pt x="1131" y="251"/>
                      <a:pt x="1131" y="167"/>
                    </a:cubicBezTo>
                    <a:cubicBezTo>
                      <a:pt x="1131" y="72"/>
                      <a:pt x="1060" y="1"/>
                      <a:pt x="965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5" name="Google Shape;1995;p59"/>
            <p:cNvSpPr/>
            <p:nvPr/>
          </p:nvSpPr>
          <p:spPr>
            <a:xfrm>
              <a:off x="3229214" y="1405534"/>
              <a:ext cx="971400" cy="971400"/>
            </a:xfrm>
            <a:prstGeom prst="rect">
              <a:avLst/>
            </a:pr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59"/>
          <p:cNvGrpSpPr/>
          <p:nvPr/>
        </p:nvGrpSpPr>
        <p:grpSpPr>
          <a:xfrm>
            <a:off x="4645769" y="1278475"/>
            <a:ext cx="1268400" cy="1096800"/>
            <a:chOff x="4645769" y="1278475"/>
            <a:chExt cx="1268400" cy="1096800"/>
          </a:xfrm>
        </p:grpSpPr>
        <p:grpSp>
          <p:nvGrpSpPr>
            <p:cNvPr id="1997" name="Google Shape;1997;p59"/>
            <p:cNvGrpSpPr/>
            <p:nvPr/>
          </p:nvGrpSpPr>
          <p:grpSpPr>
            <a:xfrm rot="2700000">
              <a:off x="5013723" y="1624502"/>
              <a:ext cx="532594" cy="533054"/>
              <a:chOff x="2185372" y="1957799"/>
              <a:chExt cx="366664" cy="366981"/>
            </a:xfrm>
          </p:grpSpPr>
          <p:sp>
            <p:nvSpPr>
              <p:cNvPr id="1998" name="Google Shape;1998;p59"/>
              <p:cNvSpPr/>
              <p:nvPr/>
            </p:nvSpPr>
            <p:spPr>
              <a:xfrm>
                <a:off x="2228742" y="2000853"/>
                <a:ext cx="75082" cy="7422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343" extrusionOk="0">
                    <a:moveTo>
                      <a:pt x="179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3"/>
                      <a:pt x="60" y="283"/>
                    </a:cubicBezTo>
                    <a:lnTo>
                      <a:pt x="2072" y="2295"/>
                    </a:lnTo>
                    <a:cubicBezTo>
                      <a:pt x="2096" y="2331"/>
                      <a:pt x="2144" y="2343"/>
                      <a:pt x="2191" y="2343"/>
                    </a:cubicBezTo>
                    <a:cubicBezTo>
                      <a:pt x="2227" y="2343"/>
                      <a:pt x="2275" y="2331"/>
                      <a:pt x="2310" y="2295"/>
                    </a:cubicBezTo>
                    <a:cubicBezTo>
                      <a:pt x="2370" y="2235"/>
                      <a:pt x="2370" y="2116"/>
                      <a:pt x="2310" y="2057"/>
                    </a:cubicBezTo>
                    <a:lnTo>
                      <a:pt x="298" y="45"/>
                    </a:lnTo>
                    <a:cubicBezTo>
                      <a:pt x="269" y="15"/>
                      <a:pt x="224" y="0"/>
                      <a:pt x="179" y="0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9"/>
              <p:cNvSpPr/>
              <p:nvPr/>
            </p:nvSpPr>
            <p:spPr>
              <a:xfrm>
                <a:off x="2188001" y="2067159"/>
                <a:ext cx="98873" cy="3507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107" extrusionOk="0">
                    <a:moveTo>
                      <a:pt x="188" y="1"/>
                    </a:moveTo>
                    <a:cubicBezTo>
                      <a:pt x="120" y="1"/>
                      <a:pt x="56" y="54"/>
                      <a:pt x="37" y="131"/>
                    </a:cubicBezTo>
                    <a:cubicBezTo>
                      <a:pt x="1" y="214"/>
                      <a:pt x="60" y="309"/>
                      <a:pt x="156" y="333"/>
                    </a:cubicBezTo>
                    <a:lnTo>
                      <a:pt x="2882" y="1107"/>
                    </a:lnTo>
                    <a:lnTo>
                      <a:pt x="2918" y="1107"/>
                    </a:lnTo>
                    <a:cubicBezTo>
                      <a:pt x="3001" y="1107"/>
                      <a:pt x="3073" y="1071"/>
                      <a:pt x="3085" y="988"/>
                    </a:cubicBezTo>
                    <a:cubicBezTo>
                      <a:pt x="3120" y="904"/>
                      <a:pt x="3061" y="809"/>
                      <a:pt x="2965" y="785"/>
                    </a:cubicBezTo>
                    <a:lnTo>
                      <a:pt x="239" y="11"/>
                    </a:lnTo>
                    <a:cubicBezTo>
                      <a:pt x="222" y="4"/>
                      <a:pt x="205" y="1"/>
                      <a:pt x="188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9"/>
              <p:cNvSpPr/>
              <p:nvPr/>
            </p:nvSpPr>
            <p:spPr>
              <a:xfrm>
                <a:off x="2185372" y="2119114"/>
                <a:ext cx="97733" cy="37066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170" extrusionOk="0">
                    <a:moveTo>
                      <a:pt x="2872" y="1"/>
                    </a:moveTo>
                    <a:cubicBezTo>
                      <a:pt x="2863" y="1"/>
                      <a:pt x="2855" y="1"/>
                      <a:pt x="2846" y="3"/>
                    </a:cubicBezTo>
                    <a:lnTo>
                      <a:pt x="131" y="836"/>
                    </a:lnTo>
                    <a:cubicBezTo>
                      <a:pt x="48" y="872"/>
                      <a:pt x="0" y="955"/>
                      <a:pt x="12" y="1050"/>
                    </a:cubicBezTo>
                    <a:cubicBezTo>
                      <a:pt x="48" y="1122"/>
                      <a:pt x="108" y="1169"/>
                      <a:pt x="179" y="1169"/>
                    </a:cubicBezTo>
                    <a:cubicBezTo>
                      <a:pt x="191" y="1169"/>
                      <a:pt x="203" y="1169"/>
                      <a:pt x="227" y="1158"/>
                    </a:cubicBezTo>
                    <a:lnTo>
                      <a:pt x="2929" y="324"/>
                    </a:lnTo>
                    <a:cubicBezTo>
                      <a:pt x="3037" y="300"/>
                      <a:pt x="3084" y="217"/>
                      <a:pt x="3048" y="122"/>
                    </a:cubicBezTo>
                    <a:cubicBezTo>
                      <a:pt x="3027" y="47"/>
                      <a:pt x="2948" y="1"/>
                      <a:pt x="2872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9"/>
              <p:cNvSpPr/>
              <p:nvPr/>
            </p:nvSpPr>
            <p:spPr>
              <a:xfrm>
                <a:off x="2294763" y="1960587"/>
                <a:ext cx="36242" cy="97131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066" extrusionOk="0">
                    <a:moveTo>
                      <a:pt x="185" y="1"/>
                    </a:moveTo>
                    <a:cubicBezTo>
                      <a:pt x="172" y="1"/>
                      <a:pt x="158" y="2"/>
                      <a:pt x="143" y="6"/>
                    </a:cubicBezTo>
                    <a:cubicBezTo>
                      <a:pt x="60" y="42"/>
                      <a:pt x="0" y="125"/>
                      <a:pt x="24" y="220"/>
                    </a:cubicBezTo>
                    <a:lnTo>
                      <a:pt x="798" y="2947"/>
                    </a:lnTo>
                    <a:cubicBezTo>
                      <a:pt x="822" y="3018"/>
                      <a:pt x="893" y="3066"/>
                      <a:pt x="965" y="3066"/>
                    </a:cubicBezTo>
                    <a:lnTo>
                      <a:pt x="1012" y="3066"/>
                    </a:lnTo>
                    <a:cubicBezTo>
                      <a:pt x="1096" y="3030"/>
                      <a:pt x="1143" y="2947"/>
                      <a:pt x="1131" y="2852"/>
                    </a:cubicBezTo>
                    <a:lnTo>
                      <a:pt x="357" y="125"/>
                    </a:lnTo>
                    <a:cubicBezTo>
                      <a:pt x="327" y="54"/>
                      <a:pt x="262" y="1"/>
                      <a:pt x="185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9"/>
              <p:cNvSpPr/>
              <p:nvPr/>
            </p:nvSpPr>
            <p:spPr>
              <a:xfrm>
                <a:off x="2346433" y="1957799"/>
                <a:ext cx="38491" cy="969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059" extrusionOk="0">
                    <a:moveTo>
                      <a:pt x="1021" y="0"/>
                    </a:moveTo>
                    <a:cubicBezTo>
                      <a:pt x="953" y="0"/>
                      <a:pt x="889" y="54"/>
                      <a:pt x="870" y="130"/>
                    </a:cubicBezTo>
                    <a:lnTo>
                      <a:pt x="36" y="2832"/>
                    </a:lnTo>
                    <a:cubicBezTo>
                      <a:pt x="0" y="2928"/>
                      <a:pt x="60" y="3011"/>
                      <a:pt x="155" y="3047"/>
                    </a:cubicBezTo>
                    <a:cubicBezTo>
                      <a:pt x="167" y="3047"/>
                      <a:pt x="179" y="3059"/>
                      <a:pt x="203" y="3059"/>
                    </a:cubicBezTo>
                    <a:cubicBezTo>
                      <a:pt x="274" y="3059"/>
                      <a:pt x="334" y="3011"/>
                      <a:pt x="358" y="2940"/>
                    </a:cubicBezTo>
                    <a:lnTo>
                      <a:pt x="1191" y="237"/>
                    </a:lnTo>
                    <a:cubicBezTo>
                      <a:pt x="1215" y="130"/>
                      <a:pt x="1167" y="23"/>
                      <a:pt x="1072" y="11"/>
                    </a:cubicBezTo>
                    <a:cubicBezTo>
                      <a:pt x="1055" y="4"/>
                      <a:pt x="1038" y="0"/>
                      <a:pt x="1021" y="0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9"/>
              <p:cNvSpPr/>
              <p:nvPr/>
            </p:nvSpPr>
            <p:spPr>
              <a:xfrm>
                <a:off x="2290993" y="2100391"/>
                <a:ext cx="37731" cy="121778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3844" extrusionOk="0">
                    <a:moveTo>
                      <a:pt x="721" y="1"/>
                    </a:moveTo>
                    <a:cubicBezTo>
                      <a:pt x="670" y="1"/>
                      <a:pt x="616" y="30"/>
                      <a:pt x="572" y="82"/>
                    </a:cubicBezTo>
                    <a:cubicBezTo>
                      <a:pt x="191" y="629"/>
                      <a:pt x="0" y="1296"/>
                      <a:pt x="60" y="1987"/>
                    </a:cubicBezTo>
                    <a:cubicBezTo>
                      <a:pt x="119" y="2665"/>
                      <a:pt x="417" y="3308"/>
                      <a:pt x="893" y="3796"/>
                    </a:cubicBezTo>
                    <a:cubicBezTo>
                      <a:pt x="917" y="3832"/>
                      <a:pt x="965" y="3844"/>
                      <a:pt x="1012" y="3844"/>
                    </a:cubicBezTo>
                    <a:cubicBezTo>
                      <a:pt x="1060" y="3844"/>
                      <a:pt x="1096" y="3832"/>
                      <a:pt x="1131" y="3796"/>
                    </a:cubicBezTo>
                    <a:cubicBezTo>
                      <a:pt x="1191" y="3725"/>
                      <a:pt x="1191" y="3618"/>
                      <a:pt x="1131" y="3546"/>
                    </a:cubicBezTo>
                    <a:cubicBezTo>
                      <a:pt x="250" y="2665"/>
                      <a:pt x="131" y="1284"/>
                      <a:pt x="857" y="272"/>
                    </a:cubicBezTo>
                    <a:cubicBezTo>
                      <a:pt x="917" y="201"/>
                      <a:pt x="893" y="94"/>
                      <a:pt x="810" y="34"/>
                    </a:cubicBezTo>
                    <a:cubicBezTo>
                      <a:pt x="783" y="12"/>
                      <a:pt x="752" y="1"/>
                      <a:pt x="721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9"/>
              <p:cNvSpPr/>
              <p:nvPr/>
            </p:nvSpPr>
            <p:spPr>
              <a:xfrm>
                <a:off x="2353592" y="2091362"/>
                <a:ext cx="68302" cy="20307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41" extrusionOk="0">
                    <a:moveTo>
                      <a:pt x="971" y="1"/>
                    </a:moveTo>
                    <a:cubicBezTo>
                      <a:pt x="708" y="1"/>
                      <a:pt x="417" y="59"/>
                      <a:pt x="120" y="224"/>
                    </a:cubicBezTo>
                    <a:cubicBezTo>
                      <a:pt x="24" y="271"/>
                      <a:pt x="1" y="379"/>
                      <a:pt x="60" y="462"/>
                    </a:cubicBezTo>
                    <a:cubicBezTo>
                      <a:pt x="90" y="522"/>
                      <a:pt x="144" y="554"/>
                      <a:pt x="201" y="554"/>
                    </a:cubicBezTo>
                    <a:cubicBezTo>
                      <a:pt x="234" y="554"/>
                      <a:pt x="268" y="543"/>
                      <a:pt x="298" y="521"/>
                    </a:cubicBezTo>
                    <a:cubicBezTo>
                      <a:pt x="537" y="391"/>
                      <a:pt x="771" y="345"/>
                      <a:pt x="982" y="345"/>
                    </a:cubicBezTo>
                    <a:cubicBezTo>
                      <a:pt x="1488" y="345"/>
                      <a:pt x="1869" y="608"/>
                      <a:pt x="1894" y="617"/>
                    </a:cubicBezTo>
                    <a:cubicBezTo>
                      <a:pt x="1918" y="629"/>
                      <a:pt x="1953" y="640"/>
                      <a:pt x="2001" y="640"/>
                    </a:cubicBezTo>
                    <a:cubicBezTo>
                      <a:pt x="2060" y="640"/>
                      <a:pt x="2096" y="617"/>
                      <a:pt x="2132" y="569"/>
                    </a:cubicBezTo>
                    <a:cubicBezTo>
                      <a:pt x="2156" y="498"/>
                      <a:pt x="2144" y="390"/>
                      <a:pt x="2072" y="331"/>
                    </a:cubicBezTo>
                    <a:cubicBezTo>
                      <a:pt x="2039" y="314"/>
                      <a:pt x="1581" y="1"/>
                      <a:pt x="971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9"/>
              <p:cNvSpPr/>
              <p:nvPr/>
            </p:nvSpPr>
            <p:spPr>
              <a:xfrm>
                <a:off x="2321532" y="2064434"/>
                <a:ext cx="230504" cy="260346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8218" extrusionOk="0">
                    <a:moveTo>
                      <a:pt x="3322" y="3038"/>
                    </a:moveTo>
                    <a:cubicBezTo>
                      <a:pt x="3394" y="3038"/>
                      <a:pt x="3489" y="3074"/>
                      <a:pt x="3549" y="3134"/>
                    </a:cubicBezTo>
                    <a:cubicBezTo>
                      <a:pt x="3668" y="3241"/>
                      <a:pt x="3668" y="3431"/>
                      <a:pt x="3525" y="3562"/>
                    </a:cubicBezTo>
                    <a:cubicBezTo>
                      <a:pt x="3465" y="3622"/>
                      <a:pt x="3388" y="3651"/>
                      <a:pt x="3311" y="3651"/>
                    </a:cubicBezTo>
                    <a:cubicBezTo>
                      <a:pt x="3233" y="3651"/>
                      <a:pt x="3156" y="3622"/>
                      <a:pt x="3096" y="3562"/>
                    </a:cubicBezTo>
                    <a:cubicBezTo>
                      <a:pt x="2977" y="3443"/>
                      <a:pt x="2977" y="3253"/>
                      <a:pt x="3096" y="3134"/>
                    </a:cubicBezTo>
                    <a:cubicBezTo>
                      <a:pt x="3156" y="3074"/>
                      <a:pt x="3227" y="3038"/>
                      <a:pt x="3322" y="3038"/>
                    </a:cubicBezTo>
                    <a:close/>
                    <a:moveTo>
                      <a:pt x="2441" y="3919"/>
                    </a:moveTo>
                    <a:cubicBezTo>
                      <a:pt x="2537" y="3919"/>
                      <a:pt x="2608" y="3955"/>
                      <a:pt x="2668" y="4015"/>
                    </a:cubicBezTo>
                    <a:cubicBezTo>
                      <a:pt x="2727" y="4074"/>
                      <a:pt x="2751" y="4146"/>
                      <a:pt x="2751" y="4229"/>
                    </a:cubicBezTo>
                    <a:cubicBezTo>
                      <a:pt x="2739" y="4312"/>
                      <a:pt x="2715" y="4384"/>
                      <a:pt x="2656" y="4443"/>
                    </a:cubicBezTo>
                    <a:cubicBezTo>
                      <a:pt x="2596" y="4503"/>
                      <a:pt x="2516" y="4533"/>
                      <a:pt x="2435" y="4533"/>
                    </a:cubicBezTo>
                    <a:cubicBezTo>
                      <a:pt x="2355" y="4533"/>
                      <a:pt x="2275" y="4503"/>
                      <a:pt x="2215" y="4443"/>
                    </a:cubicBezTo>
                    <a:cubicBezTo>
                      <a:pt x="2096" y="4324"/>
                      <a:pt x="2096" y="4134"/>
                      <a:pt x="2215" y="4015"/>
                    </a:cubicBezTo>
                    <a:cubicBezTo>
                      <a:pt x="2275" y="3955"/>
                      <a:pt x="2358" y="3919"/>
                      <a:pt x="2441" y="3919"/>
                    </a:cubicBezTo>
                    <a:close/>
                    <a:moveTo>
                      <a:pt x="6109" y="5062"/>
                    </a:moveTo>
                    <a:lnTo>
                      <a:pt x="6620" y="5586"/>
                    </a:lnTo>
                    <a:lnTo>
                      <a:pt x="4775" y="7432"/>
                    </a:lnTo>
                    <a:lnTo>
                      <a:pt x="4656" y="7551"/>
                    </a:lnTo>
                    <a:lnTo>
                      <a:pt x="4144" y="7027"/>
                    </a:lnTo>
                    <a:lnTo>
                      <a:pt x="4215" y="6955"/>
                    </a:lnTo>
                    <a:lnTo>
                      <a:pt x="4680" y="6491"/>
                    </a:lnTo>
                    <a:lnTo>
                      <a:pt x="5573" y="5598"/>
                    </a:lnTo>
                    <a:lnTo>
                      <a:pt x="6025" y="5146"/>
                    </a:lnTo>
                    <a:lnTo>
                      <a:pt x="6109" y="5062"/>
                    </a:lnTo>
                    <a:close/>
                    <a:moveTo>
                      <a:pt x="6644" y="6062"/>
                    </a:moveTo>
                    <a:lnTo>
                      <a:pt x="6668" y="6098"/>
                    </a:lnTo>
                    <a:cubicBezTo>
                      <a:pt x="6859" y="6289"/>
                      <a:pt x="6978" y="6551"/>
                      <a:pt x="6978" y="6836"/>
                    </a:cubicBezTo>
                    <a:cubicBezTo>
                      <a:pt x="6978" y="7122"/>
                      <a:pt x="6859" y="7384"/>
                      <a:pt x="6668" y="7586"/>
                    </a:cubicBezTo>
                    <a:cubicBezTo>
                      <a:pt x="6478" y="7777"/>
                      <a:pt x="6204" y="7896"/>
                      <a:pt x="5930" y="7896"/>
                    </a:cubicBezTo>
                    <a:cubicBezTo>
                      <a:pt x="5644" y="7896"/>
                      <a:pt x="5370" y="7789"/>
                      <a:pt x="5180" y="7586"/>
                    </a:cubicBezTo>
                    <a:lnTo>
                      <a:pt x="5156" y="7551"/>
                    </a:lnTo>
                    <a:lnTo>
                      <a:pt x="6644" y="6062"/>
                    </a:lnTo>
                    <a:close/>
                    <a:moveTo>
                      <a:pt x="1942" y="1"/>
                    </a:moveTo>
                    <a:cubicBezTo>
                      <a:pt x="1249" y="1"/>
                      <a:pt x="584" y="249"/>
                      <a:pt x="72" y="693"/>
                    </a:cubicBezTo>
                    <a:cubicBezTo>
                      <a:pt x="1" y="752"/>
                      <a:pt x="1" y="859"/>
                      <a:pt x="60" y="931"/>
                    </a:cubicBezTo>
                    <a:cubicBezTo>
                      <a:pt x="91" y="968"/>
                      <a:pt x="135" y="986"/>
                      <a:pt x="181" y="986"/>
                    </a:cubicBezTo>
                    <a:cubicBezTo>
                      <a:pt x="222" y="986"/>
                      <a:pt x="264" y="971"/>
                      <a:pt x="298" y="943"/>
                    </a:cubicBezTo>
                    <a:cubicBezTo>
                      <a:pt x="775" y="540"/>
                      <a:pt x="1365" y="340"/>
                      <a:pt x="1953" y="340"/>
                    </a:cubicBezTo>
                    <a:cubicBezTo>
                      <a:pt x="2601" y="340"/>
                      <a:pt x="3247" y="582"/>
                      <a:pt x="3739" y="1062"/>
                    </a:cubicBezTo>
                    <a:cubicBezTo>
                      <a:pt x="4144" y="1467"/>
                      <a:pt x="4406" y="1967"/>
                      <a:pt x="4477" y="2538"/>
                    </a:cubicBezTo>
                    <a:cubicBezTo>
                      <a:pt x="4620" y="3491"/>
                      <a:pt x="5013" y="4336"/>
                      <a:pt x="5668" y="5003"/>
                    </a:cubicBezTo>
                    <a:lnTo>
                      <a:pt x="5454" y="5229"/>
                    </a:lnTo>
                    <a:lnTo>
                      <a:pt x="3882" y="3669"/>
                    </a:lnTo>
                    <a:cubicBezTo>
                      <a:pt x="4037" y="3419"/>
                      <a:pt x="3989" y="3098"/>
                      <a:pt x="3787" y="2884"/>
                    </a:cubicBezTo>
                    <a:cubicBezTo>
                      <a:pt x="3656" y="2753"/>
                      <a:pt x="3486" y="2687"/>
                      <a:pt x="3318" y="2687"/>
                    </a:cubicBezTo>
                    <a:cubicBezTo>
                      <a:pt x="3150" y="2687"/>
                      <a:pt x="2983" y="2753"/>
                      <a:pt x="2858" y="2884"/>
                    </a:cubicBezTo>
                    <a:cubicBezTo>
                      <a:pt x="2656" y="3086"/>
                      <a:pt x="2608" y="3419"/>
                      <a:pt x="2751" y="3669"/>
                    </a:cubicBezTo>
                    <a:cubicBezTo>
                      <a:pt x="2656" y="3610"/>
                      <a:pt x="2549" y="3574"/>
                      <a:pt x="2429" y="3574"/>
                    </a:cubicBezTo>
                    <a:cubicBezTo>
                      <a:pt x="2251" y="3574"/>
                      <a:pt x="2084" y="3657"/>
                      <a:pt x="1965" y="3776"/>
                    </a:cubicBezTo>
                    <a:cubicBezTo>
                      <a:pt x="1715" y="4027"/>
                      <a:pt x="1715" y="4443"/>
                      <a:pt x="1965" y="4693"/>
                    </a:cubicBezTo>
                    <a:cubicBezTo>
                      <a:pt x="2096" y="4824"/>
                      <a:pt x="2263" y="4884"/>
                      <a:pt x="2429" y="4884"/>
                    </a:cubicBezTo>
                    <a:cubicBezTo>
                      <a:pt x="2537" y="4884"/>
                      <a:pt x="2656" y="4860"/>
                      <a:pt x="2739" y="4800"/>
                    </a:cubicBezTo>
                    <a:cubicBezTo>
                      <a:pt x="2834" y="4884"/>
                      <a:pt x="2906" y="4967"/>
                      <a:pt x="2989" y="5039"/>
                    </a:cubicBezTo>
                    <a:cubicBezTo>
                      <a:pt x="3025" y="5062"/>
                      <a:pt x="3072" y="5086"/>
                      <a:pt x="3108" y="5086"/>
                    </a:cubicBezTo>
                    <a:cubicBezTo>
                      <a:pt x="3156" y="5086"/>
                      <a:pt x="3203" y="5062"/>
                      <a:pt x="3227" y="5027"/>
                    </a:cubicBezTo>
                    <a:cubicBezTo>
                      <a:pt x="3287" y="4943"/>
                      <a:pt x="3287" y="4848"/>
                      <a:pt x="3215" y="4789"/>
                    </a:cubicBezTo>
                    <a:cubicBezTo>
                      <a:pt x="3144" y="4705"/>
                      <a:pt x="3049" y="4634"/>
                      <a:pt x="2977" y="4562"/>
                    </a:cubicBezTo>
                    <a:cubicBezTo>
                      <a:pt x="3037" y="4455"/>
                      <a:pt x="3072" y="4348"/>
                      <a:pt x="3072" y="4229"/>
                    </a:cubicBezTo>
                    <a:cubicBezTo>
                      <a:pt x="3072" y="4110"/>
                      <a:pt x="3037" y="3991"/>
                      <a:pt x="2977" y="3907"/>
                    </a:cubicBezTo>
                    <a:lnTo>
                      <a:pt x="2977" y="3907"/>
                    </a:lnTo>
                    <a:cubicBezTo>
                      <a:pt x="3084" y="3967"/>
                      <a:pt x="3203" y="3991"/>
                      <a:pt x="3311" y="3991"/>
                    </a:cubicBezTo>
                    <a:cubicBezTo>
                      <a:pt x="3430" y="3991"/>
                      <a:pt x="3525" y="3967"/>
                      <a:pt x="3632" y="3907"/>
                    </a:cubicBezTo>
                    <a:lnTo>
                      <a:pt x="5192" y="5467"/>
                    </a:lnTo>
                    <a:lnTo>
                      <a:pt x="4537" y="6122"/>
                    </a:lnTo>
                    <a:lnTo>
                      <a:pt x="3751" y="5336"/>
                    </a:lnTo>
                    <a:cubicBezTo>
                      <a:pt x="3721" y="5300"/>
                      <a:pt x="3677" y="5283"/>
                      <a:pt x="3632" y="5283"/>
                    </a:cubicBezTo>
                    <a:cubicBezTo>
                      <a:pt x="3587" y="5283"/>
                      <a:pt x="3543" y="5300"/>
                      <a:pt x="3513" y="5336"/>
                    </a:cubicBezTo>
                    <a:cubicBezTo>
                      <a:pt x="3442" y="5396"/>
                      <a:pt x="3442" y="5515"/>
                      <a:pt x="3513" y="5574"/>
                    </a:cubicBezTo>
                    <a:lnTo>
                      <a:pt x="4299" y="6360"/>
                    </a:lnTo>
                    <a:lnTo>
                      <a:pt x="4084" y="6586"/>
                    </a:lnTo>
                    <a:cubicBezTo>
                      <a:pt x="3394" y="5932"/>
                      <a:pt x="2537" y="5515"/>
                      <a:pt x="1620" y="5396"/>
                    </a:cubicBezTo>
                    <a:cubicBezTo>
                      <a:pt x="1286" y="5348"/>
                      <a:pt x="941" y="5229"/>
                      <a:pt x="644" y="5050"/>
                    </a:cubicBezTo>
                    <a:cubicBezTo>
                      <a:pt x="621" y="5035"/>
                      <a:pt x="595" y="5029"/>
                      <a:pt x="568" y="5029"/>
                    </a:cubicBezTo>
                    <a:cubicBezTo>
                      <a:pt x="510" y="5029"/>
                      <a:pt x="446" y="5061"/>
                      <a:pt x="405" y="5110"/>
                    </a:cubicBezTo>
                    <a:cubicBezTo>
                      <a:pt x="358" y="5181"/>
                      <a:pt x="394" y="5289"/>
                      <a:pt x="465" y="5348"/>
                    </a:cubicBezTo>
                    <a:cubicBezTo>
                      <a:pt x="810" y="5562"/>
                      <a:pt x="1179" y="5681"/>
                      <a:pt x="1560" y="5741"/>
                    </a:cubicBezTo>
                    <a:cubicBezTo>
                      <a:pt x="2394" y="5836"/>
                      <a:pt x="3191" y="6229"/>
                      <a:pt x="3823" y="6824"/>
                    </a:cubicBezTo>
                    <a:lnTo>
                      <a:pt x="3751" y="6896"/>
                    </a:lnTo>
                    <a:cubicBezTo>
                      <a:pt x="3692" y="6955"/>
                      <a:pt x="3692" y="7075"/>
                      <a:pt x="3751" y="7134"/>
                    </a:cubicBezTo>
                    <a:lnTo>
                      <a:pt x="4525" y="7908"/>
                    </a:lnTo>
                    <a:cubicBezTo>
                      <a:pt x="4561" y="7944"/>
                      <a:pt x="4596" y="7956"/>
                      <a:pt x="4644" y="7956"/>
                    </a:cubicBezTo>
                    <a:cubicBezTo>
                      <a:pt x="4692" y="7956"/>
                      <a:pt x="4739" y="7944"/>
                      <a:pt x="4763" y="7908"/>
                    </a:cubicBezTo>
                    <a:lnTo>
                      <a:pt x="4882" y="7789"/>
                    </a:lnTo>
                    <a:lnTo>
                      <a:pt x="4918" y="7825"/>
                    </a:lnTo>
                    <a:cubicBezTo>
                      <a:pt x="5180" y="8087"/>
                      <a:pt x="5525" y="8217"/>
                      <a:pt x="5894" y="8217"/>
                    </a:cubicBezTo>
                    <a:cubicBezTo>
                      <a:pt x="6263" y="8217"/>
                      <a:pt x="6620" y="8075"/>
                      <a:pt x="6882" y="7825"/>
                    </a:cubicBezTo>
                    <a:cubicBezTo>
                      <a:pt x="7144" y="7551"/>
                      <a:pt x="7275" y="7205"/>
                      <a:pt x="7275" y="6836"/>
                    </a:cubicBezTo>
                    <a:cubicBezTo>
                      <a:pt x="7275" y="6467"/>
                      <a:pt x="7180" y="6122"/>
                      <a:pt x="6906" y="5860"/>
                    </a:cubicBezTo>
                    <a:lnTo>
                      <a:pt x="6882" y="5824"/>
                    </a:lnTo>
                    <a:lnTo>
                      <a:pt x="6990" y="5705"/>
                    </a:lnTo>
                    <a:cubicBezTo>
                      <a:pt x="7049" y="5646"/>
                      <a:pt x="7049" y="5527"/>
                      <a:pt x="6990" y="5467"/>
                    </a:cubicBezTo>
                    <a:lnTo>
                      <a:pt x="6216" y="4693"/>
                    </a:lnTo>
                    <a:cubicBezTo>
                      <a:pt x="6192" y="4669"/>
                      <a:pt x="6144" y="4646"/>
                      <a:pt x="6097" y="4646"/>
                    </a:cubicBezTo>
                    <a:cubicBezTo>
                      <a:pt x="6061" y="4646"/>
                      <a:pt x="6013" y="4669"/>
                      <a:pt x="5989" y="4693"/>
                    </a:cubicBezTo>
                    <a:lnTo>
                      <a:pt x="5906" y="4765"/>
                    </a:lnTo>
                    <a:cubicBezTo>
                      <a:pt x="5311" y="4157"/>
                      <a:pt x="4942" y="3372"/>
                      <a:pt x="4823" y="2491"/>
                    </a:cubicBezTo>
                    <a:cubicBezTo>
                      <a:pt x="4739" y="1848"/>
                      <a:pt x="4454" y="1276"/>
                      <a:pt x="3977" y="824"/>
                    </a:cubicBezTo>
                    <a:cubicBezTo>
                      <a:pt x="3453" y="324"/>
                      <a:pt x="2775" y="26"/>
                      <a:pt x="2037" y="2"/>
                    </a:cubicBezTo>
                    <a:cubicBezTo>
                      <a:pt x="2005" y="1"/>
                      <a:pt x="1973" y="1"/>
                      <a:pt x="1942" y="1"/>
                    </a:cubicBezTo>
                    <a:close/>
                  </a:path>
                </a:pathLst>
              </a:custGeom>
              <a:solidFill>
                <a:srgbClr val="3D4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6" name="Google Shape;2006;p59"/>
            <p:cNvSpPr/>
            <p:nvPr/>
          </p:nvSpPr>
          <p:spPr>
            <a:xfrm>
              <a:off x="4645769" y="1278475"/>
              <a:ext cx="1268400" cy="10968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CDBE8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60"/>
          <p:cNvSpPr/>
          <p:nvPr/>
        </p:nvSpPr>
        <p:spPr>
          <a:xfrm>
            <a:off x="1017650" y="2506000"/>
            <a:ext cx="2037600" cy="6618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60"/>
          <p:cNvSpPr/>
          <p:nvPr/>
        </p:nvSpPr>
        <p:spPr>
          <a:xfrm>
            <a:off x="3553213" y="2506000"/>
            <a:ext cx="2037600" cy="6618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60"/>
          <p:cNvSpPr/>
          <p:nvPr/>
        </p:nvSpPr>
        <p:spPr>
          <a:xfrm>
            <a:off x="6088788" y="2506000"/>
            <a:ext cx="2037600" cy="661800"/>
          </a:xfrm>
          <a:prstGeom prst="rect">
            <a:avLst/>
          </a:prstGeom>
          <a:noFill/>
          <a:ln w="9525" cap="flat" cmpd="sng">
            <a:solidFill>
              <a:srgbClr val="CDBE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PROGRESS</a:t>
            </a:r>
            <a:endParaRPr/>
          </a:p>
        </p:txBody>
      </p:sp>
      <p:cxnSp>
        <p:nvCxnSpPr>
          <p:cNvPr id="2015" name="Google Shape;2015;p60"/>
          <p:cNvCxnSpPr>
            <a:stCxn id="2016" idx="3"/>
            <a:endCxn id="2017" idx="1"/>
          </p:cNvCxnSpPr>
          <p:nvPr/>
        </p:nvCxnSpPr>
        <p:spPr>
          <a:xfrm>
            <a:off x="3055238" y="2007325"/>
            <a:ext cx="498000" cy="16572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8" name="Google Shape;2018;p60"/>
          <p:cNvCxnSpPr>
            <a:stCxn id="2017" idx="3"/>
            <a:endCxn id="2019" idx="1"/>
          </p:cNvCxnSpPr>
          <p:nvPr/>
        </p:nvCxnSpPr>
        <p:spPr>
          <a:xfrm rot="10800000" flipH="1">
            <a:off x="5590800" y="2007325"/>
            <a:ext cx="498000" cy="16572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20" name="Google Shape;2020;p60"/>
          <p:cNvGrpSpPr/>
          <p:nvPr/>
        </p:nvGrpSpPr>
        <p:grpSpPr>
          <a:xfrm>
            <a:off x="1017638" y="1719925"/>
            <a:ext cx="2037600" cy="574800"/>
            <a:chOff x="1017638" y="1719925"/>
            <a:chExt cx="2037600" cy="574800"/>
          </a:xfrm>
        </p:grpSpPr>
        <p:sp>
          <p:nvSpPr>
            <p:cNvPr id="2016" name="Google Shape;2016;p60"/>
            <p:cNvSpPr/>
            <p:nvPr/>
          </p:nvSpPr>
          <p:spPr>
            <a:xfrm>
              <a:off x="1017638" y="1719925"/>
              <a:ext cx="2037600" cy="5748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0"/>
            <p:cNvSpPr txBox="1"/>
            <p:nvPr/>
          </p:nvSpPr>
          <p:spPr>
            <a:xfrm>
              <a:off x="1170200" y="1808875"/>
              <a:ext cx="17325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1 TRIMESTER</a:t>
              </a:r>
              <a:endPara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2" name="Google Shape;2022;p60"/>
          <p:cNvGrpSpPr/>
          <p:nvPr/>
        </p:nvGrpSpPr>
        <p:grpSpPr>
          <a:xfrm>
            <a:off x="3553200" y="3377125"/>
            <a:ext cx="2037600" cy="574800"/>
            <a:chOff x="3553200" y="3377125"/>
            <a:chExt cx="2037600" cy="574800"/>
          </a:xfrm>
        </p:grpSpPr>
        <p:sp>
          <p:nvSpPr>
            <p:cNvPr id="2017" name="Google Shape;2017;p60"/>
            <p:cNvSpPr/>
            <p:nvPr/>
          </p:nvSpPr>
          <p:spPr>
            <a:xfrm>
              <a:off x="3553200" y="3377125"/>
              <a:ext cx="2037600" cy="5748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0"/>
            <p:cNvSpPr txBox="1"/>
            <p:nvPr/>
          </p:nvSpPr>
          <p:spPr>
            <a:xfrm>
              <a:off x="3705775" y="3466075"/>
              <a:ext cx="17325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2 TRIMESTER</a:t>
              </a:r>
              <a:endPara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4" name="Google Shape;2024;p60"/>
          <p:cNvGrpSpPr/>
          <p:nvPr/>
        </p:nvGrpSpPr>
        <p:grpSpPr>
          <a:xfrm>
            <a:off x="6088713" y="1719925"/>
            <a:ext cx="2037600" cy="574800"/>
            <a:chOff x="6088713" y="1719925"/>
            <a:chExt cx="2037600" cy="574800"/>
          </a:xfrm>
        </p:grpSpPr>
        <p:sp>
          <p:nvSpPr>
            <p:cNvPr id="2019" name="Google Shape;2019;p60"/>
            <p:cNvSpPr/>
            <p:nvPr/>
          </p:nvSpPr>
          <p:spPr>
            <a:xfrm>
              <a:off x="6088713" y="1719925"/>
              <a:ext cx="2037600" cy="5748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0"/>
            <p:cNvSpPr txBox="1"/>
            <p:nvPr/>
          </p:nvSpPr>
          <p:spPr>
            <a:xfrm>
              <a:off x="6241275" y="1808875"/>
              <a:ext cx="17325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3 TRIMESTER</a:t>
              </a:r>
              <a:endParaRPr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26" name="Google Shape;2026;p60"/>
          <p:cNvSpPr txBox="1">
            <a:spLocks noGrp="1"/>
          </p:cNvSpPr>
          <p:nvPr>
            <p:ph type="subTitle" idx="4294967295"/>
          </p:nvPr>
        </p:nvSpPr>
        <p:spPr>
          <a:xfrm>
            <a:off x="3645325" y="2524150"/>
            <a:ext cx="18534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Venus is the second planet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27" name="Google Shape;2027;p60"/>
          <p:cNvSpPr txBox="1">
            <a:spLocks noGrp="1"/>
          </p:cNvSpPr>
          <p:nvPr>
            <p:ph type="subTitle" idx="4294967295"/>
          </p:nvPr>
        </p:nvSpPr>
        <p:spPr>
          <a:xfrm>
            <a:off x="6241275" y="2522225"/>
            <a:ext cx="18534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Neptune is the farthest planet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28" name="Google Shape;2028;p60"/>
          <p:cNvSpPr txBox="1">
            <a:spLocks noGrp="1"/>
          </p:cNvSpPr>
          <p:nvPr>
            <p:ph type="subTitle" idx="4294967295"/>
          </p:nvPr>
        </p:nvSpPr>
        <p:spPr>
          <a:xfrm>
            <a:off x="1109775" y="2504075"/>
            <a:ext cx="18534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Mars is a very cold place</a:t>
            </a:r>
            <a:endParaRPr sz="1400"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029" name="Google Shape;2029;p60"/>
          <p:cNvCxnSpPr>
            <a:stCxn id="2016" idx="2"/>
            <a:endCxn id="2028" idx="0"/>
          </p:cNvCxnSpPr>
          <p:nvPr/>
        </p:nvCxnSpPr>
        <p:spPr>
          <a:xfrm>
            <a:off x="2036438" y="2294725"/>
            <a:ext cx="0" cy="20940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0" name="Google Shape;2030;p60"/>
          <p:cNvCxnSpPr>
            <a:stCxn id="2012" idx="2"/>
            <a:endCxn id="2017" idx="0"/>
          </p:cNvCxnSpPr>
          <p:nvPr/>
        </p:nvCxnSpPr>
        <p:spPr>
          <a:xfrm>
            <a:off x="4572013" y="3167800"/>
            <a:ext cx="0" cy="20940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1" name="Google Shape;2031;p60"/>
          <p:cNvCxnSpPr>
            <a:stCxn id="2019" idx="2"/>
            <a:endCxn id="2013" idx="0"/>
          </p:cNvCxnSpPr>
          <p:nvPr/>
        </p:nvCxnSpPr>
        <p:spPr>
          <a:xfrm>
            <a:off x="7107513" y="2294725"/>
            <a:ext cx="0" cy="211200"/>
          </a:xfrm>
          <a:prstGeom prst="straightConnector1">
            <a:avLst/>
          </a:prstGeom>
          <a:noFill/>
          <a:ln w="9525" cap="flat" cmpd="sng">
            <a:solidFill>
              <a:srgbClr val="CDBE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STUDENTS’ RESULTS</a:t>
            </a:r>
            <a:endParaRPr/>
          </a:p>
        </p:txBody>
      </p:sp>
      <p:sp>
        <p:nvSpPr>
          <p:cNvPr id="2037" name="Google Shape;2037;p61"/>
          <p:cNvSpPr txBox="1"/>
          <p:nvPr/>
        </p:nvSpPr>
        <p:spPr>
          <a:xfrm>
            <a:off x="789063" y="1409600"/>
            <a:ext cx="218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1st TRIMESTER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8" name="Google Shape;2038;p61"/>
          <p:cNvSpPr txBox="1"/>
          <p:nvPr/>
        </p:nvSpPr>
        <p:spPr>
          <a:xfrm>
            <a:off x="789063" y="3542775"/>
            <a:ext cx="2184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Mercury is the closest planet to the Sun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39" name="Google Shape;2039;p61"/>
          <p:cNvSpPr txBox="1"/>
          <p:nvPr/>
        </p:nvSpPr>
        <p:spPr>
          <a:xfrm>
            <a:off x="3432451" y="1409602"/>
            <a:ext cx="218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2nd TRIMESTER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0" name="Google Shape;2040;p61"/>
          <p:cNvSpPr txBox="1"/>
          <p:nvPr/>
        </p:nvSpPr>
        <p:spPr>
          <a:xfrm>
            <a:off x="3432451" y="3542775"/>
            <a:ext cx="2184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Venus is the second planet from the Sun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41" name="Google Shape;2041;p61"/>
          <p:cNvSpPr txBox="1"/>
          <p:nvPr/>
        </p:nvSpPr>
        <p:spPr>
          <a:xfrm>
            <a:off x="6170629" y="1409600"/>
            <a:ext cx="218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rPr>
              <a:t>3rd TRIMESTER</a:t>
            </a:r>
            <a:endParaRPr sz="1800" b="1">
              <a:solidFill>
                <a:srgbClr val="3D42C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2" name="Google Shape;2042;p61"/>
          <p:cNvSpPr txBox="1"/>
          <p:nvPr/>
        </p:nvSpPr>
        <p:spPr>
          <a:xfrm>
            <a:off x="6170629" y="3542775"/>
            <a:ext cx="2184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It’s composed mostly of hydrogen and helium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043" name="Google Shape;2043;p61"/>
          <p:cNvGrpSpPr/>
          <p:nvPr/>
        </p:nvGrpSpPr>
        <p:grpSpPr>
          <a:xfrm>
            <a:off x="1130241" y="1923710"/>
            <a:ext cx="1501958" cy="1501873"/>
            <a:chOff x="1130241" y="1923710"/>
            <a:chExt cx="1501958" cy="1501873"/>
          </a:xfrm>
        </p:grpSpPr>
        <p:sp>
          <p:nvSpPr>
            <p:cNvPr id="2044" name="Google Shape;2044;p61"/>
            <p:cNvSpPr txBox="1"/>
            <p:nvPr/>
          </p:nvSpPr>
          <p:spPr>
            <a:xfrm>
              <a:off x="1376170" y="2488983"/>
              <a:ext cx="1009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50%</a:t>
              </a:r>
              <a:endParaRPr sz="2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45" name="Google Shape;2045;p61"/>
            <p:cNvGrpSpPr/>
            <p:nvPr/>
          </p:nvGrpSpPr>
          <p:grpSpPr>
            <a:xfrm>
              <a:off x="1130241" y="1923710"/>
              <a:ext cx="1501958" cy="1501873"/>
              <a:chOff x="4049800" y="640400"/>
              <a:chExt cx="858900" cy="858900"/>
            </a:xfrm>
          </p:grpSpPr>
          <p:sp>
            <p:nvSpPr>
              <p:cNvPr id="2046" name="Google Shape;2046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8482"/>
                </a:avLst>
              </a:prstGeom>
              <a:noFill/>
              <a:ln w="9525" cap="flat" cmpd="sng">
                <a:solidFill>
                  <a:srgbClr val="3D42CA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name="adj1" fmla="val 10815236"/>
                  <a:gd name="adj2" fmla="val 165397"/>
                  <a:gd name="adj3" fmla="val 8270"/>
                </a:avLst>
              </a:prstGeom>
              <a:solidFill>
                <a:srgbClr val="3D42CA"/>
              </a:solidFill>
              <a:ln w="9525" cap="flat" cmpd="sng">
                <a:solidFill>
                  <a:srgbClr val="3D42C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8" name="Google Shape;2048;p61"/>
          <p:cNvGrpSpPr/>
          <p:nvPr/>
        </p:nvGrpSpPr>
        <p:grpSpPr>
          <a:xfrm>
            <a:off x="3820866" y="1923710"/>
            <a:ext cx="1501958" cy="1501873"/>
            <a:chOff x="3820866" y="1923710"/>
            <a:chExt cx="1501958" cy="1501873"/>
          </a:xfrm>
        </p:grpSpPr>
        <p:sp>
          <p:nvSpPr>
            <p:cNvPr id="2049" name="Google Shape;2049;p61"/>
            <p:cNvSpPr txBox="1"/>
            <p:nvPr/>
          </p:nvSpPr>
          <p:spPr>
            <a:xfrm>
              <a:off x="4019468" y="2488983"/>
              <a:ext cx="1009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73%</a:t>
              </a:r>
              <a:endParaRPr sz="2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50" name="Google Shape;2050;p61"/>
            <p:cNvGrpSpPr/>
            <p:nvPr/>
          </p:nvGrpSpPr>
          <p:grpSpPr>
            <a:xfrm>
              <a:off x="3820866" y="1923710"/>
              <a:ext cx="1501958" cy="1501873"/>
              <a:chOff x="4049800" y="640400"/>
              <a:chExt cx="858900" cy="858900"/>
            </a:xfrm>
          </p:grpSpPr>
          <p:sp>
            <p:nvSpPr>
              <p:cNvPr id="2051" name="Google Shape;2051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8482"/>
                </a:avLst>
              </a:prstGeom>
              <a:noFill/>
              <a:ln w="9525" cap="flat" cmpd="sng">
                <a:solidFill>
                  <a:srgbClr val="3D42CA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name="adj1" fmla="val 5961586"/>
                  <a:gd name="adj2" fmla="val 165397"/>
                  <a:gd name="adj3" fmla="val 8270"/>
                </a:avLst>
              </a:prstGeom>
              <a:solidFill>
                <a:srgbClr val="3D42CA"/>
              </a:solidFill>
              <a:ln w="9525" cap="flat" cmpd="sng">
                <a:solidFill>
                  <a:srgbClr val="3D42C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3" name="Google Shape;2053;p61"/>
          <p:cNvGrpSpPr/>
          <p:nvPr/>
        </p:nvGrpSpPr>
        <p:grpSpPr>
          <a:xfrm>
            <a:off x="6458816" y="1923710"/>
            <a:ext cx="1501958" cy="1501873"/>
            <a:chOff x="6458816" y="1923710"/>
            <a:chExt cx="1501958" cy="1501873"/>
          </a:xfrm>
        </p:grpSpPr>
        <p:sp>
          <p:nvSpPr>
            <p:cNvPr id="2054" name="Google Shape;2054;p61"/>
            <p:cNvSpPr txBox="1"/>
            <p:nvPr/>
          </p:nvSpPr>
          <p:spPr>
            <a:xfrm>
              <a:off x="6757736" y="2488983"/>
              <a:ext cx="1009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3D42CA"/>
                  </a:solidFill>
                  <a:latin typeface="Poppins"/>
                  <a:ea typeface="Poppins"/>
                  <a:cs typeface="Poppins"/>
                  <a:sym typeface="Poppins"/>
                </a:rPr>
                <a:t>85%</a:t>
              </a:r>
              <a:endParaRPr sz="2800" b="1">
                <a:solidFill>
                  <a:srgbClr val="3D42C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55" name="Google Shape;2055;p61"/>
            <p:cNvGrpSpPr/>
            <p:nvPr/>
          </p:nvGrpSpPr>
          <p:grpSpPr>
            <a:xfrm>
              <a:off x="6458816" y="1923710"/>
              <a:ext cx="1501958" cy="1501873"/>
              <a:chOff x="4049800" y="640400"/>
              <a:chExt cx="858900" cy="858900"/>
            </a:xfrm>
          </p:grpSpPr>
          <p:sp>
            <p:nvSpPr>
              <p:cNvPr id="2056" name="Google Shape;2056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8482"/>
                </a:avLst>
              </a:prstGeom>
              <a:noFill/>
              <a:ln w="9525" cap="flat" cmpd="sng">
                <a:solidFill>
                  <a:srgbClr val="3D42CA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1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name="adj1" fmla="val 3492888"/>
                  <a:gd name="adj2" fmla="val 165397"/>
                  <a:gd name="adj3" fmla="val 8270"/>
                </a:avLst>
              </a:prstGeom>
              <a:solidFill>
                <a:srgbClr val="3D42CA"/>
              </a:solidFill>
              <a:ln w="9525" cap="flat" cmpd="sng">
                <a:solidFill>
                  <a:srgbClr val="3D42C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62"/>
          <p:cNvSpPr txBox="1">
            <a:spLocks noGrp="1"/>
          </p:cNvSpPr>
          <p:nvPr>
            <p:ph type="title"/>
          </p:nvPr>
        </p:nvSpPr>
        <p:spPr>
          <a:xfrm>
            <a:off x="4789575" y="1654050"/>
            <a:ext cx="34470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2063" name="Google Shape;2063;p62"/>
          <p:cNvSpPr txBox="1">
            <a:spLocks noGrp="1"/>
          </p:cNvSpPr>
          <p:nvPr>
            <p:ph type="subTitle" idx="1"/>
          </p:nvPr>
        </p:nvSpPr>
        <p:spPr>
          <a:xfrm>
            <a:off x="4789575" y="2192550"/>
            <a:ext cx="34470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  <p:grpSp>
        <p:nvGrpSpPr>
          <p:cNvPr id="2064" name="Google Shape;2064;p62"/>
          <p:cNvGrpSpPr/>
          <p:nvPr/>
        </p:nvGrpSpPr>
        <p:grpSpPr>
          <a:xfrm>
            <a:off x="621200" y="851400"/>
            <a:ext cx="3678000" cy="3440700"/>
            <a:chOff x="621200" y="851400"/>
            <a:chExt cx="3678000" cy="3440700"/>
          </a:xfrm>
        </p:grpSpPr>
        <p:pic>
          <p:nvPicPr>
            <p:cNvPr id="2065" name="Google Shape;2065;p62"/>
            <p:cNvPicPr preferRelativeResize="0"/>
            <p:nvPr/>
          </p:nvPicPr>
          <p:blipFill rotWithShape="1">
            <a:blip r:embed="rId3">
              <a:alphaModFix/>
            </a:blip>
            <a:srcRect l="14163" r="14156"/>
            <a:stretch/>
          </p:blipFill>
          <p:spPr>
            <a:xfrm>
              <a:off x="713225" y="937913"/>
              <a:ext cx="3509050" cy="326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6" name="Google Shape;2066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3925" y="1385500"/>
              <a:ext cx="2792549" cy="160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7" name="Google Shape;2067;p62"/>
            <p:cNvSpPr/>
            <p:nvPr/>
          </p:nvSpPr>
          <p:spPr>
            <a:xfrm>
              <a:off x="621200" y="851400"/>
              <a:ext cx="3678000" cy="34407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3"/>
          <p:cNvSpPr txBox="1">
            <a:spLocks noGrp="1"/>
          </p:cNvSpPr>
          <p:nvPr>
            <p:ph type="title"/>
          </p:nvPr>
        </p:nvSpPr>
        <p:spPr>
          <a:xfrm>
            <a:off x="911975" y="1806450"/>
            <a:ext cx="34566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2073" name="Google Shape;2073;p63"/>
          <p:cNvSpPr txBox="1">
            <a:spLocks noGrp="1"/>
          </p:cNvSpPr>
          <p:nvPr>
            <p:ph type="subTitle" idx="1"/>
          </p:nvPr>
        </p:nvSpPr>
        <p:spPr>
          <a:xfrm>
            <a:off x="911975" y="2344950"/>
            <a:ext cx="34566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  <p:grpSp>
        <p:nvGrpSpPr>
          <p:cNvPr id="2074" name="Google Shape;2074;p63"/>
          <p:cNvGrpSpPr/>
          <p:nvPr/>
        </p:nvGrpSpPr>
        <p:grpSpPr>
          <a:xfrm>
            <a:off x="5034038" y="983838"/>
            <a:ext cx="3283200" cy="3283500"/>
            <a:chOff x="5034038" y="983838"/>
            <a:chExt cx="3283200" cy="3283500"/>
          </a:xfrm>
        </p:grpSpPr>
        <p:pic>
          <p:nvPicPr>
            <p:cNvPr id="2075" name="Google Shape;2075;p63"/>
            <p:cNvPicPr preferRelativeResize="0"/>
            <p:nvPr/>
          </p:nvPicPr>
          <p:blipFill rotWithShape="1">
            <a:blip r:embed="rId3">
              <a:alphaModFix/>
            </a:blip>
            <a:srcRect l="15537" t="14503" r="15530" b="16564"/>
            <a:stretch/>
          </p:blipFill>
          <p:spPr>
            <a:xfrm>
              <a:off x="5134850" y="1084788"/>
              <a:ext cx="3081600" cy="3081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076" name="Google Shape;2076;p63"/>
            <p:cNvPicPr preferRelativeResize="0"/>
            <p:nvPr/>
          </p:nvPicPr>
          <p:blipFill rotWithShape="1">
            <a:blip r:embed="rId4">
              <a:alphaModFix/>
            </a:blip>
            <a:srcRect b="3725"/>
            <a:stretch/>
          </p:blipFill>
          <p:spPr>
            <a:xfrm>
              <a:off x="6010875" y="1650825"/>
              <a:ext cx="1390827" cy="187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7" name="Google Shape;2077;p63"/>
            <p:cNvSpPr/>
            <p:nvPr/>
          </p:nvSpPr>
          <p:spPr>
            <a:xfrm>
              <a:off x="5034038" y="983838"/>
              <a:ext cx="3283200" cy="3283500"/>
            </a:xfrm>
            <a:prstGeom prst="ellipse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64"/>
          <p:cNvSpPr txBox="1">
            <a:spLocks noGrp="1"/>
          </p:cNvSpPr>
          <p:nvPr>
            <p:ph type="title"/>
          </p:nvPr>
        </p:nvSpPr>
        <p:spPr>
          <a:xfrm>
            <a:off x="4789575" y="1654050"/>
            <a:ext cx="34470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2083" name="Google Shape;2083;p64"/>
          <p:cNvSpPr txBox="1">
            <a:spLocks noGrp="1"/>
          </p:cNvSpPr>
          <p:nvPr>
            <p:ph type="subTitle" idx="1"/>
          </p:nvPr>
        </p:nvSpPr>
        <p:spPr>
          <a:xfrm>
            <a:off x="4789575" y="2192550"/>
            <a:ext cx="34470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  <p:grpSp>
        <p:nvGrpSpPr>
          <p:cNvPr id="2084" name="Google Shape;2084;p64"/>
          <p:cNvGrpSpPr/>
          <p:nvPr/>
        </p:nvGrpSpPr>
        <p:grpSpPr>
          <a:xfrm>
            <a:off x="618608" y="0"/>
            <a:ext cx="4524000" cy="4248600"/>
            <a:chOff x="618608" y="0"/>
            <a:chExt cx="4524000" cy="4248600"/>
          </a:xfrm>
        </p:grpSpPr>
        <p:pic>
          <p:nvPicPr>
            <p:cNvPr id="2085" name="Google Shape;2085;p64"/>
            <p:cNvPicPr preferRelativeResize="0"/>
            <p:nvPr/>
          </p:nvPicPr>
          <p:blipFill rotWithShape="1">
            <a:blip r:embed="rId3">
              <a:alphaModFix/>
            </a:blip>
            <a:srcRect l="11029" t="24511" r="33038" b="917"/>
            <a:stretch/>
          </p:blipFill>
          <p:spPr>
            <a:xfrm rot="878941">
              <a:off x="1094762" y="571758"/>
              <a:ext cx="3571808" cy="317873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  <p:sp>
          <p:nvSpPr>
            <p:cNvPr id="2086" name="Google Shape;2086;p64"/>
            <p:cNvSpPr/>
            <p:nvPr/>
          </p:nvSpPr>
          <p:spPr>
            <a:xfrm rot="878375">
              <a:off x="987342" y="423203"/>
              <a:ext cx="3786531" cy="3402193"/>
            </a:xfrm>
            <a:prstGeom prst="triangle">
              <a:avLst>
                <a:gd name="adj" fmla="val 50212"/>
              </a:avLst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87" name="Google Shape;2087;p64"/>
            <p:cNvPicPr preferRelativeResize="0"/>
            <p:nvPr/>
          </p:nvPicPr>
          <p:blipFill rotWithShape="1">
            <a:blip r:embed="rId4">
              <a:alphaModFix/>
            </a:blip>
            <a:srcRect t="-1523" b="-1399"/>
            <a:stretch/>
          </p:blipFill>
          <p:spPr>
            <a:xfrm>
              <a:off x="2385025" y="1824875"/>
              <a:ext cx="716700" cy="15783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65"/>
          <p:cNvSpPr txBox="1">
            <a:spLocks noGrp="1"/>
          </p:cNvSpPr>
          <p:nvPr>
            <p:ph type="title"/>
          </p:nvPr>
        </p:nvSpPr>
        <p:spPr>
          <a:xfrm>
            <a:off x="1274550" y="522275"/>
            <a:ext cx="6594900" cy="1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093" name="Google Shape;2093;p65"/>
          <p:cNvSpPr txBox="1">
            <a:spLocks noGrp="1"/>
          </p:cNvSpPr>
          <p:nvPr>
            <p:ph type="subTitle" idx="1"/>
          </p:nvPr>
        </p:nvSpPr>
        <p:spPr>
          <a:xfrm>
            <a:off x="2514300" y="1706275"/>
            <a:ext cx="41154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addyouremail@freepik.com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</p:txBody>
      </p:sp>
      <p:sp>
        <p:nvSpPr>
          <p:cNvPr id="2094" name="Google Shape;2094;p65"/>
          <p:cNvSpPr txBox="1"/>
          <p:nvPr/>
        </p:nvSpPr>
        <p:spPr>
          <a:xfrm>
            <a:off x="963600" y="4469075"/>
            <a:ext cx="72168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2CA"/>
                </a:solidFill>
                <a:latin typeface="Roboto Mono"/>
                <a:ea typeface="Roboto Mono"/>
                <a:cs typeface="Roboto Mono"/>
                <a:sym typeface="Roboto Mono"/>
              </a:rPr>
              <a:t>Please keep this slide for attribution</a:t>
            </a:r>
            <a:endParaRPr>
              <a:solidFill>
                <a:srgbClr val="3D42C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95" name="Google Shape;2095;p65"/>
          <p:cNvSpPr/>
          <p:nvPr/>
        </p:nvSpPr>
        <p:spPr>
          <a:xfrm>
            <a:off x="3681572" y="2993978"/>
            <a:ext cx="479100" cy="4791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65"/>
          <p:cNvSpPr/>
          <p:nvPr/>
        </p:nvSpPr>
        <p:spPr>
          <a:xfrm>
            <a:off x="4332447" y="2993978"/>
            <a:ext cx="479100" cy="4791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65"/>
          <p:cNvSpPr/>
          <p:nvPr/>
        </p:nvSpPr>
        <p:spPr>
          <a:xfrm>
            <a:off x="4983322" y="2993978"/>
            <a:ext cx="479100" cy="4791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65"/>
          <p:cNvSpPr/>
          <p:nvPr/>
        </p:nvSpPr>
        <p:spPr>
          <a:xfrm>
            <a:off x="3766634" y="3078876"/>
            <a:ext cx="308967" cy="309308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9" name="Google Shape;2099;p65"/>
          <p:cNvGrpSpPr/>
          <p:nvPr/>
        </p:nvGrpSpPr>
        <p:grpSpPr>
          <a:xfrm>
            <a:off x="4417338" y="3079039"/>
            <a:ext cx="309305" cy="308963"/>
            <a:chOff x="3303268" y="3817349"/>
            <a:chExt cx="346056" cy="345674"/>
          </a:xfrm>
        </p:grpSpPr>
        <p:sp>
          <p:nvSpPr>
            <p:cNvPr id="2100" name="Google Shape;2100;p65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5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5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5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65"/>
          <p:cNvGrpSpPr/>
          <p:nvPr/>
        </p:nvGrpSpPr>
        <p:grpSpPr>
          <a:xfrm>
            <a:off x="5068409" y="3079039"/>
            <a:ext cx="309305" cy="308963"/>
            <a:chOff x="3752358" y="3817349"/>
            <a:chExt cx="346056" cy="345674"/>
          </a:xfrm>
        </p:grpSpPr>
        <p:sp>
          <p:nvSpPr>
            <p:cNvPr id="2105" name="Google Shape;2105;p65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5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5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5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9"/>
          <p:cNvGrpSpPr/>
          <p:nvPr/>
        </p:nvGrpSpPr>
        <p:grpSpPr>
          <a:xfrm>
            <a:off x="1690456" y="1266375"/>
            <a:ext cx="5763073" cy="2534575"/>
            <a:chOff x="1522550" y="1261225"/>
            <a:chExt cx="6098490" cy="2534575"/>
          </a:xfrm>
        </p:grpSpPr>
        <p:sp>
          <p:nvSpPr>
            <p:cNvPr id="1541" name="Google Shape;1541;p39"/>
            <p:cNvSpPr/>
            <p:nvPr/>
          </p:nvSpPr>
          <p:spPr>
            <a:xfrm>
              <a:off x="1522550" y="1261225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1616540" y="1336490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2473300" y="3154700"/>
              <a:ext cx="4197000" cy="641100"/>
            </a:xfrm>
            <a:prstGeom prst="rect">
              <a:avLst/>
            </a:prstGeom>
            <a:solidFill>
              <a:srgbClr val="F0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39"/>
          <p:cNvSpPr txBox="1">
            <a:spLocks noGrp="1"/>
          </p:cNvSpPr>
          <p:nvPr>
            <p:ph type="title"/>
          </p:nvPr>
        </p:nvSpPr>
        <p:spPr>
          <a:xfrm>
            <a:off x="2128650" y="3236038"/>
            <a:ext cx="48867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545" name="Google Shape;1545;p39"/>
          <p:cNvSpPr txBox="1">
            <a:spLocks noGrp="1"/>
          </p:cNvSpPr>
          <p:nvPr>
            <p:ph type="subTitle" idx="1"/>
          </p:nvPr>
        </p:nvSpPr>
        <p:spPr>
          <a:xfrm>
            <a:off x="2128650" y="1830138"/>
            <a:ext cx="48867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6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2114" name="Google Shape;2114;p66"/>
          <p:cNvGrpSpPr/>
          <p:nvPr/>
        </p:nvGrpSpPr>
        <p:grpSpPr>
          <a:xfrm rot="-5400000">
            <a:off x="3647110" y="1048310"/>
            <a:ext cx="635346" cy="1270992"/>
            <a:chOff x="-228600" y="0"/>
            <a:chExt cx="1345787" cy="2692209"/>
          </a:xfrm>
        </p:grpSpPr>
        <p:sp>
          <p:nvSpPr>
            <p:cNvPr id="2115" name="Google Shape;2115;p66"/>
            <p:cNvSpPr/>
            <p:nvPr/>
          </p:nvSpPr>
          <p:spPr>
            <a:xfrm>
              <a:off x="-228600" y="707252"/>
              <a:ext cx="639245" cy="1277686"/>
            </a:xfrm>
            <a:custGeom>
              <a:avLst/>
              <a:gdLst/>
              <a:ahLst/>
              <a:cxnLst/>
              <a:rect l="l" t="t" r="r" b="b"/>
              <a:pathLst>
                <a:path w="15122" h="30225" extrusionOk="0">
                  <a:moveTo>
                    <a:pt x="1" y="1"/>
                  </a:moveTo>
                  <a:lnTo>
                    <a:pt x="1" y="129"/>
                  </a:lnTo>
                  <a:cubicBezTo>
                    <a:pt x="8257" y="129"/>
                    <a:pt x="14975" y="6847"/>
                    <a:pt x="14975" y="15104"/>
                  </a:cubicBezTo>
                  <a:cubicBezTo>
                    <a:pt x="14975" y="23378"/>
                    <a:pt x="8257" y="30095"/>
                    <a:pt x="1" y="30095"/>
                  </a:cubicBezTo>
                  <a:lnTo>
                    <a:pt x="1" y="30224"/>
                  </a:lnTo>
                  <a:cubicBezTo>
                    <a:pt x="8330" y="30224"/>
                    <a:pt x="15121" y="23451"/>
                    <a:pt x="15121" y="15104"/>
                  </a:cubicBezTo>
                  <a:cubicBezTo>
                    <a:pt x="15121" y="6774"/>
                    <a:pt x="833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6"/>
            <p:cNvSpPr/>
            <p:nvPr/>
          </p:nvSpPr>
          <p:spPr>
            <a:xfrm>
              <a:off x="-228600" y="648452"/>
              <a:ext cx="698046" cy="1395288"/>
            </a:xfrm>
            <a:custGeom>
              <a:avLst/>
              <a:gdLst/>
              <a:ahLst/>
              <a:cxnLst/>
              <a:rect l="l" t="t" r="r" b="b"/>
              <a:pathLst>
                <a:path w="16513" h="33007" extrusionOk="0">
                  <a:moveTo>
                    <a:pt x="1" y="0"/>
                  </a:moveTo>
                  <a:lnTo>
                    <a:pt x="1" y="129"/>
                  </a:lnTo>
                  <a:cubicBezTo>
                    <a:pt x="9026" y="129"/>
                    <a:pt x="16366" y="7469"/>
                    <a:pt x="16366" y="16495"/>
                  </a:cubicBezTo>
                  <a:cubicBezTo>
                    <a:pt x="16366" y="25538"/>
                    <a:pt x="9026" y="32878"/>
                    <a:pt x="1" y="32878"/>
                  </a:cubicBezTo>
                  <a:lnTo>
                    <a:pt x="1" y="33006"/>
                  </a:lnTo>
                  <a:cubicBezTo>
                    <a:pt x="9099" y="33006"/>
                    <a:pt x="16512" y="25611"/>
                    <a:pt x="16512" y="16495"/>
                  </a:cubicBezTo>
                  <a:cubicBezTo>
                    <a:pt x="16512" y="7396"/>
                    <a:pt x="9099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6"/>
            <p:cNvSpPr/>
            <p:nvPr/>
          </p:nvSpPr>
          <p:spPr>
            <a:xfrm>
              <a:off x="-228600" y="588891"/>
              <a:ext cx="756847" cy="1513651"/>
            </a:xfrm>
            <a:custGeom>
              <a:avLst/>
              <a:gdLst/>
              <a:ahLst/>
              <a:cxnLst/>
              <a:rect l="l" t="t" r="r" b="b"/>
              <a:pathLst>
                <a:path w="17904" h="35807" extrusionOk="0">
                  <a:moveTo>
                    <a:pt x="1" y="0"/>
                  </a:moveTo>
                  <a:lnTo>
                    <a:pt x="1" y="147"/>
                  </a:lnTo>
                  <a:cubicBezTo>
                    <a:pt x="9795" y="147"/>
                    <a:pt x="17757" y="8109"/>
                    <a:pt x="17757" y="17904"/>
                  </a:cubicBezTo>
                  <a:cubicBezTo>
                    <a:pt x="17757" y="27716"/>
                    <a:pt x="9795" y="35678"/>
                    <a:pt x="1" y="35678"/>
                  </a:cubicBezTo>
                  <a:lnTo>
                    <a:pt x="1" y="35807"/>
                  </a:lnTo>
                  <a:cubicBezTo>
                    <a:pt x="9868" y="35807"/>
                    <a:pt x="17904" y="27789"/>
                    <a:pt x="17904" y="17904"/>
                  </a:cubicBezTo>
                  <a:cubicBezTo>
                    <a:pt x="17904" y="8036"/>
                    <a:pt x="986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6"/>
            <p:cNvSpPr/>
            <p:nvPr/>
          </p:nvSpPr>
          <p:spPr>
            <a:xfrm>
              <a:off x="-228600" y="530091"/>
              <a:ext cx="815648" cy="1632014"/>
            </a:xfrm>
            <a:custGeom>
              <a:avLst/>
              <a:gdLst/>
              <a:ahLst/>
              <a:cxnLst/>
              <a:rect l="l" t="t" r="r" b="b"/>
              <a:pathLst>
                <a:path w="19295" h="38607" extrusionOk="0">
                  <a:moveTo>
                    <a:pt x="1" y="0"/>
                  </a:moveTo>
                  <a:lnTo>
                    <a:pt x="1" y="147"/>
                  </a:lnTo>
                  <a:cubicBezTo>
                    <a:pt x="10564" y="147"/>
                    <a:pt x="19167" y="8731"/>
                    <a:pt x="19167" y="19295"/>
                  </a:cubicBezTo>
                  <a:cubicBezTo>
                    <a:pt x="19167" y="29875"/>
                    <a:pt x="10564" y="38460"/>
                    <a:pt x="1" y="38460"/>
                  </a:cubicBezTo>
                  <a:lnTo>
                    <a:pt x="1" y="38607"/>
                  </a:lnTo>
                  <a:cubicBezTo>
                    <a:pt x="10637" y="38607"/>
                    <a:pt x="19295" y="29949"/>
                    <a:pt x="19295" y="19295"/>
                  </a:cubicBezTo>
                  <a:cubicBezTo>
                    <a:pt x="19295" y="8658"/>
                    <a:pt x="10637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6"/>
            <p:cNvSpPr/>
            <p:nvPr/>
          </p:nvSpPr>
          <p:spPr>
            <a:xfrm>
              <a:off x="-228600" y="471248"/>
              <a:ext cx="874491" cy="1749659"/>
            </a:xfrm>
            <a:custGeom>
              <a:avLst/>
              <a:gdLst/>
              <a:ahLst/>
              <a:cxnLst/>
              <a:rect l="l" t="t" r="r" b="b"/>
              <a:pathLst>
                <a:path w="20687" h="41390" extrusionOk="0">
                  <a:moveTo>
                    <a:pt x="1" y="1"/>
                  </a:moveTo>
                  <a:lnTo>
                    <a:pt x="1" y="147"/>
                  </a:lnTo>
                  <a:cubicBezTo>
                    <a:pt x="11333" y="147"/>
                    <a:pt x="20559" y="9355"/>
                    <a:pt x="20559" y="20687"/>
                  </a:cubicBezTo>
                  <a:cubicBezTo>
                    <a:pt x="20559" y="32036"/>
                    <a:pt x="11333" y="41243"/>
                    <a:pt x="1" y="41243"/>
                  </a:cubicBezTo>
                  <a:lnTo>
                    <a:pt x="1" y="41390"/>
                  </a:lnTo>
                  <a:cubicBezTo>
                    <a:pt x="11406" y="41390"/>
                    <a:pt x="20686" y="32109"/>
                    <a:pt x="20686" y="20687"/>
                  </a:cubicBezTo>
                  <a:cubicBezTo>
                    <a:pt x="20686" y="9281"/>
                    <a:pt x="1140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6"/>
            <p:cNvSpPr/>
            <p:nvPr/>
          </p:nvSpPr>
          <p:spPr>
            <a:xfrm>
              <a:off x="-228600" y="412448"/>
              <a:ext cx="933292" cy="1867261"/>
            </a:xfrm>
            <a:custGeom>
              <a:avLst/>
              <a:gdLst/>
              <a:ahLst/>
              <a:cxnLst/>
              <a:rect l="l" t="t" r="r" b="b"/>
              <a:pathLst>
                <a:path w="22078" h="44172" extrusionOk="0">
                  <a:moveTo>
                    <a:pt x="1" y="1"/>
                  </a:moveTo>
                  <a:lnTo>
                    <a:pt x="1" y="128"/>
                  </a:lnTo>
                  <a:cubicBezTo>
                    <a:pt x="12101" y="128"/>
                    <a:pt x="21950" y="9977"/>
                    <a:pt x="21950" y="22078"/>
                  </a:cubicBezTo>
                  <a:cubicBezTo>
                    <a:pt x="21950" y="34196"/>
                    <a:pt x="12101" y="44026"/>
                    <a:pt x="1" y="44026"/>
                  </a:cubicBezTo>
                  <a:lnTo>
                    <a:pt x="1" y="44172"/>
                  </a:lnTo>
                  <a:cubicBezTo>
                    <a:pt x="12175" y="44172"/>
                    <a:pt x="22077" y="34269"/>
                    <a:pt x="22077" y="22078"/>
                  </a:cubicBezTo>
                  <a:cubicBezTo>
                    <a:pt x="22077" y="9903"/>
                    <a:pt x="12175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6"/>
            <p:cNvSpPr/>
            <p:nvPr/>
          </p:nvSpPr>
          <p:spPr>
            <a:xfrm>
              <a:off x="-228600" y="353647"/>
              <a:ext cx="992093" cy="1984905"/>
            </a:xfrm>
            <a:custGeom>
              <a:avLst/>
              <a:gdLst/>
              <a:ahLst/>
              <a:cxnLst/>
              <a:rect l="l" t="t" r="r" b="b"/>
              <a:pathLst>
                <a:path w="23469" h="46955" extrusionOk="0">
                  <a:moveTo>
                    <a:pt x="1" y="1"/>
                  </a:moveTo>
                  <a:lnTo>
                    <a:pt x="1" y="128"/>
                  </a:lnTo>
                  <a:cubicBezTo>
                    <a:pt x="12870" y="128"/>
                    <a:pt x="23341" y="10599"/>
                    <a:pt x="23341" y="23469"/>
                  </a:cubicBezTo>
                  <a:cubicBezTo>
                    <a:pt x="23341" y="36337"/>
                    <a:pt x="12870" y="46808"/>
                    <a:pt x="1" y="46808"/>
                  </a:cubicBezTo>
                  <a:lnTo>
                    <a:pt x="1" y="46954"/>
                  </a:lnTo>
                  <a:cubicBezTo>
                    <a:pt x="12943" y="46954"/>
                    <a:pt x="23469" y="36429"/>
                    <a:pt x="23469" y="23469"/>
                  </a:cubicBezTo>
                  <a:cubicBezTo>
                    <a:pt x="23469" y="10526"/>
                    <a:pt x="12943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6"/>
            <p:cNvSpPr/>
            <p:nvPr/>
          </p:nvSpPr>
          <p:spPr>
            <a:xfrm>
              <a:off x="-228600" y="294847"/>
              <a:ext cx="1051698" cy="2102507"/>
            </a:xfrm>
            <a:custGeom>
              <a:avLst/>
              <a:gdLst/>
              <a:ahLst/>
              <a:cxnLst/>
              <a:rect l="l" t="t" r="r" b="b"/>
              <a:pathLst>
                <a:path w="24879" h="49737" extrusionOk="0">
                  <a:moveTo>
                    <a:pt x="1" y="0"/>
                  </a:moveTo>
                  <a:lnTo>
                    <a:pt x="1" y="128"/>
                  </a:lnTo>
                  <a:cubicBezTo>
                    <a:pt x="13639" y="128"/>
                    <a:pt x="24732" y="11221"/>
                    <a:pt x="24732" y="24860"/>
                  </a:cubicBezTo>
                  <a:cubicBezTo>
                    <a:pt x="24732" y="38497"/>
                    <a:pt x="13639" y="49609"/>
                    <a:pt x="1" y="49609"/>
                  </a:cubicBezTo>
                  <a:lnTo>
                    <a:pt x="1" y="49736"/>
                  </a:lnTo>
                  <a:cubicBezTo>
                    <a:pt x="13712" y="49736"/>
                    <a:pt x="24879" y="38589"/>
                    <a:pt x="24879" y="24860"/>
                  </a:cubicBezTo>
                  <a:cubicBezTo>
                    <a:pt x="24879" y="11148"/>
                    <a:pt x="13712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6"/>
            <p:cNvSpPr/>
            <p:nvPr/>
          </p:nvSpPr>
          <p:spPr>
            <a:xfrm>
              <a:off x="-228600" y="236047"/>
              <a:ext cx="1110541" cy="2220109"/>
            </a:xfrm>
            <a:custGeom>
              <a:avLst/>
              <a:gdLst/>
              <a:ahLst/>
              <a:cxnLst/>
              <a:rect l="l" t="t" r="r" b="b"/>
              <a:pathLst>
                <a:path w="26271" h="52519" extrusionOk="0">
                  <a:moveTo>
                    <a:pt x="1" y="0"/>
                  </a:moveTo>
                  <a:lnTo>
                    <a:pt x="1" y="127"/>
                  </a:lnTo>
                  <a:cubicBezTo>
                    <a:pt x="14408" y="127"/>
                    <a:pt x="26124" y="11843"/>
                    <a:pt x="26124" y="26251"/>
                  </a:cubicBezTo>
                  <a:cubicBezTo>
                    <a:pt x="26124" y="40657"/>
                    <a:pt x="14408" y="52391"/>
                    <a:pt x="1" y="52391"/>
                  </a:cubicBezTo>
                  <a:lnTo>
                    <a:pt x="1" y="52519"/>
                  </a:lnTo>
                  <a:cubicBezTo>
                    <a:pt x="14481" y="52519"/>
                    <a:pt x="26270" y="40749"/>
                    <a:pt x="26270" y="26251"/>
                  </a:cubicBezTo>
                  <a:cubicBezTo>
                    <a:pt x="26270" y="11770"/>
                    <a:pt x="14481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6"/>
            <p:cNvSpPr/>
            <p:nvPr/>
          </p:nvSpPr>
          <p:spPr>
            <a:xfrm>
              <a:off x="-228600" y="176401"/>
              <a:ext cx="1169342" cy="2338557"/>
            </a:xfrm>
            <a:custGeom>
              <a:avLst/>
              <a:gdLst/>
              <a:ahLst/>
              <a:cxnLst/>
              <a:rect l="l" t="t" r="r" b="b"/>
              <a:pathLst>
                <a:path w="27662" h="55321" extrusionOk="0">
                  <a:moveTo>
                    <a:pt x="1" y="1"/>
                  </a:moveTo>
                  <a:lnTo>
                    <a:pt x="1" y="147"/>
                  </a:lnTo>
                  <a:cubicBezTo>
                    <a:pt x="15177" y="147"/>
                    <a:pt x="27515" y="12485"/>
                    <a:pt x="27515" y="27662"/>
                  </a:cubicBezTo>
                  <a:cubicBezTo>
                    <a:pt x="27515" y="42836"/>
                    <a:pt x="15177" y="55194"/>
                    <a:pt x="1" y="55194"/>
                  </a:cubicBezTo>
                  <a:lnTo>
                    <a:pt x="1" y="55321"/>
                  </a:lnTo>
                  <a:cubicBezTo>
                    <a:pt x="15250" y="55321"/>
                    <a:pt x="27661" y="42929"/>
                    <a:pt x="27661" y="27662"/>
                  </a:cubicBezTo>
                  <a:cubicBezTo>
                    <a:pt x="27661" y="12412"/>
                    <a:pt x="15250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6"/>
            <p:cNvSpPr/>
            <p:nvPr/>
          </p:nvSpPr>
          <p:spPr>
            <a:xfrm>
              <a:off x="-228600" y="116037"/>
              <a:ext cx="1229707" cy="2459287"/>
            </a:xfrm>
            <a:custGeom>
              <a:avLst/>
              <a:gdLst/>
              <a:ahLst/>
              <a:cxnLst/>
              <a:rect l="l" t="t" r="r" b="b"/>
              <a:pathLst>
                <a:path w="29090" h="58177" extrusionOk="0">
                  <a:moveTo>
                    <a:pt x="1" y="1"/>
                  </a:moveTo>
                  <a:lnTo>
                    <a:pt x="1" y="147"/>
                  </a:lnTo>
                  <a:cubicBezTo>
                    <a:pt x="15963" y="147"/>
                    <a:pt x="28943" y="13127"/>
                    <a:pt x="28943" y="29090"/>
                  </a:cubicBezTo>
                  <a:cubicBezTo>
                    <a:pt x="28943" y="45052"/>
                    <a:pt x="15963" y="58049"/>
                    <a:pt x="1" y="58049"/>
                  </a:cubicBezTo>
                  <a:lnTo>
                    <a:pt x="1" y="58177"/>
                  </a:lnTo>
                  <a:cubicBezTo>
                    <a:pt x="16036" y="58177"/>
                    <a:pt x="29089" y="45143"/>
                    <a:pt x="29089" y="29090"/>
                  </a:cubicBezTo>
                  <a:cubicBezTo>
                    <a:pt x="29089" y="13054"/>
                    <a:pt x="16036" y="1"/>
                    <a:pt x="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6"/>
            <p:cNvSpPr/>
            <p:nvPr/>
          </p:nvSpPr>
          <p:spPr>
            <a:xfrm>
              <a:off x="-228600" y="58800"/>
              <a:ext cx="1286944" cy="2574607"/>
            </a:xfrm>
            <a:custGeom>
              <a:avLst/>
              <a:gdLst/>
              <a:ahLst/>
              <a:cxnLst/>
              <a:rect l="l" t="t" r="r" b="b"/>
              <a:pathLst>
                <a:path w="30444" h="60905" extrusionOk="0">
                  <a:moveTo>
                    <a:pt x="1" y="0"/>
                  </a:moveTo>
                  <a:lnTo>
                    <a:pt x="1" y="147"/>
                  </a:lnTo>
                  <a:cubicBezTo>
                    <a:pt x="8092" y="147"/>
                    <a:pt x="15707" y="3295"/>
                    <a:pt x="21437" y="9026"/>
                  </a:cubicBezTo>
                  <a:cubicBezTo>
                    <a:pt x="27149" y="14737"/>
                    <a:pt x="30315" y="22352"/>
                    <a:pt x="30315" y="30444"/>
                  </a:cubicBezTo>
                  <a:cubicBezTo>
                    <a:pt x="30315" y="38552"/>
                    <a:pt x="27149" y="46150"/>
                    <a:pt x="21437" y="51879"/>
                  </a:cubicBezTo>
                  <a:cubicBezTo>
                    <a:pt x="15707" y="57609"/>
                    <a:pt x="8092" y="60758"/>
                    <a:pt x="1" y="60758"/>
                  </a:cubicBezTo>
                  <a:lnTo>
                    <a:pt x="1" y="60905"/>
                  </a:lnTo>
                  <a:cubicBezTo>
                    <a:pt x="8128" y="60905"/>
                    <a:pt x="15780" y="57737"/>
                    <a:pt x="21528" y="51971"/>
                  </a:cubicBezTo>
                  <a:cubicBezTo>
                    <a:pt x="27276" y="46223"/>
                    <a:pt x="30444" y="38589"/>
                    <a:pt x="30444" y="30444"/>
                  </a:cubicBezTo>
                  <a:cubicBezTo>
                    <a:pt x="30444" y="22316"/>
                    <a:pt x="27276" y="14664"/>
                    <a:pt x="21528" y="8916"/>
                  </a:cubicBezTo>
                  <a:cubicBezTo>
                    <a:pt x="15780" y="3168"/>
                    <a:pt x="8128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6"/>
            <p:cNvSpPr/>
            <p:nvPr/>
          </p:nvSpPr>
          <p:spPr>
            <a:xfrm>
              <a:off x="-228600" y="0"/>
              <a:ext cx="1345787" cy="2692209"/>
            </a:xfrm>
            <a:custGeom>
              <a:avLst/>
              <a:gdLst/>
              <a:ahLst/>
              <a:cxnLst/>
              <a:rect l="l" t="t" r="r" b="b"/>
              <a:pathLst>
                <a:path w="31836" h="63687" extrusionOk="0">
                  <a:moveTo>
                    <a:pt x="1" y="0"/>
                  </a:moveTo>
                  <a:lnTo>
                    <a:pt x="1" y="146"/>
                  </a:lnTo>
                  <a:cubicBezTo>
                    <a:pt x="8458" y="146"/>
                    <a:pt x="16422" y="3441"/>
                    <a:pt x="22407" y="9428"/>
                  </a:cubicBezTo>
                  <a:cubicBezTo>
                    <a:pt x="28411" y="15414"/>
                    <a:pt x="31706" y="23377"/>
                    <a:pt x="31706" y="31835"/>
                  </a:cubicBezTo>
                  <a:cubicBezTo>
                    <a:pt x="31706" y="40309"/>
                    <a:pt x="28411" y="48273"/>
                    <a:pt x="22407" y="54259"/>
                  </a:cubicBezTo>
                  <a:cubicBezTo>
                    <a:pt x="16422" y="60245"/>
                    <a:pt x="8458" y="63540"/>
                    <a:pt x="1" y="63540"/>
                  </a:cubicBezTo>
                  <a:lnTo>
                    <a:pt x="1" y="63687"/>
                  </a:lnTo>
                  <a:cubicBezTo>
                    <a:pt x="8494" y="63687"/>
                    <a:pt x="16495" y="60373"/>
                    <a:pt x="22517" y="54351"/>
                  </a:cubicBezTo>
                  <a:cubicBezTo>
                    <a:pt x="28521" y="48346"/>
                    <a:pt x="31835" y="40346"/>
                    <a:pt x="31835" y="31835"/>
                  </a:cubicBezTo>
                  <a:cubicBezTo>
                    <a:pt x="31835" y="23341"/>
                    <a:pt x="28521" y="15340"/>
                    <a:pt x="22517" y="9336"/>
                  </a:cubicBezTo>
                  <a:cubicBezTo>
                    <a:pt x="16495" y="3314"/>
                    <a:pt x="8494" y="0"/>
                    <a:pt x="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66"/>
          <p:cNvGrpSpPr/>
          <p:nvPr/>
        </p:nvGrpSpPr>
        <p:grpSpPr>
          <a:xfrm>
            <a:off x="1774054" y="1375443"/>
            <a:ext cx="940489" cy="616738"/>
            <a:chOff x="2285625" y="2424325"/>
            <a:chExt cx="699300" cy="458575"/>
          </a:xfrm>
        </p:grpSpPr>
        <p:sp>
          <p:nvSpPr>
            <p:cNvPr id="2129" name="Google Shape;2129;p66"/>
            <p:cNvSpPr/>
            <p:nvPr/>
          </p:nvSpPr>
          <p:spPr>
            <a:xfrm>
              <a:off x="2285625" y="2424325"/>
              <a:ext cx="699300" cy="458575"/>
            </a:xfrm>
            <a:custGeom>
              <a:avLst/>
              <a:gdLst/>
              <a:ahLst/>
              <a:cxnLst/>
              <a:rect l="l" t="t" r="r" b="b"/>
              <a:pathLst>
                <a:path w="27972" h="18343" extrusionOk="0">
                  <a:moveTo>
                    <a:pt x="27259" y="476"/>
                  </a:moveTo>
                  <a:cubicBezTo>
                    <a:pt x="27259" y="530"/>
                    <a:pt x="27259" y="586"/>
                    <a:pt x="27295" y="623"/>
                  </a:cubicBezTo>
                  <a:lnTo>
                    <a:pt x="16805" y="17427"/>
                  </a:lnTo>
                  <a:lnTo>
                    <a:pt x="16824" y="17189"/>
                  </a:lnTo>
                  <a:cubicBezTo>
                    <a:pt x="16842" y="17098"/>
                    <a:pt x="16769" y="17006"/>
                    <a:pt x="16659" y="16988"/>
                  </a:cubicBezTo>
                  <a:cubicBezTo>
                    <a:pt x="16568" y="16988"/>
                    <a:pt x="16476" y="17061"/>
                    <a:pt x="16476" y="17152"/>
                  </a:cubicBezTo>
                  <a:lnTo>
                    <a:pt x="16402" y="17848"/>
                  </a:lnTo>
                  <a:lnTo>
                    <a:pt x="788" y="7047"/>
                  </a:lnTo>
                  <a:cubicBezTo>
                    <a:pt x="825" y="7011"/>
                    <a:pt x="842" y="6993"/>
                    <a:pt x="842" y="6937"/>
                  </a:cubicBezTo>
                  <a:lnTo>
                    <a:pt x="842" y="6864"/>
                  </a:lnTo>
                  <a:lnTo>
                    <a:pt x="27259" y="476"/>
                  </a:lnTo>
                  <a:close/>
                  <a:moveTo>
                    <a:pt x="27752" y="0"/>
                  </a:moveTo>
                  <a:lnTo>
                    <a:pt x="147" y="6663"/>
                  </a:lnTo>
                  <a:cubicBezTo>
                    <a:pt x="110" y="6663"/>
                    <a:pt x="93" y="6681"/>
                    <a:pt x="56" y="6700"/>
                  </a:cubicBezTo>
                  <a:lnTo>
                    <a:pt x="56" y="6718"/>
                  </a:lnTo>
                  <a:cubicBezTo>
                    <a:pt x="37" y="6737"/>
                    <a:pt x="19" y="6773"/>
                    <a:pt x="0" y="6791"/>
                  </a:cubicBezTo>
                  <a:lnTo>
                    <a:pt x="0" y="6810"/>
                  </a:lnTo>
                  <a:cubicBezTo>
                    <a:pt x="0" y="6828"/>
                    <a:pt x="0" y="6864"/>
                    <a:pt x="19" y="6883"/>
                  </a:cubicBezTo>
                  <a:lnTo>
                    <a:pt x="19" y="6920"/>
                  </a:lnTo>
                  <a:lnTo>
                    <a:pt x="74" y="6974"/>
                  </a:lnTo>
                  <a:lnTo>
                    <a:pt x="16439" y="18306"/>
                  </a:lnTo>
                  <a:lnTo>
                    <a:pt x="16458" y="18306"/>
                  </a:lnTo>
                  <a:cubicBezTo>
                    <a:pt x="16476" y="18324"/>
                    <a:pt x="16495" y="18343"/>
                    <a:pt x="16531" y="18343"/>
                  </a:cubicBezTo>
                  <a:lnTo>
                    <a:pt x="16586" y="18343"/>
                  </a:lnTo>
                  <a:cubicBezTo>
                    <a:pt x="16586" y="18343"/>
                    <a:pt x="16586" y="18324"/>
                    <a:pt x="16605" y="18324"/>
                  </a:cubicBezTo>
                  <a:cubicBezTo>
                    <a:pt x="16605" y="18324"/>
                    <a:pt x="16622" y="18324"/>
                    <a:pt x="16622" y="18306"/>
                  </a:cubicBezTo>
                  <a:lnTo>
                    <a:pt x="16659" y="18306"/>
                  </a:lnTo>
                  <a:cubicBezTo>
                    <a:pt x="16659" y="18287"/>
                    <a:pt x="16678" y="18287"/>
                    <a:pt x="16678" y="18269"/>
                  </a:cubicBezTo>
                  <a:cubicBezTo>
                    <a:pt x="16695" y="18269"/>
                    <a:pt x="16695" y="18269"/>
                    <a:pt x="16695" y="18250"/>
                  </a:cubicBezTo>
                  <a:lnTo>
                    <a:pt x="27954" y="256"/>
                  </a:lnTo>
                  <a:cubicBezTo>
                    <a:pt x="27972" y="220"/>
                    <a:pt x="27972" y="201"/>
                    <a:pt x="27972" y="164"/>
                  </a:cubicBezTo>
                  <a:lnTo>
                    <a:pt x="27972" y="147"/>
                  </a:lnTo>
                  <a:cubicBezTo>
                    <a:pt x="27972" y="128"/>
                    <a:pt x="27954" y="110"/>
                    <a:pt x="27935" y="73"/>
                  </a:cubicBezTo>
                  <a:lnTo>
                    <a:pt x="27935" y="54"/>
                  </a:lnTo>
                  <a:cubicBezTo>
                    <a:pt x="27918" y="37"/>
                    <a:pt x="27881" y="18"/>
                    <a:pt x="2786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6"/>
            <p:cNvSpPr/>
            <p:nvPr/>
          </p:nvSpPr>
          <p:spPr>
            <a:xfrm>
              <a:off x="2854925" y="2517650"/>
              <a:ext cx="28400" cy="26125"/>
            </a:xfrm>
            <a:custGeom>
              <a:avLst/>
              <a:gdLst/>
              <a:ahLst/>
              <a:cxnLst/>
              <a:rect l="l" t="t" r="r" b="b"/>
              <a:pathLst>
                <a:path w="1136" h="1045" extrusionOk="0">
                  <a:moveTo>
                    <a:pt x="954" y="1"/>
                  </a:moveTo>
                  <a:cubicBezTo>
                    <a:pt x="908" y="1"/>
                    <a:pt x="862" y="19"/>
                    <a:pt x="825" y="56"/>
                  </a:cubicBezTo>
                  <a:lnTo>
                    <a:pt x="74" y="734"/>
                  </a:lnTo>
                  <a:cubicBezTo>
                    <a:pt x="20" y="807"/>
                    <a:pt x="1" y="917"/>
                    <a:pt x="74" y="971"/>
                  </a:cubicBezTo>
                  <a:cubicBezTo>
                    <a:pt x="111" y="1027"/>
                    <a:pt x="147" y="1044"/>
                    <a:pt x="203" y="1044"/>
                  </a:cubicBezTo>
                  <a:cubicBezTo>
                    <a:pt x="240" y="1044"/>
                    <a:pt x="294" y="1027"/>
                    <a:pt x="313" y="990"/>
                  </a:cubicBezTo>
                  <a:lnTo>
                    <a:pt x="1063" y="312"/>
                  </a:lnTo>
                  <a:cubicBezTo>
                    <a:pt x="1136" y="239"/>
                    <a:pt x="1136" y="129"/>
                    <a:pt x="1082" y="56"/>
                  </a:cubicBezTo>
                  <a:cubicBezTo>
                    <a:pt x="1045" y="19"/>
                    <a:pt x="999" y="1"/>
                    <a:pt x="95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6"/>
            <p:cNvSpPr/>
            <p:nvPr/>
          </p:nvSpPr>
          <p:spPr>
            <a:xfrm>
              <a:off x="2817875" y="2551925"/>
              <a:ext cx="28400" cy="25700"/>
            </a:xfrm>
            <a:custGeom>
              <a:avLst/>
              <a:gdLst/>
              <a:ahLst/>
              <a:cxnLst/>
              <a:rect l="l" t="t" r="r" b="b"/>
              <a:pathLst>
                <a:path w="1136" h="1028" extrusionOk="0">
                  <a:moveTo>
                    <a:pt x="940" y="1"/>
                  </a:moveTo>
                  <a:cubicBezTo>
                    <a:pt x="899" y="1"/>
                    <a:pt x="858" y="14"/>
                    <a:pt x="824" y="39"/>
                  </a:cubicBezTo>
                  <a:lnTo>
                    <a:pt x="74" y="717"/>
                  </a:lnTo>
                  <a:cubicBezTo>
                    <a:pt x="1" y="791"/>
                    <a:pt x="1" y="900"/>
                    <a:pt x="74" y="974"/>
                  </a:cubicBezTo>
                  <a:cubicBezTo>
                    <a:pt x="111" y="1010"/>
                    <a:pt x="147" y="1028"/>
                    <a:pt x="201" y="1028"/>
                  </a:cubicBezTo>
                  <a:cubicBezTo>
                    <a:pt x="238" y="1028"/>
                    <a:pt x="275" y="1010"/>
                    <a:pt x="311" y="991"/>
                  </a:cubicBezTo>
                  <a:lnTo>
                    <a:pt x="1063" y="296"/>
                  </a:lnTo>
                  <a:cubicBezTo>
                    <a:pt x="1136" y="241"/>
                    <a:pt x="1136" y="132"/>
                    <a:pt x="1063" y="58"/>
                  </a:cubicBezTo>
                  <a:cubicBezTo>
                    <a:pt x="1033" y="19"/>
                    <a:pt x="987" y="1"/>
                    <a:pt x="9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6"/>
            <p:cNvSpPr/>
            <p:nvPr/>
          </p:nvSpPr>
          <p:spPr>
            <a:xfrm>
              <a:off x="2929550" y="2449475"/>
              <a:ext cx="27925" cy="26125"/>
            </a:xfrm>
            <a:custGeom>
              <a:avLst/>
              <a:gdLst/>
              <a:ahLst/>
              <a:cxnLst/>
              <a:rect l="l" t="t" r="r" b="b"/>
              <a:pathLst>
                <a:path w="1117" h="1045" extrusionOk="0">
                  <a:moveTo>
                    <a:pt x="934" y="1"/>
                  </a:moveTo>
                  <a:cubicBezTo>
                    <a:pt x="888" y="1"/>
                    <a:pt x="843" y="19"/>
                    <a:pt x="806" y="56"/>
                  </a:cubicBezTo>
                  <a:lnTo>
                    <a:pt x="74" y="732"/>
                  </a:lnTo>
                  <a:cubicBezTo>
                    <a:pt x="0" y="806"/>
                    <a:pt x="0" y="916"/>
                    <a:pt x="55" y="989"/>
                  </a:cubicBezTo>
                  <a:cubicBezTo>
                    <a:pt x="91" y="1025"/>
                    <a:pt x="147" y="1044"/>
                    <a:pt x="184" y="1044"/>
                  </a:cubicBezTo>
                  <a:cubicBezTo>
                    <a:pt x="238" y="1044"/>
                    <a:pt x="274" y="1025"/>
                    <a:pt x="311" y="989"/>
                  </a:cubicBezTo>
                  <a:lnTo>
                    <a:pt x="1043" y="312"/>
                  </a:lnTo>
                  <a:cubicBezTo>
                    <a:pt x="1116" y="239"/>
                    <a:pt x="1116" y="129"/>
                    <a:pt x="1062" y="56"/>
                  </a:cubicBezTo>
                  <a:cubicBezTo>
                    <a:pt x="1026" y="19"/>
                    <a:pt x="980" y="1"/>
                    <a:pt x="93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6"/>
            <p:cNvSpPr/>
            <p:nvPr/>
          </p:nvSpPr>
          <p:spPr>
            <a:xfrm>
              <a:off x="2892025" y="2483725"/>
              <a:ext cx="28400" cy="25750"/>
            </a:xfrm>
            <a:custGeom>
              <a:avLst/>
              <a:gdLst/>
              <a:ahLst/>
              <a:cxnLst/>
              <a:rect l="l" t="t" r="r" b="b"/>
              <a:pathLst>
                <a:path w="1136" h="1030" extrusionOk="0">
                  <a:moveTo>
                    <a:pt x="942" y="1"/>
                  </a:moveTo>
                  <a:cubicBezTo>
                    <a:pt x="900" y="1"/>
                    <a:pt x="858" y="15"/>
                    <a:pt x="823" y="41"/>
                  </a:cubicBezTo>
                  <a:lnTo>
                    <a:pt x="91" y="717"/>
                  </a:lnTo>
                  <a:cubicBezTo>
                    <a:pt x="18" y="790"/>
                    <a:pt x="0" y="900"/>
                    <a:pt x="74" y="973"/>
                  </a:cubicBezTo>
                  <a:cubicBezTo>
                    <a:pt x="110" y="1010"/>
                    <a:pt x="147" y="1029"/>
                    <a:pt x="201" y="1029"/>
                  </a:cubicBezTo>
                  <a:cubicBezTo>
                    <a:pt x="238" y="1029"/>
                    <a:pt x="293" y="1010"/>
                    <a:pt x="330" y="992"/>
                  </a:cubicBezTo>
                  <a:lnTo>
                    <a:pt x="1062" y="297"/>
                  </a:lnTo>
                  <a:cubicBezTo>
                    <a:pt x="1135" y="241"/>
                    <a:pt x="1135" y="131"/>
                    <a:pt x="1080" y="58"/>
                  </a:cubicBezTo>
                  <a:cubicBezTo>
                    <a:pt x="1041" y="19"/>
                    <a:pt x="991" y="1"/>
                    <a:pt x="942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6"/>
            <p:cNvSpPr/>
            <p:nvPr/>
          </p:nvSpPr>
          <p:spPr>
            <a:xfrm>
              <a:off x="2743750" y="2619925"/>
              <a:ext cx="28400" cy="25925"/>
            </a:xfrm>
            <a:custGeom>
              <a:avLst/>
              <a:gdLst/>
              <a:ahLst/>
              <a:cxnLst/>
              <a:rect l="l" t="t" r="r" b="b"/>
              <a:pathLst>
                <a:path w="1136" h="1037" extrusionOk="0">
                  <a:moveTo>
                    <a:pt x="926" y="1"/>
                  </a:moveTo>
                  <a:cubicBezTo>
                    <a:pt x="886" y="1"/>
                    <a:pt x="848" y="15"/>
                    <a:pt x="823" y="48"/>
                  </a:cubicBezTo>
                  <a:lnTo>
                    <a:pt x="74" y="724"/>
                  </a:lnTo>
                  <a:cubicBezTo>
                    <a:pt x="0" y="797"/>
                    <a:pt x="0" y="907"/>
                    <a:pt x="54" y="981"/>
                  </a:cubicBezTo>
                  <a:cubicBezTo>
                    <a:pt x="91" y="1017"/>
                    <a:pt x="147" y="1036"/>
                    <a:pt x="201" y="1036"/>
                  </a:cubicBezTo>
                  <a:cubicBezTo>
                    <a:pt x="238" y="1036"/>
                    <a:pt x="274" y="1017"/>
                    <a:pt x="311" y="981"/>
                  </a:cubicBezTo>
                  <a:lnTo>
                    <a:pt x="1062" y="304"/>
                  </a:lnTo>
                  <a:cubicBezTo>
                    <a:pt x="1135" y="248"/>
                    <a:pt x="1135" y="138"/>
                    <a:pt x="1062" y="65"/>
                  </a:cubicBezTo>
                  <a:cubicBezTo>
                    <a:pt x="1031" y="24"/>
                    <a:pt x="977" y="1"/>
                    <a:pt x="92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6"/>
            <p:cNvSpPr/>
            <p:nvPr/>
          </p:nvSpPr>
          <p:spPr>
            <a:xfrm>
              <a:off x="2780800" y="2585875"/>
              <a:ext cx="28400" cy="25625"/>
            </a:xfrm>
            <a:custGeom>
              <a:avLst/>
              <a:gdLst/>
              <a:ahLst/>
              <a:cxnLst/>
              <a:rect l="l" t="t" r="r" b="b"/>
              <a:pathLst>
                <a:path w="1136" h="1025" extrusionOk="0">
                  <a:moveTo>
                    <a:pt x="951" y="0"/>
                  </a:moveTo>
                  <a:cubicBezTo>
                    <a:pt x="907" y="0"/>
                    <a:pt x="861" y="18"/>
                    <a:pt x="825" y="55"/>
                  </a:cubicBezTo>
                  <a:lnTo>
                    <a:pt x="74" y="732"/>
                  </a:lnTo>
                  <a:cubicBezTo>
                    <a:pt x="0" y="787"/>
                    <a:pt x="0" y="897"/>
                    <a:pt x="74" y="970"/>
                  </a:cubicBezTo>
                  <a:cubicBezTo>
                    <a:pt x="93" y="1007"/>
                    <a:pt x="147" y="1025"/>
                    <a:pt x="202" y="1025"/>
                  </a:cubicBezTo>
                  <a:cubicBezTo>
                    <a:pt x="239" y="1025"/>
                    <a:pt x="276" y="1025"/>
                    <a:pt x="312" y="988"/>
                  </a:cubicBezTo>
                  <a:lnTo>
                    <a:pt x="1062" y="311"/>
                  </a:lnTo>
                  <a:cubicBezTo>
                    <a:pt x="1135" y="238"/>
                    <a:pt x="1135" y="128"/>
                    <a:pt x="1062" y="55"/>
                  </a:cubicBezTo>
                  <a:cubicBezTo>
                    <a:pt x="1035" y="18"/>
                    <a:pt x="994" y="0"/>
                    <a:pt x="95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6"/>
            <p:cNvSpPr/>
            <p:nvPr/>
          </p:nvSpPr>
          <p:spPr>
            <a:xfrm>
              <a:off x="2703900" y="2653975"/>
              <a:ext cx="31150" cy="30300"/>
            </a:xfrm>
            <a:custGeom>
              <a:avLst/>
              <a:gdLst/>
              <a:ahLst/>
              <a:cxnLst/>
              <a:rect l="l" t="t" r="r" b="b"/>
              <a:pathLst>
                <a:path w="1246" h="1212" extrusionOk="0">
                  <a:moveTo>
                    <a:pt x="1035" y="1"/>
                  </a:moveTo>
                  <a:cubicBezTo>
                    <a:pt x="992" y="1"/>
                    <a:pt x="950" y="14"/>
                    <a:pt x="916" y="40"/>
                  </a:cubicBezTo>
                  <a:lnTo>
                    <a:pt x="623" y="333"/>
                  </a:lnTo>
                  <a:lnTo>
                    <a:pt x="221" y="260"/>
                  </a:lnTo>
                  <a:cubicBezTo>
                    <a:pt x="209" y="258"/>
                    <a:pt x="197" y="257"/>
                    <a:pt x="186" y="257"/>
                  </a:cubicBezTo>
                  <a:cubicBezTo>
                    <a:pt x="92" y="257"/>
                    <a:pt x="20" y="324"/>
                    <a:pt x="20" y="406"/>
                  </a:cubicBezTo>
                  <a:cubicBezTo>
                    <a:pt x="1" y="497"/>
                    <a:pt x="57" y="589"/>
                    <a:pt x="147" y="607"/>
                  </a:cubicBezTo>
                  <a:lnTo>
                    <a:pt x="477" y="663"/>
                  </a:lnTo>
                  <a:lnTo>
                    <a:pt x="440" y="1010"/>
                  </a:lnTo>
                  <a:cubicBezTo>
                    <a:pt x="440" y="1120"/>
                    <a:pt x="514" y="1193"/>
                    <a:pt x="606" y="1212"/>
                  </a:cubicBezTo>
                  <a:lnTo>
                    <a:pt x="623" y="1212"/>
                  </a:lnTo>
                  <a:cubicBezTo>
                    <a:pt x="716" y="1212"/>
                    <a:pt x="789" y="1139"/>
                    <a:pt x="806" y="1046"/>
                  </a:cubicBezTo>
                  <a:lnTo>
                    <a:pt x="843" y="607"/>
                  </a:lnTo>
                  <a:lnTo>
                    <a:pt x="1155" y="314"/>
                  </a:lnTo>
                  <a:cubicBezTo>
                    <a:pt x="1228" y="241"/>
                    <a:pt x="1246" y="131"/>
                    <a:pt x="1173" y="58"/>
                  </a:cubicBezTo>
                  <a:cubicBezTo>
                    <a:pt x="1133" y="19"/>
                    <a:pt x="1084" y="1"/>
                    <a:pt x="1035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6"/>
            <p:cNvSpPr/>
            <p:nvPr/>
          </p:nvSpPr>
          <p:spPr>
            <a:xfrm>
              <a:off x="2416975" y="2612775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85" y="0"/>
                  </a:moveTo>
                  <a:cubicBezTo>
                    <a:pt x="106" y="0"/>
                    <a:pt x="35" y="55"/>
                    <a:pt x="18" y="151"/>
                  </a:cubicBezTo>
                  <a:cubicBezTo>
                    <a:pt x="1" y="241"/>
                    <a:pt x="74" y="334"/>
                    <a:pt x="165" y="351"/>
                  </a:cubicBezTo>
                  <a:lnTo>
                    <a:pt x="1117" y="498"/>
                  </a:lnTo>
                  <a:cubicBezTo>
                    <a:pt x="1136" y="498"/>
                    <a:pt x="1136" y="517"/>
                    <a:pt x="1153" y="517"/>
                  </a:cubicBezTo>
                  <a:cubicBezTo>
                    <a:pt x="1227" y="517"/>
                    <a:pt x="1319" y="444"/>
                    <a:pt x="1319" y="351"/>
                  </a:cubicBezTo>
                  <a:cubicBezTo>
                    <a:pt x="1337" y="260"/>
                    <a:pt x="1282" y="168"/>
                    <a:pt x="1172" y="151"/>
                  </a:cubicBezTo>
                  <a:lnTo>
                    <a:pt x="221" y="4"/>
                  </a:lnTo>
                  <a:cubicBezTo>
                    <a:pt x="209" y="2"/>
                    <a:pt x="197" y="0"/>
                    <a:pt x="185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6"/>
            <p:cNvSpPr/>
            <p:nvPr/>
          </p:nvSpPr>
          <p:spPr>
            <a:xfrm>
              <a:off x="2512625" y="2628425"/>
              <a:ext cx="33450" cy="12850"/>
            </a:xfrm>
            <a:custGeom>
              <a:avLst/>
              <a:gdLst/>
              <a:ahLst/>
              <a:cxnLst/>
              <a:rect l="l" t="t" r="r" b="b"/>
              <a:pathLst>
                <a:path w="1338" h="514" extrusionOk="0">
                  <a:moveTo>
                    <a:pt x="220" y="1"/>
                  </a:moveTo>
                  <a:cubicBezTo>
                    <a:pt x="129" y="1"/>
                    <a:pt x="37" y="55"/>
                    <a:pt x="19" y="147"/>
                  </a:cubicBezTo>
                  <a:cubicBezTo>
                    <a:pt x="0" y="257"/>
                    <a:pt x="73" y="348"/>
                    <a:pt x="166" y="348"/>
                  </a:cubicBezTo>
                  <a:lnTo>
                    <a:pt x="1117" y="513"/>
                  </a:lnTo>
                  <a:lnTo>
                    <a:pt x="1154" y="513"/>
                  </a:lnTo>
                  <a:cubicBezTo>
                    <a:pt x="1227" y="513"/>
                    <a:pt x="1301" y="457"/>
                    <a:pt x="1318" y="367"/>
                  </a:cubicBezTo>
                  <a:cubicBezTo>
                    <a:pt x="1337" y="274"/>
                    <a:pt x="1264" y="184"/>
                    <a:pt x="1172" y="165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6"/>
            <p:cNvSpPr/>
            <p:nvPr/>
          </p:nvSpPr>
          <p:spPr>
            <a:xfrm>
              <a:off x="2465025" y="26205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87" y="0"/>
                  </a:moveTo>
                  <a:cubicBezTo>
                    <a:pt x="93" y="0"/>
                    <a:pt x="19" y="67"/>
                    <a:pt x="19" y="149"/>
                  </a:cubicBezTo>
                  <a:cubicBezTo>
                    <a:pt x="0" y="241"/>
                    <a:pt x="56" y="332"/>
                    <a:pt x="147" y="351"/>
                  </a:cubicBezTo>
                  <a:lnTo>
                    <a:pt x="1118" y="515"/>
                  </a:lnTo>
                  <a:lnTo>
                    <a:pt x="1135" y="515"/>
                  </a:lnTo>
                  <a:cubicBezTo>
                    <a:pt x="1228" y="515"/>
                    <a:pt x="1301" y="461"/>
                    <a:pt x="1318" y="369"/>
                  </a:cubicBezTo>
                  <a:cubicBezTo>
                    <a:pt x="1337" y="278"/>
                    <a:pt x="1264" y="186"/>
                    <a:pt x="1172" y="168"/>
                  </a:cubicBezTo>
                  <a:lnTo>
                    <a:pt x="220" y="3"/>
                  </a:lnTo>
                  <a:cubicBezTo>
                    <a:pt x="209" y="1"/>
                    <a:pt x="198" y="0"/>
                    <a:pt x="187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6"/>
            <p:cNvSpPr/>
            <p:nvPr/>
          </p:nvSpPr>
          <p:spPr>
            <a:xfrm>
              <a:off x="2608275" y="2644350"/>
              <a:ext cx="33425" cy="12925"/>
            </a:xfrm>
            <a:custGeom>
              <a:avLst/>
              <a:gdLst/>
              <a:ahLst/>
              <a:cxnLst/>
              <a:rect l="l" t="t" r="r" b="b"/>
              <a:pathLst>
                <a:path w="1337" h="517" extrusionOk="0">
                  <a:moveTo>
                    <a:pt x="193" y="1"/>
                  </a:moveTo>
                  <a:cubicBezTo>
                    <a:pt x="111" y="1"/>
                    <a:pt x="35" y="68"/>
                    <a:pt x="18" y="150"/>
                  </a:cubicBezTo>
                  <a:cubicBezTo>
                    <a:pt x="1" y="242"/>
                    <a:pt x="55" y="333"/>
                    <a:pt x="165" y="352"/>
                  </a:cubicBezTo>
                  <a:lnTo>
                    <a:pt x="1117" y="516"/>
                  </a:lnTo>
                  <a:lnTo>
                    <a:pt x="1136" y="516"/>
                  </a:lnTo>
                  <a:cubicBezTo>
                    <a:pt x="1227" y="516"/>
                    <a:pt x="1300" y="462"/>
                    <a:pt x="1319" y="370"/>
                  </a:cubicBezTo>
                  <a:cubicBezTo>
                    <a:pt x="1336" y="279"/>
                    <a:pt x="1263" y="187"/>
                    <a:pt x="1172" y="169"/>
                  </a:cubicBezTo>
                  <a:lnTo>
                    <a:pt x="220" y="4"/>
                  </a:lnTo>
                  <a:cubicBezTo>
                    <a:pt x="211" y="2"/>
                    <a:pt x="202" y="1"/>
                    <a:pt x="1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6"/>
            <p:cNvSpPr/>
            <p:nvPr/>
          </p:nvSpPr>
          <p:spPr>
            <a:xfrm>
              <a:off x="2560200" y="2636600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1" y="0"/>
                  </a:moveTo>
                  <a:cubicBezTo>
                    <a:pt x="111" y="0"/>
                    <a:pt x="36" y="67"/>
                    <a:pt x="20" y="150"/>
                  </a:cubicBezTo>
                  <a:cubicBezTo>
                    <a:pt x="1" y="240"/>
                    <a:pt x="74" y="333"/>
                    <a:pt x="166" y="350"/>
                  </a:cubicBezTo>
                  <a:lnTo>
                    <a:pt x="1118" y="516"/>
                  </a:lnTo>
                  <a:lnTo>
                    <a:pt x="1155" y="516"/>
                  </a:lnTo>
                  <a:cubicBezTo>
                    <a:pt x="1246" y="516"/>
                    <a:pt x="1319" y="442"/>
                    <a:pt x="1319" y="369"/>
                  </a:cubicBezTo>
                  <a:cubicBezTo>
                    <a:pt x="1338" y="259"/>
                    <a:pt x="1282" y="167"/>
                    <a:pt x="1192" y="167"/>
                  </a:cubicBezTo>
                  <a:lnTo>
                    <a:pt x="221" y="3"/>
                  </a:lnTo>
                  <a:cubicBezTo>
                    <a:pt x="211" y="1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6"/>
            <p:cNvSpPr/>
            <p:nvPr/>
          </p:nvSpPr>
          <p:spPr>
            <a:xfrm>
              <a:off x="2321325" y="2596775"/>
              <a:ext cx="33450" cy="12900"/>
            </a:xfrm>
            <a:custGeom>
              <a:avLst/>
              <a:gdLst/>
              <a:ahLst/>
              <a:cxnLst/>
              <a:rect l="l" t="t" r="r" b="b"/>
              <a:pathLst>
                <a:path w="1338" h="516" extrusionOk="0">
                  <a:moveTo>
                    <a:pt x="192" y="0"/>
                  </a:moveTo>
                  <a:cubicBezTo>
                    <a:pt x="111" y="0"/>
                    <a:pt x="35" y="68"/>
                    <a:pt x="19" y="149"/>
                  </a:cubicBezTo>
                  <a:cubicBezTo>
                    <a:pt x="0" y="241"/>
                    <a:pt x="73" y="332"/>
                    <a:pt x="166" y="351"/>
                  </a:cubicBezTo>
                  <a:lnTo>
                    <a:pt x="1118" y="515"/>
                  </a:lnTo>
                  <a:lnTo>
                    <a:pt x="1154" y="515"/>
                  </a:lnTo>
                  <a:cubicBezTo>
                    <a:pt x="1245" y="515"/>
                    <a:pt x="1318" y="442"/>
                    <a:pt x="1337" y="369"/>
                  </a:cubicBezTo>
                  <a:cubicBezTo>
                    <a:pt x="1337" y="259"/>
                    <a:pt x="1282" y="186"/>
                    <a:pt x="1191" y="168"/>
                  </a:cubicBezTo>
                  <a:lnTo>
                    <a:pt x="220" y="3"/>
                  </a:lnTo>
                  <a:cubicBezTo>
                    <a:pt x="211" y="1"/>
                    <a:pt x="202" y="0"/>
                    <a:pt x="192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6"/>
            <p:cNvSpPr/>
            <p:nvPr/>
          </p:nvSpPr>
          <p:spPr>
            <a:xfrm>
              <a:off x="2655875" y="2652575"/>
              <a:ext cx="33425" cy="12500"/>
            </a:xfrm>
            <a:custGeom>
              <a:avLst/>
              <a:gdLst/>
              <a:ahLst/>
              <a:cxnLst/>
              <a:rect l="l" t="t" r="r" b="b"/>
              <a:pathLst>
                <a:path w="1337" h="500" extrusionOk="0">
                  <a:moveTo>
                    <a:pt x="186" y="1"/>
                  </a:moveTo>
                  <a:cubicBezTo>
                    <a:pt x="107" y="1"/>
                    <a:pt x="35" y="54"/>
                    <a:pt x="18" y="150"/>
                  </a:cubicBezTo>
                  <a:cubicBezTo>
                    <a:pt x="1" y="243"/>
                    <a:pt x="74" y="334"/>
                    <a:pt x="165" y="353"/>
                  </a:cubicBezTo>
                  <a:lnTo>
                    <a:pt x="1116" y="499"/>
                  </a:lnTo>
                  <a:lnTo>
                    <a:pt x="1153" y="499"/>
                  </a:lnTo>
                  <a:cubicBezTo>
                    <a:pt x="1226" y="499"/>
                    <a:pt x="1319" y="443"/>
                    <a:pt x="1319" y="353"/>
                  </a:cubicBezTo>
                  <a:cubicBezTo>
                    <a:pt x="1336" y="260"/>
                    <a:pt x="1282" y="170"/>
                    <a:pt x="1172" y="150"/>
                  </a:cubicBezTo>
                  <a:lnTo>
                    <a:pt x="220" y="4"/>
                  </a:lnTo>
                  <a:cubicBezTo>
                    <a:pt x="209" y="2"/>
                    <a:pt x="197" y="1"/>
                    <a:pt x="186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6"/>
            <p:cNvSpPr/>
            <p:nvPr/>
          </p:nvSpPr>
          <p:spPr>
            <a:xfrm>
              <a:off x="2369400" y="2604550"/>
              <a:ext cx="33400" cy="12925"/>
            </a:xfrm>
            <a:custGeom>
              <a:avLst/>
              <a:gdLst/>
              <a:ahLst/>
              <a:cxnLst/>
              <a:rect l="l" t="t" r="r" b="b"/>
              <a:pathLst>
                <a:path w="1336" h="517" extrusionOk="0">
                  <a:moveTo>
                    <a:pt x="190" y="1"/>
                  </a:moveTo>
                  <a:cubicBezTo>
                    <a:pt x="109" y="1"/>
                    <a:pt x="35" y="68"/>
                    <a:pt x="18" y="150"/>
                  </a:cubicBezTo>
                  <a:cubicBezTo>
                    <a:pt x="0" y="260"/>
                    <a:pt x="54" y="333"/>
                    <a:pt x="164" y="351"/>
                  </a:cubicBezTo>
                  <a:lnTo>
                    <a:pt x="1116" y="516"/>
                  </a:lnTo>
                  <a:lnTo>
                    <a:pt x="1135" y="516"/>
                  </a:lnTo>
                  <a:cubicBezTo>
                    <a:pt x="1226" y="516"/>
                    <a:pt x="1299" y="461"/>
                    <a:pt x="1318" y="370"/>
                  </a:cubicBezTo>
                  <a:cubicBezTo>
                    <a:pt x="1336" y="278"/>
                    <a:pt x="1262" y="187"/>
                    <a:pt x="1172" y="168"/>
                  </a:cubicBezTo>
                  <a:lnTo>
                    <a:pt x="220" y="4"/>
                  </a:lnTo>
                  <a:cubicBezTo>
                    <a:pt x="210" y="2"/>
                    <a:pt x="200" y="1"/>
                    <a:pt x="19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6"/>
            <p:cNvSpPr/>
            <p:nvPr/>
          </p:nvSpPr>
          <p:spPr>
            <a:xfrm>
              <a:off x="2704825" y="2749675"/>
              <a:ext cx="11925" cy="33900"/>
            </a:xfrm>
            <a:custGeom>
              <a:avLst/>
              <a:gdLst/>
              <a:ahLst/>
              <a:cxnLst/>
              <a:rect l="l" t="t" r="r" b="b"/>
              <a:pathLst>
                <a:path w="477" h="1356" extrusionOk="0">
                  <a:moveTo>
                    <a:pt x="293" y="1"/>
                  </a:moveTo>
                  <a:cubicBezTo>
                    <a:pt x="203" y="1"/>
                    <a:pt x="110" y="74"/>
                    <a:pt x="110" y="166"/>
                  </a:cubicBezTo>
                  <a:lnTo>
                    <a:pt x="1" y="1155"/>
                  </a:lnTo>
                  <a:cubicBezTo>
                    <a:pt x="1" y="1265"/>
                    <a:pt x="74" y="1338"/>
                    <a:pt x="166" y="1356"/>
                  </a:cubicBezTo>
                  <a:lnTo>
                    <a:pt x="184" y="1356"/>
                  </a:lnTo>
                  <a:cubicBezTo>
                    <a:pt x="276" y="1356"/>
                    <a:pt x="349" y="1282"/>
                    <a:pt x="367" y="1191"/>
                  </a:cubicBezTo>
                  <a:lnTo>
                    <a:pt x="459" y="203"/>
                  </a:lnTo>
                  <a:cubicBezTo>
                    <a:pt x="477" y="111"/>
                    <a:pt x="403" y="20"/>
                    <a:pt x="293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6"/>
            <p:cNvSpPr/>
            <p:nvPr/>
          </p:nvSpPr>
          <p:spPr>
            <a:xfrm>
              <a:off x="2709875" y="2700200"/>
              <a:ext cx="11925" cy="33500"/>
            </a:xfrm>
            <a:custGeom>
              <a:avLst/>
              <a:gdLst/>
              <a:ahLst/>
              <a:cxnLst/>
              <a:rect l="l" t="t" r="r" b="b"/>
              <a:pathLst>
                <a:path w="477" h="1340" extrusionOk="0">
                  <a:moveTo>
                    <a:pt x="266" y="0"/>
                  </a:moveTo>
                  <a:cubicBezTo>
                    <a:pt x="184" y="0"/>
                    <a:pt x="110" y="69"/>
                    <a:pt x="110" y="168"/>
                  </a:cubicBezTo>
                  <a:lnTo>
                    <a:pt x="1" y="1157"/>
                  </a:lnTo>
                  <a:cubicBezTo>
                    <a:pt x="1" y="1248"/>
                    <a:pt x="74" y="1340"/>
                    <a:pt x="165" y="1340"/>
                  </a:cubicBezTo>
                  <a:lnTo>
                    <a:pt x="184" y="1340"/>
                  </a:lnTo>
                  <a:cubicBezTo>
                    <a:pt x="275" y="1340"/>
                    <a:pt x="348" y="1284"/>
                    <a:pt x="367" y="1193"/>
                  </a:cubicBezTo>
                  <a:lnTo>
                    <a:pt x="458" y="186"/>
                  </a:lnTo>
                  <a:cubicBezTo>
                    <a:pt x="477" y="95"/>
                    <a:pt x="403" y="3"/>
                    <a:pt x="294" y="3"/>
                  </a:cubicBezTo>
                  <a:cubicBezTo>
                    <a:pt x="284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2699800" y="2799575"/>
              <a:ext cx="11925" cy="33425"/>
            </a:xfrm>
            <a:custGeom>
              <a:avLst/>
              <a:gdLst/>
              <a:ahLst/>
              <a:cxnLst/>
              <a:rect l="l" t="t" r="r" b="b"/>
              <a:pathLst>
                <a:path w="477" h="1337" extrusionOk="0">
                  <a:moveTo>
                    <a:pt x="294" y="1"/>
                  </a:moveTo>
                  <a:cubicBezTo>
                    <a:pt x="202" y="1"/>
                    <a:pt x="111" y="55"/>
                    <a:pt x="111" y="147"/>
                  </a:cubicBezTo>
                  <a:lnTo>
                    <a:pt x="1" y="1153"/>
                  </a:lnTo>
                  <a:cubicBezTo>
                    <a:pt x="1" y="1246"/>
                    <a:pt x="74" y="1337"/>
                    <a:pt x="165" y="1337"/>
                  </a:cubicBezTo>
                  <a:lnTo>
                    <a:pt x="184" y="1337"/>
                  </a:lnTo>
                  <a:cubicBezTo>
                    <a:pt x="275" y="1337"/>
                    <a:pt x="348" y="1282"/>
                    <a:pt x="348" y="1190"/>
                  </a:cubicBezTo>
                  <a:lnTo>
                    <a:pt x="458" y="184"/>
                  </a:lnTo>
                  <a:cubicBezTo>
                    <a:pt x="477" y="92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8" name="Google Shape;2148;p66"/>
          <p:cNvGrpSpPr/>
          <p:nvPr/>
        </p:nvGrpSpPr>
        <p:grpSpPr>
          <a:xfrm>
            <a:off x="6879835" y="1308815"/>
            <a:ext cx="749964" cy="749964"/>
            <a:chOff x="5965435" y="1308815"/>
            <a:chExt cx="749964" cy="749964"/>
          </a:xfrm>
        </p:grpSpPr>
        <p:sp>
          <p:nvSpPr>
            <p:cNvPr id="2149" name="Google Shape;2149;p66"/>
            <p:cNvSpPr/>
            <p:nvPr/>
          </p:nvSpPr>
          <p:spPr>
            <a:xfrm>
              <a:off x="6138588" y="1481969"/>
              <a:ext cx="576811" cy="576811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6"/>
            <p:cNvSpPr/>
            <p:nvPr/>
          </p:nvSpPr>
          <p:spPr>
            <a:xfrm>
              <a:off x="5965435" y="1308815"/>
              <a:ext cx="346143" cy="346166"/>
            </a:xfrm>
            <a:custGeom>
              <a:avLst/>
              <a:gdLst/>
              <a:ahLst/>
              <a:cxnLst/>
              <a:rect l="l" t="t" r="r" b="b"/>
              <a:pathLst>
                <a:path w="29051" h="29053" extrusionOk="0">
                  <a:moveTo>
                    <a:pt x="28265" y="789"/>
                  </a:moveTo>
                  <a:lnTo>
                    <a:pt x="28265" y="28265"/>
                  </a:lnTo>
                  <a:lnTo>
                    <a:pt x="787" y="28265"/>
                  </a:lnTo>
                  <a:lnTo>
                    <a:pt x="787" y="789"/>
                  </a:lnTo>
                  <a:close/>
                  <a:moveTo>
                    <a:pt x="0" y="1"/>
                  </a:moveTo>
                  <a:lnTo>
                    <a:pt x="0" y="29053"/>
                  </a:lnTo>
                  <a:lnTo>
                    <a:pt x="29051" y="29053"/>
                  </a:lnTo>
                  <a:lnTo>
                    <a:pt x="29051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66"/>
          <p:cNvGrpSpPr/>
          <p:nvPr/>
        </p:nvGrpSpPr>
        <p:grpSpPr>
          <a:xfrm rot="10800000">
            <a:off x="1496070" y="2851971"/>
            <a:ext cx="1496467" cy="261340"/>
            <a:chOff x="1217500" y="4203775"/>
            <a:chExt cx="3003145" cy="524463"/>
          </a:xfrm>
        </p:grpSpPr>
        <p:sp>
          <p:nvSpPr>
            <p:cNvPr id="2152" name="Google Shape;2152;p66"/>
            <p:cNvSpPr/>
            <p:nvPr/>
          </p:nvSpPr>
          <p:spPr>
            <a:xfrm>
              <a:off x="1217500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74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6"/>
            <p:cNvSpPr/>
            <p:nvPr/>
          </p:nvSpPr>
          <p:spPr>
            <a:xfrm>
              <a:off x="152293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6"/>
            <p:cNvSpPr/>
            <p:nvPr/>
          </p:nvSpPr>
          <p:spPr>
            <a:xfrm>
              <a:off x="1828423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8" y="0"/>
                  </a:moveTo>
                  <a:lnTo>
                    <a:pt x="0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1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6"/>
            <p:cNvSpPr/>
            <p:nvPr/>
          </p:nvSpPr>
          <p:spPr>
            <a:xfrm>
              <a:off x="213481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6"/>
            <p:cNvSpPr/>
            <p:nvPr/>
          </p:nvSpPr>
          <p:spPr>
            <a:xfrm>
              <a:off x="2440302" y="4203775"/>
              <a:ext cx="251149" cy="524463"/>
            </a:xfrm>
            <a:custGeom>
              <a:avLst/>
              <a:gdLst/>
              <a:ahLst/>
              <a:cxnLst/>
              <a:rect l="l" t="t" r="r" b="b"/>
              <a:pathLst>
                <a:path w="4997" h="10435" extrusionOk="0">
                  <a:moveTo>
                    <a:pt x="4997" y="0"/>
                  </a:moveTo>
                  <a:lnTo>
                    <a:pt x="0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2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6"/>
            <p:cNvSpPr/>
            <p:nvPr/>
          </p:nvSpPr>
          <p:spPr>
            <a:xfrm>
              <a:off x="2745739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8" y="0"/>
                  </a:moveTo>
                  <a:lnTo>
                    <a:pt x="1" y="5217"/>
                  </a:lnTo>
                  <a:lnTo>
                    <a:pt x="4998" y="10435"/>
                  </a:lnTo>
                  <a:lnTo>
                    <a:pt x="4998" y="8988"/>
                  </a:lnTo>
                  <a:lnTo>
                    <a:pt x="1392" y="5217"/>
                  </a:lnTo>
                  <a:lnTo>
                    <a:pt x="4998" y="1446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6"/>
            <p:cNvSpPr/>
            <p:nvPr/>
          </p:nvSpPr>
          <p:spPr>
            <a:xfrm>
              <a:off x="3052080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5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6"/>
            <p:cNvSpPr/>
            <p:nvPr/>
          </p:nvSpPr>
          <p:spPr>
            <a:xfrm>
              <a:off x="3357567" y="4203775"/>
              <a:ext cx="251250" cy="524463"/>
            </a:xfrm>
            <a:custGeom>
              <a:avLst/>
              <a:gdLst/>
              <a:ahLst/>
              <a:cxnLst/>
              <a:rect l="l" t="t" r="r" b="b"/>
              <a:pathLst>
                <a:path w="4999" h="10435" extrusionOk="0">
                  <a:moveTo>
                    <a:pt x="4999" y="0"/>
                  </a:moveTo>
                  <a:lnTo>
                    <a:pt x="0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74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6"/>
            <p:cNvSpPr/>
            <p:nvPr/>
          </p:nvSpPr>
          <p:spPr>
            <a:xfrm>
              <a:off x="3663003" y="4203775"/>
              <a:ext cx="251300" cy="524463"/>
            </a:xfrm>
            <a:custGeom>
              <a:avLst/>
              <a:gdLst/>
              <a:ahLst/>
              <a:cxnLst/>
              <a:rect l="l" t="t" r="r" b="b"/>
              <a:pathLst>
                <a:path w="5000" h="10435" extrusionOk="0">
                  <a:moveTo>
                    <a:pt x="4999" y="0"/>
                  </a:moveTo>
                  <a:lnTo>
                    <a:pt x="1" y="5217"/>
                  </a:lnTo>
                  <a:lnTo>
                    <a:pt x="4999" y="10435"/>
                  </a:lnTo>
                  <a:lnTo>
                    <a:pt x="4999" y="8988"/>
                  </a:lnTo>
                  <a:lnTo>
                    <a:pt x="1392" y="5217"/>
                  </a:lnTo>
                  <a:lnTo>
                    <a:pt x="4999" y="144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6"/>
            <p:cNvSpPr/>
            <p:nvPr/>
          </p:nvSpPr>
          <p:spPr>
            <a:xfrm>
              <a:off x="3969445" y="4203775"/>
              <a:ext cx="251199" cy="524463"/>
            </a:xfrm>
            <a:custGeom>
              <a:avLst/>
              <a:gdLst/>
              <a:ahLst/>
              <a:cxnLst/>
              <a:rect l="l" t="t" r="r" b="b"/>
              <a:pathLst>
                <a:path w="4998" h="10435" extrusionOk="0">
                  <a:moveTo>
                    <a:pt x="4997" y="0"/>
                  </a:moveTo>
                  <a:lnTo>
                    <a:pt x="1" y="5217"/>
                  </a:lnTo>
                  <a:lnTo>
                    <a:pt x="4997" y="10435"/>
                  </a:lnTo>
                  <a:lnTo>
                    <a:pt x="4997" y="8988"/>
                  </a:lnTo>
                  <a:lnTo>
                    <a:pt x="1373" y="5217"/>
                  </a:lnTo>
                  <a:lnTo>
                    <a:pt x="4997" y="1446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2" name="Google Shape;2162;p66"/>
          <p:cNvSpPr/>
          <p:nvPr/>
        </p:nvSpPr>
        <p:spPr>
          <a:xfrm>
            <a:off x="5082592" y="1510714"/>
            <a:ext cx="1314900" cy="346200"/>
          </a:xfrm>
          <a:prstGeom prst="cube">
            <a:avLst>
              <a:gd name="adj" fmla="val 25000"/>
            </a:avLst>
          </a:prstGeom>
          <a:solidFill>
            <a:srgbClr val="3D42CA"/>
          </a:solidFill>
          <a:ln w="9525" cap="flat" cmpd="sng">
            <a:solidFill>
              <a:srgbClr val="CDBE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3" name="Google Shape;2163;p66"/>
          <p:cNvGrpSpPr/>
          <p:nvPr/>
        </p:nvGrpSpPr>
        <p:grpSpPr>
          <a:xfrm>
            <a:off x="2847185" y="2347228"/>
            <a:ext cx="1930118" cy="1922188"/>
            <a:chOff x="-1583687" y="3684225"/>
            <a:chExt cx="3066600" cy="3054000"/>
          </a:xfrm>
        </p:grpSpPr>
        <p:sp>
          <p:nvSpPr>
            <p:cNvPr id="2164" name="Google Shape;2164;p66"/>
            <p:cNvSpPr/>
            <p:nvPr/>
          </p:nvSpPr>
          <p:spPr>
            <a:xfrm rot="-5400000">
              <a:off x="0" y="4078613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6"/>
            <p:cNvSpPr/>
            <p:nvPr/>
          </p:nvSpPr>
          <p:spPr>
            <a:xfrm rot="-5400000">
              <a:off x="-210475" y="4308638"/>
              <a:ext cx="1059925" cy="1059925"/>
            </a:xfrm>
            <a:custGeom>
              <a:avLst/>
              <a:gdLst/>
              <a:ahLst/>
              <a:cxnLst/>
              <a:rect l="l" t="t" r="r" b="b"/>
              <a:pathLst>
                <a:path w="42397" h="42397" extrusionOk="0">
                  <a:moveTo>
                    <a:pt x="0" y="1"/>
                  </a:moveTo>
                  <a:lnTo>
                    <a:pt x="0" y="42397"/>
                  </a:lnTo>
                  <a:cubicBezTo>
                    <a:pt x="23413" y="42397"/>
                    <a:pt x="42396" y="23415"/>
                    <a:pt x="42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6"/>
            <p:cNvSpPr/>
            <p:nvPr/>
          </p:nvSpPr>
          <p:spPr>
            <a:xfrm rot="6699185">
              <a:off x="-1223196" y="4027106"/>
              <a:ext cx="2345619" cy="2368236"/>
            </a:xfrm>
            <a:prstGeom prst="blockArc">
              <a:avLst>
                <a:gd name="adj1" fmla="val 10800000"/>
                <a:gd name="adj2" fmla="val 13546343"/>
                <a:gd name="adj3" fmla="val 3032"/>
              </a:avLst>
            </a:pr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66"/>
          <p:cNvGrpSpPr/>
          <p:nvPr/>
        </p:nvGrpSpPr>
        <p:grpSpPr>
          <a:xfrm>
            <a:off x="5370049" y="2483019"/>
            <a:ext cx="232702" cy="999231"/>
            <a:chOff x="181525" y="2051613"/>
            <a:chExt cx="399900" cy="1717188"/>
          </a:xfrm>
        </p:grpSpPr>
        <p:cxnSp>
          <p:nvCxnSpPr>
            <p:cNvPr id="2168" name="Google Shape;2168;p66"/>
            <p:cNvCxnSpPr/>
            <p:nvPr/>
          </p:nvCxnSpPr>
          <p:spPr>
            <a:xfrm rot="10800000">
              <a:off x="381475" y="2163800"/>
              <a:ext cx="0" cy="16050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6"/>
            <p:cNvCxnSpPr/>
            <p:nvPr/>
          </p:nvCxnSpPr>
          <p:spPr>
            <a:xfrm rot="10800000" flipH="1">
              <a:off x="181525" y="2051625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170" name="Google Shape;2170;p66"/>
            <p:cNvCxnSpPr/>
            <p:nvPr/>
          </p:nvCxnSpPr>
          <p:spPr>
            <a:xfrm rot="10800000">
              <a:off x="181525" y="2051613"/>
              <a:ext cx="399900" cy="230700"/>
            </a:xfrm>
            <a:prstGeom prst="straightConnector1">
              <a:avLst/>
            </a:prstGeom>
            <a:noFill/>
            <a:ln w="9525" cap="flat" cmpd="sng">
              <a:solidFill>
                <a:srgbClr val="CDBE8B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cxnSp>
        <p:nvCxnSpPr>
          <p:cNvPr id="2171" name="Google Shape;2171;p66"/>
          <p:cNvCxnSpPr/>
          <p:nvPr/>
        </p:nvCxnSpPr>
        <p:spPr>
          <a:xfrm>
            <a:off x="6133400" y="2912047"/>
            <a:ext cx="1496400" cy="0"/>
          </a:xfrm>
          <a:prstGeom prst="straightConnector1">
            <a:avLst/>
          </a:prstGeom>
          <a:noFill/>
          <a:ln w="9525" cap="flat" cmpd="sng">
            <a:solidFill>
              <a:srgbClr val="3D42CA"/>
            </a:solidFill>
            <a:prstDash val="dot"/>
            <a:round/>
            <a:headEnd type="oval" w="med" len="med"/>
            <a:tailEnd type="oval" w="med" len="med"/>
          </a:ln>
        </p:spPr>
      </p:cxnSp>
      <p:grpSp>
        <p:nvGrpSpPr>
          <p:cNvPr id="2172" name="Google Shape;2172;p66"/>
          <p:cNvGrpSpPr/>
          <p:nvPr/>
        </p:nvGrpSpPr>
        <p:grpSpPr>
          <a:xfrm>
            <a:off x="1738631" y="3734305"/>
            <a:ext cx="1011340" cy="874316"/>
            <a:chOff x="6799036" y="-422639"/>
            <a:chExt cx="1825194" cy="1577618"/>
          </a:xfrm>
        </p:grpSpPr>
        <p:sp>
          <p:nvSpPr>
            <p:cNvPr id="2173" name="Google Shape;2173;p66"/>
            <p:cNvSpPr/>
            <p:nvPr/>
          </p:nvSpPr>
          <p:spPr>
            <a:xfrm rot="5400000">
              <a:off x="7239900" y="-276453"/>
              <a:ext cx="1483414" cy="1285247"/>
            </a:xfrm>
            <a:custGeom>
              <a:avLst/>
              <a:gdLst/>
              <a:ahLst/>
              <a:cxnLst/>
              <a:rect l="l" t="t" r="r" b="b"/>
              <a:pathLst>
                <a:path w="33446" h="28978" extrusionOk="0">
                  <a:moveTo>
                    <a:pt x="16714" y="0"/>
                  </a:moveTo>
                  <a:lnTo>
                    <a:pt x="8367" y="14480"/>
                  </a:lnTo>
                  <a:lnTo>
                    <a:pt x="0" y="28978"/>
                  </a:lnTo>
                  <a:lnTo>
                    <a:pt x="33446" y="28978"/>
                  </a:lnTo>
                  <a:lnTo>
                    <a:pt x="25079" y="14480"/>
                  </a:lnTo>
                  <a:lnTo>
                    <a:pt x="16714" y="0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6"/>
            <p:cNvSpPr/>
            <p:nvPr/>
          </p:nvSpPr>
          <p:spPr>
            <a:xfrm rot="5400000">
              <a:off x="8105838" y="353974"/>
              <a:ext cx="52779" cy="24394"/>
            </a:xfrm>
            <a:custGeom>
              <a:avLst/>
              <a:gdLst/>
              <a:ahLst/>
              <a:cxnLst/>
              <a:rect l="l" t="t" r="r" b="b"/>
              <a:pathLst>
                <a:path w="1190" h="550" extrusionOk="0">
                  <a:moveTo>
                    <a:pt x="311" y="0"/>
                  </a:moveTo>
                  <a:lnTo>
                    <a:pt x="1" y="550"/>
                  </a:lnTo>
                  <a:lnTo>
                    <a:pt x="1190" y="55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6"/>
            <p:cNvSpPr/>
            <p:nvPr/>
          </p:nvSpPr>
          <p:spPr>
            <a:xfrm rot="5400000">
              <a:off x="7989280" y="353530"/>
              <a:ext cx="138912" cy="25281"/>
            </a:xfrm>
            <a:custGeom>
              <a:avLst/>
              <a:gdLst/>
              <a:ahLst/>
              <a:cxnLst/>
              <a:rect l="l" t="t" r="r" b="b"/>
              <a:pathLst>
                <a:path w="3132" h="570" extrusionOk="0">
                  <a:moveTo>
                    <a:pt x="330" y="1"/>
                  </a:moveTo>
                  <a:lnTo>
                    <a:pt x="1" y="569"/>
                  </a:lnTo>
                  <a:lnTo>
                    <a:pt x="3132" y="5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6"/>
            <p:cNvSpPr/>
            <p:nvPr/>
          </p:nvSpPr>
          <p:spPr>
            <a:xfrm rot="5400000">
              <a:off x="7873564" y="353974"/>
              <a:ext cx="223359" cy="24394"/>
            </a:xfrm>
            <a:custGeom>
              <a:avLst/>
              <a:gdLst/>
              <a:ahLst/>
              <a:cxnLst/>
              <a:rect l="l" t="t" r="r" b="b"/>
              <a:pathLst>
                <a:path w="5036" h="550" extrusionOk="0">
                  <a:moveTo>
                    <a:pt x="330" y="1"/>
                  </a:moveTo>
                  <a:lnTo>
                    <a:pt x="1" y="550"/>
                  </a:lnTo>
                  <a:lnTo>
                    <a:pt x="5036" y="55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6"/>
            <p:cNvSpPr/>
            <p:nvPr/>
          </p:nvSpPr>
          <p:spPr>
            <a:xfrm rot="5400000">
              <a:off x="7758248" y="353974"/>
              <a:ext cx="307806" cy="24394"/>
            </a:xfrm>
            <a:custGeom>
              <a:avLst/>
              <a:gdLst/>
              <a:ahLst/>
              <a:cxnLst/>
              <a:rect l="l" t="t" r="r" b="b"/>
              <a:pathLst>
                <a:path w="6940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6940" y="549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6"/>
            <p:cNvSpPr/>
            <p:nvPr/>
          </p:nvSpPr>
          <p:spPr>
            <a:xfrm rot="5400000">
              <a:off x="7642576" y="353575"/>
              <a:ext cx="392254" cy="25192"/>
            </a:xfrm>
            <a:custGeom>
              <a:avLst/>
              <a:gdLst/>
              <a:ahLst/>
              <a:cxnLst/>
              <a:rect l="l" t="t" r="r" b="b"/>
              <a:pathLst>
                <a:path w="8844" h="568" extrusionOk="0">
                  <a:moveTo>
                    <a:pt x="330" y="1"/>
                  </a:moveTo>
                  <a:lnTo>
                    <a:pt x="1" y="567"/>
                  </a:lnTo>
                  <a:lnTo>
                    <a:pt x="8843" y="567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6"/>
            <p:cNvSpPr/>
            <p:nvPr/>
          </p:nvSpPr>
          <p:spPr>
            <a:xfrm rot="5400000">
              <a:off x="7526927" y="353996"/>
              <a:ext cx="476656" cy="24394"/>
            </a:xfrm>
            <a:custGeom>
              <a:avLst/>
              <a:gdLst/>
              <a:ahLst/>
              <a:cxnLst/>
              <a:rect l="l" t="t" r="r" b="b"/>
              <a:pathLst>
                <a:path w="10747" h="550" extrusionOk="0">
                  <a:moveTo>
                    <a:pt x="330" y="1"/>
                  </a:moveTo>
                  <a:lnTo>
                    <a:pt x="0" y="550"/>
                  </a:lnTo>
                  <a:lnTo>
                    <a:pt x="10746" y="550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6"/>
            <p:cNvSpPr/>
            <p:nvPr/>
          </p:nvSpPr>
          <p:spPr>
            <a:xfrm rot="5400000">
              <a:off x="7411189" y="353575"/>
              <a:ext cx="561103" cy="25237"/>
            </a:xfrm>
            <a:custGeom>
              <a:avLst/>
              <a:gdLst/>
              <a:ahLst/>
              <a:cxnLst/>
              <a:rect l="l" t="t" r="r" b="b"/>
              <a:pathLst>
                <a:path w="12651" h="569" extrusionOk="0">
                  <a:moveTo>
                    <a:pt x="312" y="0"/>
                  </a:moveTo>
                  <a:lnTo>
                    <a:pt x="0" y="568"/>
                  </a:lnTo>
                  <a:lnTo>
                    <a:pt x="12650" y="568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6"/>
            <p:cNvSpPr/>
            <p:nvPr/>
          </p:nvSpPr>
          <p:spPr>
            <a:xfrm rot="5400000">
              <a:off x="7295917" y="353575"/>
              <a:ext cx="645551" cy="25237"/>
            </a:xfrm>
            <a:custGeom>
              <a:avLst/>
              <a:gdLst/>
              <a:ahLst/>
              <a:cxnLst/>
              <a:rect l="l" t="t" r="r" b="b"/>
              <a:pathLst>
                <a:path w="14555" h="569" extrusionOk="0">
                  <a:moveTo>
                    <a:pt x="312" y="1"/>
                  </a:moveTo>
                  <a:lnTo>
                    <a:pt x="0" y="569"/>
                  </a:lnTo>
                  <a:lnTo>
                    <a:pt x="14554" y="569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6"/>
            <p:cNvSpPr/>
            <p:nvPr/>
          </p:nvSpPr>
          <p:spPr>
            <a:xfrm rot="5400000">
              <a:off x="7179403" y="353974"/>
              <a:ext cx="731550" cy="24394"/>
            </a:xfrm>
            <a:custGeom>
              <a:avLst/>
              <a:gdLst/>
              <a:ahLst/>
              <a:cxnLst/>
              <a:rect l="l" t="t" r="r" b="b"/>
              <a:pathLst>
                <a:path w="16494" h="550" extrusionOk="0">
                  <a:moveTo>
                    <a:pt x="330" y="0"/>
                  </a:moveTo>
                  <a:lnTo>
                    <a:pt x="1" y="549"/>
                  </a:lnTo>
                  <a:lnTo>
                    <a:pt x="16494" y="549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6"/>
            <p:cNvSpPr/>
            <p:nvPr/>
          </p:nvSpPr>
          <p:spPr>
            <a:xfrm rot="5400000">
              <a:off x="7063732" y="353575"/>
              <a:ext cx="815997" cy="25192"/>
            </a:xfrm>
            <a:custGeom>
              <a:avLst/>
              <a:gdLst/>
              <a:ahLst/>
              <a:cxnLst/>
              <a:rect l="l" t="t" r="r" b="b"/>
              <a:pathLst>
                <a:path w="18398" h="568" extrusionOk="0">
                  <a:moveTo>
                    <a:pt x="330" y="1"/>
                  </a:moveTo>
                  <a:lnTo>
                    <a:pt x="18" y="550"/>
                  </a:lnTo>
                  <a:lnTo>
                    <a:pt x="1" y="568"/>
                  </a:lnTo>
                  <a:lnTo>
                    <a:pt x="18398" y="568"/>
                  </a:lnTo>
                  <a:lnTo>
                    <a:pt x="18380" y="550"/>
                  </a:lnTo>
                  <a:lnTo>
                    <a:pt x="1806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6"/>
            <p:cNvSpPr/>
            <p:nvPr/>
          </p:nvSpPr>
          <p:spPr>
            <a:xfrm rot="5400000">
              <a:off x="6948415" y="353575"/>
              <a:ext cx="900444" cy="25192"/>
            </a:xfrm>
            <a:custGeom>
              <a:avLst/>
              <a:gdLst/>
              <a:ahLst/>
              <a:cxnLst/>
              <a:rect l="l" t="t" r="r" b="b"/>
              <a:pathLst>
                <a:path w="20302" h="568" extrusionOk="0">
                  <a:moveTo>
                    <a:pt x="330" y="0"/>
                  </a:moveTo>
                  <a:lnTo>
                    <a:pt x="1" y="567"/>
                  </a:lnTo>
                  <a:lnTo>
                    <a:pt x="20301" y="567"/>
                  </a:lnTo>
                  <a:lnTo>
                    <a:pt x="1997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6"/>
            <p:cNvSpPr/>
            <p:nvPr/>
          </p:nvSpPr>
          <p:spPr>
            <a:xfrm rot="5400000">
              <a:off x="6832766" y="353996"/>
              <a:ext cx="984847" cy="24394"/>
            </a:xfrm>
            <a:custGeom>
              <a:avLst/>
              <a:gdLst/>
              <a:ahLst/>
              <a:cxnLst/>
              <a:rect l="l" t="t" r="r" b="b"/>
              <a:pathLst>
                <a:path w="22205" h="550" extrusionOk="0">
                  <a:moveTo>
                    <a:pt x="330" y="0"/>
                  </a:moveTo>
                  <a:lnTo>
                    <a:pt x="0" y="550"/>
                  </a:lnTo>
                  <a:lnTo>
                    <a:pt x="22204" y="550"/>
                  </a:lnTo>
                  <a:lnTo>
                    <a:pt x="2187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6"/>
            <p:cNvSpPr/>
            <p:nvPr/>
          </p:nvSpPr>
          <p:spPr>
            <a:xfrm rot="5400000">
              <a:off x="6717050" y="353552"/>
              <a:ext cx="1069294" cy="25281"/>
            </a:xfrm>
            <a:custGeom>
              <a:avLst/>
              <a:gdLst/>
              <a:ahLst/>
              <a:cxnLst/>
              <a:rect l="l" t="t" r="r" b="b"/>
              <a:pathLst>
                <a:path w="24109" h="570" extrusionOk="0">
                  <a:moveTo>
                    <a:pt x="330" y="1"/>
                  </a:moveTo>
                  <a:lnTo>
                    <a:pt x="0" y="569"/>
                  </a:lnTo>
                  <a:lnTo>
                    <a:pt x="24108" y="569"/>
                  </a:lnTo>
                  <a:lnTo>
                    <a:pt x="2377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6"/>
            <p:cNvSpPr/>
            <p:nvPr/>
          </p:nvSpPr>
          <p:spPr>
            <a:xfrm rot="5400000">
              <a:off x="6601756" y="353575"/>
              <a:ext cx="1153742" cy="25237"/>
            </a:xfrm>
            <a:custGeom>
              <a:avLst/>
              <a:gdLst/>
              <a:ahLst/>
              <a:cxnLst/>
              <a:rect l="l" t="t" r="r" b="b"/>
              <a:pathLst>
                <a:path w="26013" h="569" extrusionOk="0">
                  <a:moveTo>
                    <a:pt x="311" y="0"/>
                  </a:moveTo>
                  <a:lnTo>
                    <a:pt x="0" y="569"/>
                  </a:lnTo>
                  <a:lnTo>
                    <a:pt x="26012" y="569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6"/>
            <p:cNvSpPr/>
            <p:nvPr/>
          </p:nvSpPr>
          <p:spPr>
            <a:xfrm rot="5400000">
              <a:off x="6484799" y="353619"/>
              <a:ext cx="1239874" cy="25148"/>
            </a:xfrm>
            <a:custGeom>
              <a:avLst/>
              <a:gdLst/>
              <a:ahLst/>
              <a:cxnLst/>
              <a:rect l="l" t="t" r="r" b="b"/>
              <a:pathLst>
                <a:path w="27955" h="567" extrusionOk="0">
                  <a:moveTo>
                    <a:pt x="330" y="0"/>
                  </a:moveTo>
                  <a:lnTo>
                    <a:pt x="0" y="567"/>
                  </a:lnTo>
                  <a:lnTo>
                    <a:pt x="27954" y="567"/>
                  </a:lnTo>
                  <a:lnTo>
                    <a:pt x="27625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6"/>
            <p:cNvSpPr/>
            <p:nvPr/>
          </p:nvSpPr>
          <p:spPr>
            <a:xfrm rot="5400000">
              <a:off x="6369526" y="353575"/>
              <a:ext cx="1324277" cy="25192"/>
            </a:xfrm>
            <a:custGeom>
              <a:avLst/>
              <a:gdLst/>
              <a:ahLst/>
              <a:cxnLst/>
              <a:rect l="l" t="t" r="r" b="b"/>
              <a:pathLst>
                <a:path w="29858" h="568" extrusionOk="0">
                  <a:moveTo>
                    <a:pt x="330" y="1"/>
                  </a:moveTo>
                  <a:lnTo>
                    <a:pt x="0" y="567"/>
                  </a:lnTo>
                  <a:lnTo>
                    <a:pt x="29858" y="567"/>
                  </a:lnTo>
                  <a:lnTo>
                    <a:pt x="29529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6"/>
            <p:cNvSpPr/>
            <p:nvPr/>
          </p:nvSpPr>
          <p:spPr>
            <a:xfrm rot="5400000">
              <a:off x="6254232" y="353597"/>
              <a:ext cx="1408724" cy="25148"/>
            </a:xfrm>
            <a:custGeom>
              <a:avLst/>
              <a:gdLst/>
              <a:ahLst/>
              <a:cxnLst/>
              <a:rect l="l" t="t" r="r" b="b"/>
              <a:pathLst>
                <a:path w="31762" h="567" extrusionOk="0">
                  <a:moveTo>
                    <a:pt x="330" y="0"/>
                  </a:moveTo>
                  <a:lnTo>
                    <a:pt x="1" y="567"/>
                  </a:lnTo>
                  <a:lnTo>
                    <a:pt x="31762" y="56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6"/>
            <p:cNvSpPr/>
            <p:nvPr/>
          </p:nvSpPr>
          <p:spPr>
            <a:xfrm rot="5400000">
              <a:off x="6138117" y="353552"/>
              <a:ext cx="1493171" cy="25237"/>
            </a:xfrm>
            <a:custGeom>
              <a:avLst/>
              <a:gdLst/>
              <a:ahLst/>
              <a:cxnLst/>
              <a:rect l="l" t="t" r="r" b="b"/>
              <a:pathLst>
                <a:path w="33666" h="569" extrusionOk="0">
                  <a:moveTo>
                    <a:pt x="330" y="0"/>
                  </a:moveTo>
                  <a:lnTo>
                    <a:pt x="1" y="568"/>
                  </a:lnTo>
                  <a:lnTo>
                    <a:pt x="33666" y="568"/>
                  </a:lnTo>
                  <a:lnTo>
                    <a:pt x="33354" y="0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6"/>
            <p:cNvSpPr/>
            <p:nvPr/>
          </p:nvSpPr>
          <p:spPr>
            <a:xfrm rot="5400000">
              <a:off x="6022845" y="353552"/>
              <a:ext cx="1577618" cy="25237"/>
            </a:xfrm>
            <a:custGeom>
              <a:avLst/>
              <a:gdLst/>
              <a:ahLst/>
              <a:cxnLst/>
              <a:rect l="l" t="t" r="r" b="b"/>
              <a:pathLst>
                <a:path w="35570" h="569" extrusionOk="0">
                  <a:moveTo>
                    <a:pt x="313" y="1"/>
                  </a:moveTo>
                  <a:lnTo>
                    <a:pt x="1" y="569"/>
                  </a:lnTo>
                  <a:lnTo>
                    <a:pt x="35570" y="569"/>
                  </a:lnTo>
                  <a:lnTo>
                    <a:pt x="35258" y="1"/>
                  </a:ln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66"/>
          <p:cNvGrpSpPr/>
          <p:nvPr/>
        </p:nvGrpSpPr>
        <p:grpSpPr>
          <a:xfrm>
            <a:off x="4118662" y="3800570"/>
            <a:ext cx="906677" cy="628973"/>
            <a:chOff x="340475" y="4349990"/>
            <a:chExt cx="745500" cy="517162"/>
          </a:xfrm>
        </p:grpSpPr>
        <p:sp>
          <p:nvSpPr>
            <p:cNvPr id="2194" name="Google Shape;2194;p66"/>
            <p:cNvSpPr/>
            <p:nvPr/>
          </p:nvSpPr>
          <p:spPr>
            <a:xfrm>
              <a:off x="985087" y="4490896"/>
              <a:ext cx="2414" cy="997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0" y="1"/>
                  </a:moveTo>
                  <a:lnTo>
                    <a:pt x="91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6"/>
            <p:cNvSpPr/>
            <p:nvPr/>
          </p:nvSpPr>
          <p:spPr>
            <a:xfrm>
              <a:off x="905346" y="4754131"/>
              <a:ext cx="3385" cy="971"/>
            </a:xfrm>
            <a:custGeom>
              <a:avLst/>
              <a:gdLst/>
              <a:ahLst/>
              <a:cxnLst/>
              <a:rect l="l" t="t" r="r" b="b"/>
              <a:pathLst>
                <a:path w="129" h="37" extrusionOk="0">
                  <a:moveTo>
                    <a:pt x="1" y="0"/>
                  </a:moveTo>
                  <a:lnTo>
                    <a:pt x="128" y="37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6"/>
            <p:cNvSpPr/>
            <p:nvPr/>
          </p:nvSpPr>
          <p:spPr>
            <a:xfrm>
              <a:off x="340475" y="4349990"/>
              <a:ext cx="684956" cy="405434"/>
            </a:xfrm>
            <a:custGeom>
              <a:avLst/>
              <a:gdLst/>
              <a:ahLst/>
              <a:cxnLst/>
              <a:rect l="l" t="t" r="r" b="b"/>
              <a:pathLst>
                <a:path w="26106" h="15451" extrusionOk="0">
                  <a:moveTo>
                    <a:pt x="5840" y="1"/>
                  </a:moveTo>
                  <a:cubicBezTo>
                    <a:pt x="4652" y="1"/>
                    <a:pt x="3513" y="409"/>
                    <a:pt x="2600" y="1141"/>
                  </a:cubicBezTo>
                  <a:cubicBezTo>
                    <a:pt x="1776" y="1783"/>
                    <a:pt x="1154" y="2662"/>
                    <a:pt x="843" y="3741"/>
                  </a:cubicBezTo>
                  <a:cubicBezTo>
                    <a:pt x="1" y="6506"/>
                    <a:pt x="1575" y="9435"/>
                    <a:pt x="4358" y="10258"/>
                  </a:cubicBezTo>
                  <a:lnTo>
                    <a:pt x="21529" y="15402"/>
                  </a:lnTo>
                  <a:cubicBezTo>
                    <a:pt x="21634" y="15435"/>
                    <a:pt x="21742" y="15450"/>
                    <a:pt x="21852" y="15450"/>
                  </a:cubicBezTo>
                  <a:cubicBezTo>
                    <a:pt x="23051" y="15450"/>
                    <a:pt x="24527" y="13595"/>
                    <a:pt x="25281" y="11063"/>
                  </a:cubicBezTo>
                  <a:cubicBezTo>
                    <a:pt x="26105" y="8317"/>
                    <a:pt x="25793" y="5791"/>
                    <a:pt x="24567" y="5371"/>
                  </a:cubicBezTo>
                  <a:cubicBezTo>
                    <a:pt x="24548" y="5371"/>
                    <a:pt x="24548" y="5371"/>
                    <a:pt x="24531" y="5352"/>
                  </a:cubicBezTo>
                  <a:lnTo>
                    <a:pt x="24512" y="5352"/>
                  </a:lnTo>
                  <a:lnTo>
                    <a:pt x="7360" y="226"/>
                  </a:lnTo>
                  <a:cubicBezTo>
                    <a:pt x="6854" y="74"/>
                    <a:pt x="6342" y="1"/>
                    <a:pt x="5840" y="1"/>
                  </a:cubicBezTo>
                  <a:close/>
                </a:path>
              </a:pathLst>
            </a:custGeom>
            <a:solidFill>
              <a:srgbClr val="CDB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6"/>
            <p:cNvSpPr/>
            <p:nvPr/>
          </p:nvSpPr>
          <p:spPr>
            <a:xfrm>
              <a:off x="414469" y="4454108"/>
              <a:ext cx="661369" cy="413044"/>
            </a:xfrm>
            <a:custGeom>
              <a:avLst/>
              <a:gdLst/>
              <a:ahLst/>
              <a:cxnLst/>
              <a:rect l="l" t="t" r="r" b="b"/>
              <a:pathLst>
                <a:path w="25207" h="15741" extrusionOk="0">
                  <a:moveTo>
                    <a:pt x="5570" y="0"/>
                  </a:moveTo>
                  <a:cubicBezTo>
                    <a:pt x="4690" y="0"/>
                    <a:pt x="3819" y="224"/>
                    <a:pt x="3020" y="651"/>
                  </a:cubicBezTo>
                  <a:cubicBezTo>
                    <a:pt x="1738" y="1330"/>
                    <a:pt x="823" y="2465"/>
                    <a:pt x="403" y="3837"/>
                  </a:cubicBezTo>
                  <a:cubicBezTo>
                    <a:pt x="0" y="5228"/>
                    <a:pt x="147" y="6675"/>
                    <a:pt x="823" y="7937"/>
                  </a:cubicBezTo>
                  <a:cubicBezTo>
                    <a:pt x="1501" y="9201"/>
                    <a:pt x="2636" y="10134"/>
                    <a:pt x="4027" y="10537"/>
                  </a:cubicBezTo>
                  <a:lnTo>
                    <a:pt x="21198" y="15681"/>
                  </a:lnTo>
                  <a:lnTo>
                    <a:pt x="21326" y="15736"/>
                  </a:lnTo>
                  <a:lnTo>
                    <a:pt x="21399" y="15736"/>
                  </a:lnTo>
                  <a:cubicBezTo>
                    <a:pt x="21439" y="15739"/>
                    <a:pt x="21479" y="15740"/>
                    <a:pt x="21521" y="15740"/>
                  </a:cubicBezTo>
                  <a:cubicBezTo>
                    <a:pt x="21728" y="15740"/>
                    <a:pt x="21954" y="15700"/>
                    <a:pt x="22168" y="15608"/>
                  </a:cubicBezTo>
                  <a:cubicBezTo>
                    <a:pt x="22187" y="15589"/>
                    <a:pt x="22204" y="15589"/>
                    <a:pt x="22204" y="15589"/>
                  </a:cubicBezTo>
                  <a:cubicBezTo>
                    <a:pt x="22260" y="15552"/>
                    <a:pt x="22278" y="15479"/>
                    <a:pt x="22241" y="15425"/>
                  </a:cubicBezTo>
                  <a:cubicBezTo>
                    <a:pt x="22228" y="15371"/>
                    <a:pt x="22175" y="15337"/>
                    <a:pt x="22119" y="15337"/>
                  </a:cubicBezTo>
                  <a:cubicBezTo>
                    <a:pt x="22099" y="15337"/>
                    <a:pt x="22078" y="15342"/>
                    <a:pt x="22058" y="15352"/>
                  </a:cubicBezTo>
                  <a:cubicBezTo>
                    <a:pt x="21882" y="15419"/>
                    <a:pt x="21705" y="15457"/>
                    <a:pt x="21536" y="15457"/>
                  </a:cubicBezTo>
                  <a:cubicBezTo>
                    <a:pt x="21477" y="15457"/>
                    <a:pt x="21419" y="15452"/>
                    <a:pt x="21362" y="15443"/>
                  </a:cubicBezTo>
                  <a:lnTo>
                    <a:pt x="21345" y="15443"/>
                  </a:lnTo>
                  <a:lnTo>
                    <a:pt x="21271" y="15425"/>
                  </a:lnTo>
                  <a:cubicBezTo>
                    <a:pt x="21069" y="15352"/>
                    <a:pt x="20886" y="15223"/>
                    <a:pt x="20740" y="15040"/>
                  </a:cubicBezTo>
                  <a:lnTo>
                    <a:pt x="20722" y="15003"/>
                  </a:lnTo>
                  <a:cubicBezTo>
                    <a:pt x="20690" y="14972"/>
                    <a:pt x="20646" y="14952"/>
                    <a:pt x="20604" y="14952"/>
                  </a:cubicBezTo>
                  <a:cubicBezTo>
                    <a:pt x="20573" y="14952"/>
                    <a:pt x="20544" y="14962"/>
                    <a:pt x="20520" y="14986"/>
                  </a:cubicBezTo>
                  <a:cubicBezTo>
                    <a:pt x="20468" y="15021"/>
                    <a:pt x="20448" y="15108"/>
                    <a:pt x="20480" y="15180"/>
                  </a:cubicBezTo>
                  <a:lnTo>
                    <a:pt x="20480" y="15180"/>
                  </a:lnTo>
                  <a:lnTo>
                    <a:pt x="4101" y="10280"/>
                  </a:lnTo>
                  <a:cubicBezTo>
                    <a:pt x="2800" y="9878"/>
                    <a:pt x="1721" y="9018"/>
                    <a:pt x="1079" y="7810"/>
                  </a:cubicBezTo>
                  <a:cubicBezTo>
                    <a:pt x="420" y="6602"/>
                    <a:pt x="293" y="5228"/>
                    <a:pt x="677" y="3929"/>
                  </a:cubicBezTo>
                  <a:cubicBezTo>
                    <a:pt x="1336" y="1711"/>
                    <a:pt x="3370" y="290"/>
                    <a:pt x="5563" y="290"/>
                  </a:cubicBezTo>
                  <a:cubicBezTo>
                    <a:pt x="6049" y="290"/>
                    <a:pt x="6542" y="359"/>
                    <a:pt x="7030" y="505"/>
                  </a:cubicBezTo>
                  <a:lnTo>
                    <a:pt x="23432" y="5411"/>
                  </a:lnTo>
                  <a:cubicBezTo>
                    <a:pt x="23285" y="5467"/>
                    <a:pt x="23139" y="5540"/>
                    <a:pt x="22973" y="5631"/>
                  </a:cubicBezTo>
                  <a:cubicBezTo>
                    <a:pt x="22919" y="5667"/>
                    <a:pt x="22900" y="5760"/>
                    <a:pt x="22937" y="5833"/>
                  </a:cubicBezTo>
                  <a:cubicBezTo>
                    <a:pt x="22960" y="5868"/>
                    <a:pt x="23007" y="5888"/>
                    <a:pt x="23052" y="5888"/>
                  </a:cubicBezTo>
                  <a:cubicBezTo>
                    <a:pt x="23077" y="5888"/>
                    <a:pt x="23101" y="5882"/>
                    <a:pt x="23120" y="5869"/>
                  </a:cubicBezTo>
                  <a:cubicBezTo>
                    <a:pt x="23358" y="5723"/>
                    <a:pt x="23596" y="5631"/>
                    <a:pt x="23798" y="5613"/>
                  </a:cubicBezTo>
                  <a:cubicBezTo>
                    <a:pt x="23834" y="5613"/>
                    <a:pt x="23852" y="5594"/>
                    <a:pt x="23871" y="5576"/>
                  </a:cubicBezTo>
                  <a:cubicBezTo>
                    <a:pt x="23888" y="5576"/>
                    <a:pt x="23888" y="5557"/>
                    <a:pt x="23908" y="5557"/>
                  </a:cubicBezTo>
                  <a:lnTo>
                    <a:pt x="24328" y="5686"/>
                  </a:lnTo>
                  <a:cubicBezTo>
                    <a:pt x="24364" y="5686"/>
                    <a:pt x="24383" y="5686"/>
                    <a:pt x="24401" y="5667"/>
                  </a:cubicBezTo>
                  <a:cubicBezTo>
                    <a:pt x="24420" y="5723"/>
                    <a:pt x="24438" y="5741"/>
                    <a:pt x="24474" y="5777"/>
                  </a:cubicBezTo>
                  <a:cubicBezTo>
                    <a:pt x="24567" y="5833"/>
                    <a:pt x="24657" y="5924"/>
                    <a:pt x="24731" y="6033"/>
                  </a:cubicBezTo>
                  <a:cubicBezTo>
                    <a:pt x="24804" y="6107"/>
                    <a:pt x="24877" y="6216"/>
                    <a:pt x="24933" y="6326"/>
                  </a:cubicBezTo>
                  <a:cubicBezTo>
                    <a:pt x="24957" y="6375"/>
                    <a:pt x="24998" y="6400"/>
                    <a:pt x="25044" y="6400"/>
                  </a:cubicBezTo>
                  <a:cubicBezTo>
                    <a:pt x="25067" y="6400"/>
                    <a:pt x="25092" y="6394"/>
                    <a:pt x="25116" y="6382"/>
                  </a:cubicBezTo>
                  <a:cubicBezTo>
                    <a:pt x="25116" y="6382"/>
                    <a:pt x="25133" y="6382"/>
                    <a:pt x="25133" y="6363"/>
                  </a:cubicBezTo>
                  <a:cubicBezTo>
                    <a:pt x="25189" y="6326"/>
                    <a:pt x="25207" y="6253"/>
                    <a:pt x="25170" y="6199"/>
                  </a:cubicBezTo>
                  <a:cubicBezTo>
                    <a:pt x="25116" y="6070"/>
                    <a:pt x="25042" y="5960"/>
                    <a:pt x="24950" y="5850"/>
                  </a:cubicBezTo>
                  <a:cubicBezTo>
                    <a:pt x="24859" y="5723"/>
                    <a:pt x="24750" y="5631"/>
                    <a:pt x="24621" y="5540"/>
                  </a:cubicBezTo>
                  <a:cubicBezTo>
                    <a:pt x="24602" y="5530"/>
                    <a:pt x="24584" y="5526"/>
                    <a:pt x="24564" y="5526"/>
                  </a:cubicBezTo>
                  <a:cubicBezTo>
                    <a:pt x="24543" y="5526"/>
                    <a:pt x="24520" y="5530"/>
                    <a:pt x="24493" y="5540"/>
                  </a:cubicBezTo>
                  <a:cubicBezTo>
                    <a:pt x="24493" y="5484"/>
                    <a:pt x="24474" y="5430"/>
                    <a:pt x="24420" y="5411"/>
                  </a:cubicBezTo>
                  <a:lnTo>
                    <a:pt x="7103" y="231"/>
                  </a:lnTo>
                  <a:cubicBezTo>
                    <a:pt x="6597" y="76"/>
                    <a:pt x="6082" y="0"/>
                    <a:pt x="557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6"/>
            <p:cNvSpPr/>
            <p:nvPr/>
          </p:nvSpPr>
          <p:spPr>
            <a:xfrm>
              <a:off x="964410" y="4647468"/>
              <a:ext cx="17815" cy="25820"/>
            </a:xfrm>
            <a:custGeom>
              <a:avLst/>
              <a:gdLst/>
              <a:ahLst/>
              <a:cxnLst/>
              <a:rect l="l" t="t" r="r" b="b"/>
              <a:pathLst>
                <a:path w="679" h="984" extrusionOk="0">
                  <a:moveTo>
                    <a:pt x="529" y="1"/>
                  </a:moveTo>
                  <a:cubicBezTo>
                    <a:pt x="477" y="1"/>
                    <a:pt x="428" y="26"/>
                    <a:pt x="403" y="75"/>
                  </a:cubicBezTo>
                  <a:cubicBezTo>
                    <a:pt x="276" y="294"/>
                    <a:pt x="147" y="532"/>
                    <a:pt x="20" y="788"/>
                  </a:cubicBezTo>
                  <a:cubicBezTo>
                    <a:pt x="1" y="861"/>
                    <a:pt x="20" y="934"/>
                    <a:pt x="93" y="971"/>
                  </a:cubicBezTo>
                  <a:cubicBezTo>
                    <a:pt x="116" y="979"/>
                    <a:pt x="138" y="984"/>
                    <a:pt x="160" y="984"/>
                  </a:cubicBezTo>
                  <a:cubicBezTo>
                    <a:pt x="190" y="984"/>
                    <a:pt x="218" y="975"/>
                    <a:pt x="239" y="953"/>
                  </a:cubicBezTo>
                  <a:cubicBezTo>
                    <a:pt x="257" y="953"/>
                    <a:pt x="276" y="934"/>
                    <a:pt x="276" y="917"/>
                  </a:cubicBezTo>
                  <a:cubicBezTo>
                    <a:pt x="386" y="660"/>
                    <a:pt x="513" y="441"/>
                    <a:pt x="642" y="221"/>
                  </a:cubicBezTo>
                  <a:cubicBezTo>
                    <a:pt x="679" y="148"/>
                    <a:pt x="660" y="75"/>
                    <a:pt x="605" y="19"/>
                  </a:cubicBezTo>
                  <a:cubicBezTo>
                    <a:pt x="581" y="7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6"/>
            <p:cNvSpPr/>
            <p:nvPr/>
          </p:nvSpPr>
          <p:spPr>
            <a:xfrm>
              <a:off x="1035045" y="4795511"/>
              <a:ext cx="18734" cy="25453"/>
            </a:xfrm>
            <a:custGeom>
              <a:avLst/>
              <a:gdLst/>
              <a:ahLst/>
              <a:cxnLst/>
              <a:rect l="l" t="t" r="r" b="b"/>
              <a:pathLst>
                <a:path w="714" h="970" extrusionOk="0">
                  <a:moveTo>
                    <a:pt x="562" y="1"/>
                  </a:moveTo>
                  <a:cubicBezTo>
                    <a:pt x="511" y="1"/>
                    <a:pt x="466" y="31"/>
                    <a:pt x="440" y="71"/>
                  </a:cubicBezTo>
                  <a:cubicBezTo>
                    <a:pt x="311" y="308"/>
                    <a:pt x="183" y="547"/>
                    <a:pt x="37" y="747"/>
                  </a:cubicBezTo>
                  <a:cubicBezTo>
                    <a:pt x="0" y="821"/>
                    <a:pt x="18" y="894"/>
                    <a:pt x="73" y="950"/>
                  </a:cubicBezTo>
                  <a:cubicBezTo>
                    <a:pt x="94" y="963"/>
                    <a:pt x="117" y="969"/>
                    <a:pt x="140" y="969"/>
                  </a:cubicBezTo>
                  <a:cubicBezTo>
                    <a:pt x="178" y="969"/>
                    <a:pt x="215" y="953"/>
                    <a:pt x="237" y="931"/>
                  </a:cubicBezTo>
                  <a:cubicBezTo>
                    <a:pt x="257" y="931"/>
                    <a:pt x="274" y="913"/>
                    <a:pt x="274" y="894"/>
                  </a:cubicBezTo>
                  <a:cubicBezTo>
                    <a:pt x="421" y="693"/>
                    <a:pt x="549" y="455"/>
                    <a:pt x="677" y="198"/>
                  </a:cubicBezTo>
                  <a:cubicBezTo>
                    <a:pt x="713" y="144"/>
                    <a:pt x="696" y="52"/>
                    <a:pt x="623" y="15"/>
                  </a:cubicBezTo>
                  <a:cubicBezTo>
                    <a:pt x="602" y="5"/>
                    <a:pt x="582" y="1"/>
                    <a:pt x="56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6"/>
            <p:cNvSpPr/>
            <p:nvPr/>
          </p:nvSpPr>
          <p:spPr>
            <a:xfrm>
              <a:off x="937515" y="4807424"/>
              <a:ext cx="12043" cy="28024"/>
            </a:xfrm>
            <a:custGeom>
              <a:avLst/>
              <a:gdLst/>
              <a:ahLst/>
              <a:cxnLst/>
              <a:rect l="l" t="t" r="r" b="b"/>
              <a:pathLst>
                <a:path w="459" h="1068" extrusionOk="0">
                  <a:moveTo>
                    <a:pt x="129" y="1"/>
                  </a:moveTo>
                  <a:cubicBezTo>
                    <a:pt x="56" y="20"/>
                    <a:pt x="0" y="93"/>
                    <a:pt x="0" y="166"/>
                  </a:cubicBezTo>
                  <a:cubicBezTo>
                    <a:pt x="37" y="459"/>
                    <a:pt x="110" y="733"/>
                    <a:pt x="183" y="972"/>
                  </a:cubicBezTo>
                  <a:cubicBezTo>
                    <a:pt x="199" y="1032"/>
                    <a:pt x="252" y="1067"/>
                    <a:pt x="311" y="1067"/>
                  </a:cubicBezTo>
                  <a:cubicBezTo>
                    <a:pt x="323" y="1067"/>
                    <a:pt x="336" y="1066"/>
                    <a:pt x="349" y="1062"/>
                  </a:cubicBezTo>
                  <a:cubicBezTo>
                    <a:pt x="367" y="1045"/>
                    <a:pt x="386" y="1045"/>
                    <a:pt x="403" y="1026"/>
                  </a:cubicBezTo>
                  <a:cubicBezTo>
                    <a:pt x="440" y="989"/>
                    <a:pt x="459" y="935"/>
                    <a:pt x="440" y="879"/>
                  </a:cubicBezTo>
                  <a:cubicBezTo>
                    <a:pt x="367" y="660"/>
                    <a:pt x="312" y="403"/>
                    <a:pt x="276" y="129"/>
                  </a:cubicBezTo>
                  <a:cubicBezTo>
                    <a:pt x="276" y="56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6"/>
            <p:cNvSpPr/>
            <p:nvPr/>
          </p:nvSpPr>
          <p:spPr>
            <a:xfrm>
              <a:off x="985559" y="4614222"/>
              <a:ext cx="21646" cy="23459"/>
            </a:xfrm>
            <a:custGeom>
              <a:avLst/>
              <a:gdLst/>
              <a:ahLst/>
              <a:cxnLst/>
              <a:rect l="l" t="t" r="r" b="b"/>
              <a:pathLst>
                <a:path w="825" h="894" extrusionOk="0">
                  <a:moveTo>
                    <a:pt x="669" y="1"/>
                  </a:moveTo>
                  <a:cubicBezTo>
                    <a:pt x="632" y="1"/>
                    <a:pt x="595" y="14"/>
                    <a:pt x="568" y="41"/>
                  </a:cubicBezTo>
                  <a:cubicBezTo>
                    <a:pt x="403" y="224"/>
                    <a:pt x="220" y="444"/>
                    <a:pt x="56" y="664"/>
                  </a:cubicBezTo>
                  <a:cubicBezTo>
                    <a:pt x="0" y="737"/>
                    <a:pt x="19" y="810"/>
                    <a:pt x="73" y="866"/>
                  </a:cubicBezTo>
                  <a:cubicBezTo>
                    <a:pt x="101" y="884"/>
                    <a:pt x="133" y="893"/>
                    <a:pt x="163" y="893"/>
                  </a:cubicBezTo>
                  <a:cubicBezTo>
                    <a:pt x="193" y="893"/>
                    <a:pt x="220" y="884"/>
                    <a:pt x="239" y="866"/>
                  </a:cubicBezTo>
                  <a:lnTo>
                    <a:pt x="275" y="829"/>
                  </a:lnTo>
                  <a:cubicBezTo>
                    <a:pt x="439" y="609"/>
                    <a:pt x="605" y="426"/>
                    <a:pt x="769" y="243"/>
                  </a:cubicBezTo>
                  <a:cubicBezTo>
                    <a:pt x="825" y="188"/>
                    <a:pt x="825" y="97"/>
                    <a:pt x="769" y="41"/>
                  </a:cubicBezTo>
                  <a:cubicBezTo>
                    <a:pt x="742" y="14"/>
                    <a:pt x="705" y="1"/>
                    <a:pt x="66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6"/>
            <p:cNvSpPr/>
            <p:nvPr/>
          </p:nvSpPr>
          <p:spPr>
            <a:xfrm>
              <a:off x="1008151" y="4830305"/>
              <a:ext cx="23063" cy="22225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715" y="1"/>
                  </a:moveTo>
                  <a:cubicBezTo>
                    <a:pt x="675" y="1"/>
                    <a:pt x="634" y="14"/>
                    <a:pt x="603" y="44"/>
                  </a:cubicBezTo>
                  <a:cubicBezTo>
                    <a:pt x="420" y="264"/>
                    <a:pt x="256" y="447"/>
                    <a:pt x="73" y="593"/>
                  </a:cubicBezTo>
                  <a:cubicBezTo>
                    <a:pt x="18" y="649"/>
                    <a:pt x="0" y="739"/>
                    <a:pt x="54" y="795"/>
                  </a:cubicBezTo>
                  <a:cubicBezTo>
                    <a:pt x="87" y="827"/>
                    <a:pt x="125" y="846"/>
                    <a:pt x="162" y="846"/>
                  </a:cubicBezTo>
                  <a:cubicBezTo>
                    <a:pt x="189" y="846"/>
                    <a:pt x="215" y="836"/>
                    <a:pt x="237" y="813"/>
                  </a:cubicBezTo>
                  <a:lnTo>
                    <a:pt x="256" y="813"/>
                  </a:lnTo>
                  <a:cubicBezTo>
                    <a:pt x="439" y="649"/>
                    <a:pt x="640" y="447"/>
                    <a:pt x="823" y="227"/>
                  </a:cubicBezTo>
                  <a:cubicBezTo>
                    <a:pt x="879" y="173"/>
                    <a:pt x="860" y="80"/>
                    <a:pt x="806" y="26"/>
                  </a:cubicBezTo>
                  <a:cubicBezTo>
                    <a:pt x="780" y="10"/>
                    <a:pt x="748" y="1"/>
                    <a:pt x="7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6"/>
            <p:cNvSpPr/>
            <p:nvPr/>
          </p:nvSpPr>
          <p:spPr>
            <a:xfrm>
              <a:off x="1074430" y="4634400"/>
              <a:ext cx="11046" cy="27998"/>
            </a:xfrm>
            <a:custGeom>
              <a:avLst/>
              <a:gdLst/>
              <a:ahLst/>
              <a:cxnLst/>
              <a:rect l="l" t="t" r="r" b="b"/>
              <a:pathLst>
                <a:path w="421" h="1067" extrusionOk="0">
                  <a:moveTo>
                    <a:pt x="164" y="0"/>
                  </a:moveTo>
                  <a:cubicBezTo>
                    <a:pt x="152" y="0"/>
                    <a:pt x="140" y="2"/>
                    <a:pt x="128" y="4"/>
                  </a:cubicBezTo>
                  <a:cubicBezTo>
                    <a:pt x="55" y="24"/>
                    <a:pt x="0" y="97"/>
                    <a:pt x="18" y="170"/>
                  </a:cubicBezTo>
                  <a:cubicBezTo>
                    <a:pt x="74" y="407"/>
                    <a:pt x="110" y="663"/>
                    <a:pt x="147" y="939"/>
                  </a:cubicBezTo>
                  <a:cubicBezTo>
                    <a:pt x="147" y="1012"/>
                    <a:pt x="220" y="1066"/>
                    <a:pt x="293" y="1066"/>
                  </a:cubicBezTo>
                  <a:cubicBezTo>
                    <a:pt x="311" y="1066"/>
                    <a:pt x="347" y="1049"/>
                    <a:pt x="366" y="1030"/>
                  </a:cubicBezTo>
                  <a:cubicBezTo>
                    <a:pt x="403" y="993"/>
                    <a:pt x="421" y="956"/>
                    <a:pt x="421" y="902"/>
                  </a:cubicBezTo>
                  <a:cubicBezTo>
                    <a:pt x="403" y="627"/>
                    <a:pt x="347" y="353"/>
                    <a:pt x="293" y="97"/>
                  </a:cubicBezTo>
                  <a:cubicBezTo>
                    <a:pt x="277" y="36"/>
                    <a:pt x="224" y="0"/>
                    <a:pt x="16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6"/>
            <p:cNvSpPr/>
            <p:nvPr/>
          </p:nvSpPr>
          <p:spPr>
            <a:xfrm>
              <a:off x="1068159" y="4717029"/>
              <a:ext cx="13014" cy="27709"/>
            </a:xfrm>
            <a:custGeom>
              <a:avLst/>
              <a:gdLst/>
              <a:ahLst/>
              <a:cxnLst/>
              <a:rect l="l" t="t" r="r" b="b"/>
              <a:pathLst>
                <a:path w="496" h="1056" extrusionOk="0">
                  <a:moveTo>
                    <a:pt x="339" y="1"/>
                  </a:moveTo>
                  <a:cubicBezTo>
                    <a:pt x="276" y="1"/>
                    <a:pt x="218" y="50"/>
                    <a:pt x="203" y="114"/>
                  </a:cubicBezTo>
                  <a:cubicBezTo>
                    <a:pt x="147" y="370"/>
                    <a:pt x="93" y="626"/>
                    <a:pt x="20" y="883"/>
                  </a:cubicBezTo>
                  <a:cubicBezTo>
                    <a:pt x="1" y="956"/>
                    <a:pt x="56" y="1029"/>
                    <a:pt x="129" y="1048"/>
                  </a:cubicBezTo>
                  <a:cubicBezTo>
                    <a:pt x="140" y="1053"/>
                    <a:pt x="152" y="1055"/>
                    <a:pt x="165" y="1055"/>
                  </a:cubicBezTo>
                  <a:cubicBezTo>
                    <a:pt x="195" y="1055"/>
                    <a:pt x="226" y="1043"/>
                    <a:pt x="239" y="1029"/>
                  </a:cubicBezTo>
                  <a:cubicBezTo>
                    <a:pt x="276" y="1012"/>
                    <a:pt x="294" y="975"/>
                    <a:pt x="294" y="956"/>
                  </a:cubicBezTo>
                  <a:cubicBezTo>
                    <a:pt x="367" y="682"/>
                    <a:pt x="422" y="426"/>
                    <a:pt x="477" y="170"/>
                  </a:cubicBezTo>
                  <a:cubicBezTo>
                    <a:pt x="496" y="96"/>
                    <a:pt x="440" y="23"/>
                    <a:pt x="367" y="4"/>
                  </a:cubicBezTo>
                  <a:cubicBezTo>
                    <a:pt x="357" y="2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6"/>
            <p:cNvSpPr/>
            <p:nvPr/>
          </p:nvSpPr>
          <p:spPr>
            <a:xfrm>
              <a:off x="1076346" y="4675806"/>
              <a:ext cx="9629" cy="27893"/>
            </a:xfrm>
            <a:custGeom>
              <a:avLst/>
              <a:gdLst/>
              <a:ahLst/>
              <a:cxnLst/>
              <a:rect l="l" t="t" r="r" b="b"/>
              <a:pathLst>
                <a:path w="367" h="1063" extrusionOk="0">
                  <a:moveTo>
                    <a:pt x="220" y="1"/>
                  </a:moveTo>
                  <a:cubicBezTo>
                    <a:pt x="147" y="1"/>
                    <a:pt x="74" y="56"/>
                    <a:pt x="74" y="130"/>
                  </a:cubicBezTo>
                  <a:cubicBezTo>
                    <a:pt x="74" y="386"/>
                    <a:pt x="55" y="642"/>
                    <a:pt x="18" y="916"/>
                  </a:cubicBezTo>
                  <a:cubicBezTo>
                    <a:pt x="1" y="989"/>
                    <a:pt x="55" y="1063"/>
                    <a:pt x="147" y="1063"/>
                  </a:cubicBezTo>
                  <a:cubicBezTo>
                    <a:pt x="184" y="1063"/>
                    <a:pt x="220" y="1063"/>
                    <a:pt x="238" y="1045"/>
                  </a:cubicBezTo>
                  <a:cubicBezTo>
                    <a:pt x="274" y="1008"/>
                    <a:pt x="293" y="989"/>
                    <a:pt x="293" y="953"/>
                  </a:cubicBezTo>
                  <a:cubicBezTo>
                    <a:pt x="330" y="679"/>
                    <a:pt x="348" y="404"/>
                    <a:pt x="367" y="147"/>
                  </a:cubicBezTo>
                  <a:cubicBezTo>
                    <a:pt x="367" y="56"/>
                    <a:pt x="293" y="1"/>
                    <a:pt x="2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6"/>
            <p:cNvSpPr/>
            <p:nvPr/>
          </p:nvSpPr>
          <p:spPr>
            <a:xfrm>
              <a:off x="1054252" y="4757359"/>
              <a:ext cx="15847" cy="26765"/>
            </a:xfrm>
            <a:custGeom>
              <a:avLst/>
              <a:gdLst/>
              <a:ahLst/>
              <a:cxnLst/>
              <a:rect l="l" t="t" r="r" b="b"/>
              <a:pathLst>
                <a:path w="604" h="1020" extrusionOk="0">
                  <a:moveTo>
                    <a:pt x="458" y="0"/>
                  </a:moveTo>
                  <a:cubicBezTo>
                    <a:pt x="398" y="0"/>
                    <a:pt x="345" y="36"/>
                    <a:pt x="330" y="97"/>
                  </a:cubicBezTo>
                  <a:cubicBezTo>
                    <a:pt x="238" y="334"/>
                    <a:pt x="147" y="591"/>
                    <a:pt x="37" y="829"/>
                  </a:cubicBezTo>
                  <a:cubicBezTo>
                    <a:pt x="0" y="883"/>
                    <a:pt x="37" y="976"/>
                    <a:pt x="110" y="1012"/>
                  </a:cubicBezTo>
                  <a:cubicBezTo>
                    <a:pt x="126" y="1017"/>
                    <a:pt x="142" y="1020"/>
                    <a:pt x="157" y="1020"/>
                  </a:cubicBezTo>
                  <a:cubicBezTo>
                    <a:pt x="195" y="1020"/>
                    <a:pt x="231" y="1007"/>
                    <a:pt x="257" y="993"/>
                  </a:cubicBezTo>
                  <a:cubicBezTo>
                    <a:pt x="274" y="976"/>
                    <a:pt x="293" y="957"/>
                    <a:pt x="293" y="939"/>
                  </a:cubicBezTo>
                  <a:cubicBezTo>
                    <a:pt x="403" y="683"/>
                    <a:pt x="494" y="444"/>
                    <a:pt x="586" y="188"/>
                  </a:cubicBezTo>
                  <a:cubicBezTo>
                    <a:pt x="604" y="115"/>
                    <a:pt x="567" y="24"/>
                    <a:pt x="494" y="5"/>
                  </a:cubicBezTo>
                  <a:cubicBezTo>
                    <a:pt x="482" y="2"/>
                    <a:pt x="470" y="0"/>
                    <a:pt x="45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6"/>
            <p:cNvSpPr/>
            <p:nvPr/>
          </p:nvSpPr>
          <p:spPr>
            <a:xfrm>
              <a:off x="936099" y="4766018"/>
              <a:ext cx="8658" cy="27998"/>
            </a:xfrm>
            <a:custGeom>
              <a:avLst/>
              <a:gdLst/>
              <a:ahLst/>
              <a:cxnLst/>
              <a:rect l="l" t="t" r="r" b="b"/>
              <a:pathLst>
                <a:path w="330" h="1067" extrusionOk="0">
                  <a:moveTo>
                    <a:pt x="156" y="1"/>
                  </a:moveTo>
                  <a:cubicBezTo>
                    <a:pt x="93" y="1"/>
                    <a:pt x="37" y="53"/>
                    <a:pt x="37" y="133"/>
                  </a:cubicBezTo>
                  <a:cubicBezTo>
                    <a:pt x="18" y="407"/>
                    <a:pt x="0" y="682"/>
                    <a:pt x="0" y="939"/>
                  </a:cubicBezTo>
                  <a:cubicBezTo>
                    <a:pt x="0" y="1012"/>
                    <a:pt x="73" y="1066"/>
                    <a:pt x="147" y="1066"/>
                  </a:cubicBezTo>
                  <a:cubicBezTo>
                    <a:pt x="183" y="1066"/>
                    <a:pt x="201" y="1066"/>
                    <a:pt x="237" y="1048"/>
                  </a:cubicBezTo>
                  <a:cubicBezTo>
                    <a:pt x="257" y="1012"/>
                    <a:pt x="293" y="975"/>
                    <a:pt x="293" y="939"/>
                  </a:cubicBezTo>
                  <a:cubicBezTo>
                    <a:pt x="274" y="682"/>
                    <a:pt x="293" y="426"/>
                    <a:pt x="311" y="151"/>
                  </a:cubicBezTo>
                  <a:cubicBezTo>
                    <a:pt x="330" y="78"/>
                    <a:pt x="257" y="4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6"/>
            <p:cNvSpPr/>
            <p:nvPr/>
          </p:nvSpPr>
          <p:spPr>
            <a:xfrm>
              <a:off x="939431" y="4724717"/>
              <a:ext cx="12069" cy="27972"/>
            </a:xfrm>
            <a:custGeom>
              <a:avLst/>
              <a:gdLst/>
              <a:ahLst/>
              <a:cxnLst/>
              <a:rect l="l" t="t" r="r" b="b"/>
              <a:pathLst>
                <a:path w="460" h="1066" extrusionOk="0">
                  <a:moveTo>
                    <a:pt x="320" y="1"/>
                  </a:moveTo>
                  <a:cubicBezTo>
                    <a:pt x="253" y="1"/>
                    <a:pt x="181" y="50"/>
                    <a:pt x="166" y="114"/>
                  </a:cubicBezTo>
                  <a:cubicBezTo>
                    <a:pt x="110" y="370"/>
                    <a:pt x="56" y="645"/>
                    <a:pt x="20" y="902"/>
                  </a:cubicBezTo>
                  <a:cubicBezTo>
                    <a:pt x="1" y="975"/>
                    <a:pt x="56" y="1048"/>
                    <a:pt x="130" y="1066"/>
                  </a:cubicBezTo>
                  <a:cubicBezTo>
                    <a:pt x="166" y="1066"/>
                    <a:pt x="203" y="1066"/>
                    <a:pt x="239" y="1029"/>
                  </a:cubicBezTo>
                  <a:cubicBezTo>
                    <a:pt x="257" y="1012"/>
                    <a:pt x="276" y="975"/>
                    <a:pt x="294" y="956"/>
                  </a:cubicBezTo>
                  <a:cubicBezTo>
                    <a:pt x="330" y="700"/>
                    <a:pt x="386" y="443"/>
                    <a:pt x="440" y="187"/>
                  </a:cubicBezTo>
                  <a:cubicBezTo>
                    <a:pt x="459" y="96"/>
                    <a:pt x="422" y="23"/>
                    <a:pt x="349" y="4"/>
                  </a:cubicBezTo>
                  <a:cubicBezTo>
                    <a:pt x="340" y="2"/>
                    <a:pt x="330" y="1"/>
                    <a:pt x="32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6"/>
            <p:cNvSpPr/>
            <p:nvPr/>
          </p:nvSpPr>
          <p:spPr>
            <a:xfrm>
              <a:off x="949034" y="4685043"/>
              <a:ext cx="15401" cy="27027"/>
            </a:xfrm>
            <a:custGeom>
              <a:avLst/>
              <a:gdLst/>
              <a:ahLst/>
              <a:cxnLst/>
              <a:rect l="l" t="t" r="r" b="b"/>
              <a:pathLst>
                <a:path w="587" h="1030" extrusionOk="0">
                  <a:moveTo>
                    <a:pt x="416" y="1"/>
                  </a:moveTo>
                  <a:cubicBezTo>
                    <a:pt x="360" y="1"/>
                    <a:pt x="308" y="35"/>
                    <a:pt x="294" y="88"/>
                  </a:cubicBezTo>
                  <a:lnTo>
                    <a:pt x="20" y="857"/>
                  </a:lnTo>
                  <a:cubicBezTo>
                    <a:pt x="1" y="930"/>
                    <a:pt x="37" y="1003"/>
                    <a:pt x="111" y="1022"/>
                  </a:cubicBezTo>
                  <a:cubicBezTo>
                    <a:pt x="127" y="1028"/>
                    <a:pt x="141" y="1030"/>
                    <a:pt x="155" y="1030"/>
                  </a:cubicBezTo>
                  <a:cubicBezTo>
                    <a:pt x="188" y="1030"/>
                    <a:pt x="213" y="1017"/>
                    <a:pt x="239" y="1003"/>
                  </a:cubicBezTo>
                  <a:cubicBezTo>
                    <a:pt x="257" y="986"/>
                    <a:pt x="276" y="967"/>
                    <a:pt x="294" y="930"/>
                  </a:cubicBezTo>
                  <a:cubicBezTo>
                    <a:pt x="367" y="693"/>
                    <a:pt x="459" y="437"/>
                    <a:pt x="550" y="198"/>
                  </a:cubicBezTo>
                  <a:cubicBezTo>
                    <a:pt x="587" y="125"/>
                    <a:pt x="550" y="34"/>
                    <a:pt x="477" y="15"/>
                  </a:cubicBezTo>
                  <a:cubicBezTo>
                    <a:pt x="457" y="5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0" name="Google Shape;2210;p66"/>
          <p:cNvGrpSpPr/>
          <p:nvPr/>
        </p:nvGrpSpPr>
        <p:grpSpPr>
          <a:xfrm>
            <a:off x="6597361" y="3773384"/>
            <a:ext cx="1314914" cy="683354"/>
            <a:chOff x="4808300" y="235482"/>
            <a:chExt cx="2034526" cy="1057333"/>
          </a:xfrm>
        </p:grpSpPr>
        <p:sp>
          <p:nvSpPr>
            <p:cNvPr id="2211" name="Google Shape;2211;p66"/>
            <p:cNvSpPr/>
            <p:nvPr/>
          </p:nvSpPr>
          <p:spPr>
            <a:xfrm>
              <a:off x="4914381" y="323175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6"/>
            <p:cNvSpPr/>
            <p:nvPr/>
          </p:nvSpPr>
          <p:spPr>
            <a:xfrm>
              <a:off x="5013353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6"/>
            <p:cNvSpPr/>
            <p:nvPr/>
          </p:nvSpPr>
          <p:spPr>
            <a:xfrm>
              <a:off x="5112364" y="323175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6"/>
            <p:cNvSpPr/>
            <p:nvPr/>
          </p:nvSpPr>
          <p:spPr>
            <a:xfrm>
              <a:off x="5210718" y="323175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6"/>
            <p:cNvSpPr/>
            <p:nvPr/>
          </p:nvSpPr>
          <p:spPr>
            <a:xfrm>
              <a:off x="530969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6"/>
            <p:cNvSpPr/>
            <p:nvPr/>
          </p:nvSpPr>
          <p:spPr>
            <a:xfrm>
              <a:off x="540870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6"/>
            <p:cNvSpPr/>
            <p:nvPr/>
          </p:nvSpPr>
          <p:spPr>
            <a:xfrm>
              <a:off x="550771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6"/>
            <p:cNvSpPr/>
            <p:nvPr/>
          </p:nvSpPr>
          <p:spPr>
            <a:xfrm>
              <a:off x="5606724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6"/>
            <p:cNvSpPr/>
            <p:nvPr/>
          </p:nvSpPr>
          <p:spPr>
            <a:xfrm>
              <a:off x="5705735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6"/>
            <p:cNvSpPr/>
            <p:nvPr/>
          </p:nvSpPr>
          <p:spPr>
            <a:xfrm>
              <a:off x="5804707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6"/>
            <p:cNvSpPr/>
            <p:nvPr/>
          </p:nvSpPr>
          <p:spPr>
            <a:xfrm>
              <a:off x="5903719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6"/>
            <p:cNvSpPr/>
            <p:nvPr/>
          </p:nvSpPr>
          <p:spPr>
            <a:xfrm>
              <a:off x="6002730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6"/>
            <p:cNvSpPr/>
            <p:nvPr/>
          </p:nvSpPr>
          <p:spPr>
            <a:xfrm>
              <a:off x="6101741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6"/>
            <p:cNvSpPr/>
            <p:nvPr/>
          </p:nvSpPr>
          <p:spPr>
            <a:xfrm>
              <a:off x="6200752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6"/>
            <p:cNvSpPr/>
            <p:nvPr/>
          </p:nvSpPr>
          <p:spPr>
            <a:xfrm>
              <a:off x="6299763" y="323175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6"/>
            <p:cNvSpPr/>
            <p:nvPr/>
          </p:nvSpPr>
          <p:spPr>
            <a:xfrm>
              <a:off x="6398735" y="323175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6"/>
            <p:cNvSpPr/>
            <p:nvPr/>
          </p:nvSpPr>
          <p:spPr>
            <a:xfrm>
              <a:off x="4808300" y="235482"/>
              <a:ext cx="2034526" cy="1057333"/>
            </a:xfrm>
            <a:custGeom>
              <a:avLst/>
              <a:gdLst/>
              <a:ahLst/>
              <a:cxnLst/>
              <a:rect l="l" t="t" r="r" b="b"/>
              <a:pathLst>
                <a:path w="52667" h="27369" extrusionOk="0">
                  <a:moveTo>
                    <a:pt x="43678" y="440"/>
                  </a:moveTo>
                  <a:lnTo>
                    <a:pt x="46753" y="3552"/>
                  </a:lnTo>
                  <a:lnTo>
                    <a:pt x="43678" y="6627"/>
                  </a:lnTo>
                  <a:lnTo>
                    <a:pt x="43678" y="440"/>
                  </a:lnTo>
                  <a:close/>
                  <a:moveTo>
                    <a:pt x="46973" y="3754"/>
                  </a:moveTo>
                  <a:lnTo>
                    <a:pt x="49463" y="6261"/>
                  </a:lnTo>
                  <a:lnTo>
                    <a:pt x="43678" y="12046"/>
                  </a:lnTo>
                  <a:lnTo>
                    <a:pt x="43678" y="7049"/>
                  </a:lnTo>
                  <a:lnTo>
                    <a:pt x="46973" y="3754"/>
                  </a:lnTo>
                  <a:close/>
                  <a:moveTo>
                    <a:pt x="49665" y="6481"/>
                  </a:moveTo>
                  <a:lnTo>
                    <a:pt x="52301" y="9136"/>
                  </a:lnTo>
                  <a:lnTo>
                    <a:pt x="43678" y="17776"/>
                  </a:lnTo>
                  <a:lnTo>
                    <a:pt x="43678" y="12468"/>
                  </a:lnTo>
                  <a:lnTo>
                    <a:pt x="49665" y="6481"/>
                  </a:lnTo>
                  <a:close/>
                  <a:moveTo>
                    <a:pt x="43385" y="313"/>
                  </a:moveTo>
                  <a:lnTo>
                    <a:pt x="43385" y="18069"/>
                  </a:lnTo>
                  <a:lnTo>
                    <a:pt x="43368" y="18069"/>
                  </a:lnTo>
                  <a:lnTo>
                    <a:pt x="43385" y="18087"/>
                  </a:lnTo>
                  <a:lnTo>
                    <a:pt x="293" y="18087"/>
                  </a:lnTo>
                  <a:lnTo>
                    <a:pt x="293" y="313"/>
                  </a:lnTo>
                  <a:close/>
                  <a:moveTo>
                    <a:pt x="52374" y="9502"/>
                  </a:moveTo>
                  <a:lnTo>
                    <a:pt x="52374" y="14206"/>
                  </a:lnTo>
                  <a:lnTo>
                    <a:pt x="46040" y="20522"/>
                  </a:lnTo>
                  <a:lnTo>
                    <a:pt x="43697" y="18179"/>
                  </a:lnTo>
                  <a:lnTo>
                    <a:pt x="52374" y="9502"/>
                  </a:lnTo>
                  <a:close/>
                  <a:moveTo>
                    <a:pt x="52374" y="14628"/>
                  </a:moveTo>
                  <a:lnTo>
                    <a:pt x="52374" y="19625"/>
                  </a:lnTo>
                  <a:lnTo>
                    <a:pt x="52355" y="19625"/>
                  </a:lnTo>
                  <a:lnTo>
                    <a:pt x="48749" y="23249"/>
                  </a:lnTo>
                  <a:lnTo>
                    <a:pt x="46260" y="20742"/>
                  </a:lnTo>
                  <a:lnTo>
                    <a:pt x="52374" y="14628"/>
                  </a:lnTo>
                  <a:close/>
                  <a:moveTo>
                    <a:pt x="52374" y="20046"/>
                  </a:moveTo>
                  <a:lnTo>
                    <a:pt x="52374" y="26856"/>
                  </a:lnTo>
                  <a:lnTo>
                    <a:pt x="48969" y="23451"/>
                  </a:lnTo>
                  <a:lnTo>
                    <a:pt x="52374" y="20046"/>
                  </a:lnTo>
                  <a:close/>
                  <a:moveTo>
                    <a:pt x="43458" y="18380"/>
                  </a:moveTo>
                  <a:lnTo>
                    <a:pt x="52154" y="27076"/>
                  </a:lnTo>
                  <a:lnTo>
                    <a:pt x="9209" y="27076"/>
                  </a:lnTo>
                  <a:lnTo>
                    <a:pt x="366" y="18380"/>
                  </a:lnTo>
                  <a:close/>
                  <a:moveTo>
                    <a:pt x="0" y="1"/>
                  </a:moveTo>
                  <a:lnTo>
                    <a:pt x="0" y="18380"/>
                  </a:lnTo>
                  <a:lnTo>
                    <a:pt x="166" y="18380"/>
                  </a:lnTo>
                  <a:lnTo>
                    <a:pt x="37" y="18490"/>
                  </a:lnTo>
                  <a:lnTo>
                    <a:pt x="9026" y="27332"/>
                  </a:lnTo>
                  <a:lnTo>
                    <a:pt x="9080" y="27369"/>
                  </a:lnTo>
                  <a:lnTo>
                    <a:pt x="52667" y="27369"/>
                  </a:lnTo>
                  <a:lnTo>
                    <a:pt x="52667" y="9080"/>
                  </a:lnTo>
                  <a:lnTo>
                    <a:pt x="43715" y="56"/>
                  </a:lnTo>
                  <a:lnTo>
                    <a:pt x="43678" y="74"/>
                  </a:lnTo>
                  <a:lnTo>
                    <a:pt x="43678" y="1"/>
                  </a:ln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6"/>
            <p:cNvSpPr/>
            <p:nvPr/>
          </p:nvSpPr>
          <p:spPr>
            <a:xfrm>
              <a:off x="4914381" y="48797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6"/>
            <p:cNvSpPr/>
            <p:nvPr/>
          </p:nvSpPr>
          <p:spPr>
            <a:xfrm>
              <a:off x="5013353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6"/>
            <p:cNvSpPr/>
            <p:nvPr/>
          </p:nvSpPr>
          <p:spPr>
            <a:xfrm>
              <a:off x="5112364" y="48797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6"/>
            <p:cNvSpPr/>
            <p:nvPr/>
          </p:nvSpPr>
          <p:spPr>
            <a:xfrm>
              <a:off x="5210718" y="48797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6"/>
            <p:cNvSpPr/>
            <p:nvPr/>
          </p:nvSpPr>
          <p:spPr>
            <a:xfrm>
              <a:off x="530969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6"/>
            <p:cNvSpPr/>
            <p:nvPr/>
          </p:nvSpPr>
          <p:spPr>
            <a:xfrm>
              <a:off x="540870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6"/>
            <p:cNvSpPr/>
            <p:nvPr/>
          </p:nvSpPr>
          <p:spPr>
            <a:xfrm>
              <a:off x="550771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6"/>
            <p:cNvSpPr/>
            <p:nvPr/>
          </p:nvSpPr>
          <p:spPr>
            <a:xfrm>
              <a:off x="5606724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6"/>
            <p:cNvSpPr/>
            <p:nvPr/>
          </p:nvSpPr>
          <p:spPr>
            <a:xfrm>
              <a:off x="5705735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6"/>
            <p:cNvSpPr/>
            <p:nvPr/>
          </p:nvSpPr>
          <p:spPr>
            <a:xfrm>
              <a:off x="5804707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6"/>
            <p:cNvSpPr/>
            <p:nvPr/>
          </p:nvSpPr>
          <p:spPr>
            <a:xfrm>
              <a:off x="5903719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6"/>
            <p:cNvSpPr/>
            <p:nvPr/>
          </p:nvSpPr>
          <p:spPr>
            <a:xfrm>
              <a:off x="6002730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6"/>
            <p:cNvSpPr/>
            <p:nvPr/>
          </p:nvSpPr>
          <p:spPr>
            <a:xfrm>
              <a:off x="6101741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6"/>
            <p:cNvSpPr/>
            <p:nvPr/>
          </p:nvSpPr>
          <p:spPr>
            <a:xfrm>
              <a:off x="6200752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6"/>
            <p:cNvSpPr/>
            <p:nvPr/>
          </p:nvSpPr>
          <p:spPr>
            <a:xfrm>
              <a:off x="6299763" y="48797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6"/>
            <p:cNvSpPr/>
            <p:nvPr/>
          </p:nvSpPr>
          <p:spPr>
            <a:xfrm>
              <a:off x="6398735" y="48797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6"/>
            <p:cNvSpPr/>
            <p:nvPr/>
          </p:nvSpPr>
          <p:spPr>
            <a:xfrm>
              <a:off x="4914381" y="653472"/>
              <a:ext cx="24800" cy="24763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12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12" y="640"/>
                  </a:cubicBezTo>
                  <a:cubicBezTo>
                    <a:pt x="495" y="640"/>
                    <a:pt x="642" y="494"/>
                    <a:pt x="642" y="311"/>
                  </a:cubicBezTo>
                  <a:cubicBezTo>
                    <a:pt x="642" y="147"/>
                    <a:pt x="495" y="0"/>
                    <a:pt x="31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6"/>
            <p:cNvSpPr/>
            <p:nvPr/>
          </p:nvSpPr>
          <p:spPr>
            <a:xfrm>
              <a:off x="5013353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6"/>
            <p:cNvSpPr/>
            <p:nvPr/>
          </p:nvSpPr>
          <p:spPr>
            <a:xfrm>
              <a:off x="5112364" y="653472"/>
              <a:ext cx="24839" cy="24763"/>
            </a:xfrm>
            <a:custGeom>
              <a:avLst/>
              <a:gdLst/>
              <a:ahLst/>
              <a:cxnLst/>
              <a:rect l="l" t="t" r="r" b="b"/>
              <a:pathLst>
                <a:path w="643" h="641" extrusionOk="0">
                  <a:moveTo>
                    <a:pt x="313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13" y="640"/>
                  </a:cubicBezTo>
                  <a:cubicBezTo>
                    <a:pt x="496" y="640"/>
                    <a:pt x="642" y="494"/>
                    <a:pt x="642" y="311"/>
                  </a:cubicBezTo>
                  <a:cubicBezTo>
                    <a:pt x="642" y="147"/>
                    <a:pt x="496" y="0"/>
                    <a:pt x="31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6"/>
            <p:cNvSpPr/>
            <p:nvPr/>
          </p:nvSpPr>
          <p:spPr>
            <a:xfrm>
              <a:off x="5210718" y="653472"/>
              <a:ext cx="25457" cy="24763"/>
            </a:xfrm>
            <a:custGeom>
              <a:avLst/>
              <a:gdLst/>
              <a:ahLst/>
              <a:cxnLst/>
              <a:rect l="l" t="t" r="r" b="b"/>
              <a:pathLst>
                <a:path w="659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6"/>
            <p:cNvSpPr/>
            <p:nvPr/>
          </p:nvSpPr>
          <p:spPr>
            <a:xfrm>
              <a:off x="530969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6"/>
            <p:cNvSpPr/>
            <p:nvPr/>
          </p:nvSpPr>
          <p:spPr>
            <a:xfrm>
              <a:off x="540870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6"/>
            <p:cNvSpPr/>
            <p:nvPr/>
          </p:nvSpPr>
          <p:spPr>
            <a:xfrm>
              <a:off x="550771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6"/>
            <p:cNvSpPr/>
            <p:nvPr/>
          </p:nvSpPr>
          <p:spPr>
            <a:xfrm>
              <a:off x="5606724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6"/>
            <p:cNvSpPr/>
            <p:nvPr/>
          </p:nvSpPr>
          <p:spPr>
            <a:xfrm>
              <a:off x="5705735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6"/>
            <p:cNvSpPr/>
            <p:nvPr/>
          </p:nvSpPr>
          <p:spPr>
            <a:xfrm>
              <a:off x="5804707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6"/>
            <p:cNvSpPr/>
            <p:nvPr/>
          </p:nvSpPr>
          <p:spPr>
            <a:xfrm>
              <a:off x="5903719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6"/>
            <p:cNvSpPr/>
            <p:nvPr/>
          </p:nvSpPr>
          <p:spPr>
            <a:xfrm>
              <a:off x="6002730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513" y="640"/>
                    <a:pt x="660" y="494"/>
                    <a:pt x="660" y="311"/>
                  </a:cubicBezTo>
                  <a:cubicBezTo>
                    <a:pt x="660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6"/>
            <p:cNvSpPr/>
            <p:nvPr/>
          </p:nvSpPr>
          <p:spPr>
            <a:xfrm>
              <a:off x="6101741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6200752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7" y="0"/>
                    <a:pt x="0" y="147"/>
                    <a:pt x="0" y="311"/>
                  </a:cubicBezTo>
                  <a:cubicBezTo>
                    <a:pt x="0" y="494"/>
                    <a:pt x="147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6299763" y="653472"/>
              <a:ext cx="25496" cy="24763"/>
            </a:xfrm>
            <a:custGeom>
              <a:avLst/>
              <a:gdLst/>
              <a:ahLst/>
              <a:cxnLst/>
              <a:rect l="l" t="t" r="r" b="b"/>
              <a:pathLst>
                <a:path w="660" h="641" extrusionOk="0">
                  <a:moveTo>
                    <a:pt x="330" y="0"/>
                  </a:moveTo>
                  <a:cubicBezTo>
                    <a:pt x="146" y="0"/>
                    <a:pt x="0" y="147"/>
                    <a:pt x="0" y="311"/>
                  </a:cubicBezTo>
                  <a:cubicBezTo>
                    <a:pt x="0" y="494"/>
                    <a:pt x="146" y="640"/>
                    <a:pt x="330" y="640"/>
                  </a:cubicBezTo>
                  <a:cubicBezTo>
                    <a:pt x="513" y="640"/>
                    <a:pt x="659" y="494"/>
                    <a:pt x="659" y="311"/>
                  </a:cubicBezTo>
                  <a:cubicBezTo>
                    <a:pt x="659" y="147"/>
                    <a:pt x="513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6398735" y="653472"/>
              <a:ext cx="24762" cy="24763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30" y="0"/>
                  </a:moveTo>
                  <a:cubicBezTo>
                    <a:pt x="147" y="0"/>
                    <a:pt x="1" y="147"/>
                    <a:pt x="1" y="311"/>
                  </a:cubicBezTo>
                  <a:cubicBezTo>
                    <a:pt x="1" y="494"/>
                    <a:pt x="147" y="640"/>
                    <a:pt x="330" y="640"/>
                  </a:cubicBezTo>
                  <a:cubicBezTo>
                    <a:pt x="494" y="640"/>
                    <a:pt x="641" y="494"/>
                    <a:pt x="641" y="311"/>
                  </a:cubicBezTo>
                  <a:cubicBezTo>
                    <a:pt x="641" y="147"/>
                    <a:pt x="494" y="0"/>
                    <a:pt x="330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4914381" y="818196"/>
              <a:ext cx="24800" cy="25497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12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12" y="660"/>
                  </a:cubicBezTo>
                  <a:cubicBezTo>
                    <a:pt x="495" y="660"/>
                    <a:pt x="642" y="513"/>
                    <a:pt x="642" y="330"/>
                  </a:cubicBezTo>
                  <a:cubicBezTo>
                    <a:pt x="642" y="147"/>
                    <a:pt x="495" y="1"/>
                    <a:pt x="31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6"/>
            <p:cNvSpPr/>
            <p:nvPr/>
          </p:nvSpPr>
          <p:spPr>
            <a:xfrm>
              <a:off x="5013353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6"/>
            <p:cNvSpPr/>
            <p:nvPr/>
          </p:nvSpPr>
          <p:spPr>
            <a:xfrm>
              <a:off x="5112364" y="818196"/>
              <a:ext cx="24839" cy="25497"/>
            </a:xfrm>
            <a:custGeom>
              <a:avLst/>
              <a:gdLst/>
              <a:ahLst/>
              <a:cxnLst/>
              <a:rect l="l" t="t" r="r" b="b"/>
              <a:pathLst>
                <a:path w="643" h="660" extrusionOk="0">
                  <a:moveTo>
                    <a:pt x="313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13" y="660"/>
                  </a:cubicBezTo>
                  <a:cubicBezTo>
                    <a:pt x="496" y="660"/>
                    <a:pt x="642" y="513"/>
                    <a:pt x="642" y="330"/>
                  </a:cubicBezTo>
                  <a:cubicBezTo>
                    <a:pt x="642" y="147"/>
                    <a:pt x="496" y="1"/>
                    <a:pt x="313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6"/>
            <p:cNvSpPr/>
            <p:nvPr/>
          </p:nvSpPr>
          <p:spPr>
            <a:xfrm>
              <a:off x="5210718" y="818196"/>
              <a:ext cx="25457" cy="25497"/>
            </a:xfrm>
            <a:custGeom>
              <a:avLst/>
              <a:gdLst/>
              <a:ahLst/>
              <a:cxnLst/>
              <a:rect l="l" t="t" r="r" b="b"/>
              <a:pathLst>
                <a:path w="659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6"/>
            <p:cNvSpPr/>
            <p:nvPr/>
          </p:nvSpPr>
          <p:spPr>
            <a:xfrm>
              <a:off x="530969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6"/>
            <p:cNvSpPr/>
            <p:nvPr/>
          </p:nvSpPr>
          <p:spPr>
            <a:xfrm>
              <a:off x="540870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6"/>
            <p:cNvSpPr/>
            <p:nvPr/>
          </p:nvSpPr>
          <p:spPr>
            <a:xfrm>
              <a:off x="550771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5606724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5705735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5804707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5903719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6"/>
            <p:cNvSpPr/>
            <p:nvPr/>
          </p:nvSpPr>
          <p:spPr>
            <a:xfrm>
              <a:off x="6002730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513" y="660"/>
                    <a:pt x="660" y="513"/>
                    <a:pt x="660" y="330"/>
                  </a:cubicBezTo>
                  <a:cubicBezTo>
                    <a:pt x="660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6"/>
            <p:cNvSpPr/>
            <p:nvPr/>
          </p:nvSpPr>
          <p:spPr>
            <a:xfrm>
              <a:off x="6101741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6"/>
            <p:cNvSpPr/>
            <p:nvPr/>
          </p:nvSpPr>
          <p:spPr>
            <a:xfrm>
              <a:off x="6200752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7" y="1"/>
                    <a:pt x="0" y="147"/>
                    <a:pt x="0" y="330"/>
                  </a:cubicBezTo>
                  <a:cubicBezTo>
                    <a:pt x="0" y="513"/>
                    <a:pt x="147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6"/>
            <p:cNvSpPr/>
            <p:nvPr/>
          </p:nvSpPr>
          <p:spPr>
            <a:xfrm>
              <a:off x="6299763" y="818196"/>
              <a:ext cx="25496" cy="25497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0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513"/>
                    <a:pt x="146" y="660"/>
                    <a:pt x="330" y="660"/>
                  </a:cubicBezTo>
                  <a:cubicBezTo>
                    <a:pt x="513" y="660"/>
                    <a:pt x="659" y="513"/>
                    <a:pt x="659" y="330"/>
                  </a:cubicBezTo>
                  <a:cubicBezTo>
                    <a:pt x="659" y="147"/>
                    <a:pt x="513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6"/>
            <p:cNvSpPr/>
            <p:nvPr/>
          </p:nvSpPr>
          <p:spPr>
            <a:xfrm>
              <a:off x="6398735" y="818196"/>
              <a:ext cx="24762" cy="25497"/>
            </a:xfrm>
            <a:custGeom>
              <a:avLst/>
              <a:gdLst/>
              <a:ahLst/>
              <a:cxnLst/>
              <a:rect l="l" t="t" r="r" b="b"/>
              <a:pathLst>
                <a:path w="641" h="660" extrusionOk="0">
                  <a:moveTo>
                    <a:pt x="330" y="1"/>
                  </a:moveTo>
                  <a:cubicBezTo>
                    <a:pt x="147" y="1"/>
                    <a:pt x="1" y="147"/>
                    <a:pt x="1" y="330"/>
                  </a:cubicBezTo>
                  <a:cubicBezTo>
                    <a:pt x="1" y="513"/>
                    <a:pt x="147" y="660"/>
                    <a:pt x="330" y="660"/>
                  </a:cubicBezTo>
                  <a:cubicBezTo>
                    <a:pt x="494" y="660"/>
                    <a:pt x="641" y="513"/>
                    <a:pt x="641" y="330"/>
                  </a:cubicBezTo>
                  <a:cubicBezTo>
                    <a:pt x="641" y="147"/>
                    <a:pt x="494" y="1"/>
                    <a:pt x="33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81" name="Google Shape;2281;p67"/>
          <p:cNvSpPr txBox="1">
            <a:spLocks noGrp="1"/>
          </p:cNvSpPr>
          <p:nvPr>
            <p:ph type="subTitle" idx="1"/>
          </p:nvPr>
        </p:nvSpPr>
        <p:spPr>
          <a:xfrm>
            <a:off x="713225" y="1648025"/>
            <a:ext cx="36189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Flat design geometric</a:t>
            </a:r>
            <a:endParaRPr/>
          </a:p>
        </p:txBody>
      </p:sp>
      <p:sp>
        <p:nvSpPr>
          <p:cNvPr id="2282" name="Google Shape;2282;p67"/>
          <p:cNvSpPr txBox="1">
            <a:spLocks noGrp="1"/>
          </p:cNvSpPr>
          <p:nvPr>
            <p:ph type="subTitle" idx="2"/>
          </p:nvPr>
        </p:nvSpPr>
        <p:spPr>
          <a:xfrm>
            <a:off x="713253" y="116707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VECTORS</a:t>
            </a:r>
            <a:endParaRPr/>
          </a:p>
        </p:txBody>
      </p:sp>
      <p:sp>
        <p:nvSpPr>
          <p:cNvPr id="2283" name="Google Shape;2283;p67"/>
          <p:cNvSpPr txBox="1">
            <a:spLocks noGrp="1"/>
          </p:cNvSpPr>
          <p:nvPr>
            <p:ph type="subTitle" idx="3"/>
          </p:nvPr>
        </p:nvSpPr>
        <p:spPr>
          <a:xfrm>
            <a:off x="4572000" y="1648025"/>
            <a:ext cx="36189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Flat design geometric</a:t>
            </a:r>
            <a:endParaRPr/>
          </a:p>
        </p:txBody>
      </p:sp>
      <p:sp>
        <p:nvSpPr>
          <p:cNvPr id="2284" name="Google Shape;2284;p67"/>
          <p:cNvSpPr txBox="1">
            <a:spLocks noGrp="1"/>
          </p:cNvSpPr>
          <p:nvPr>
            <p:ph type="subTitle" idx="4"/>
          </p:nvPr>
        </p:nvSpPr>
        <p:spPr>
          <a:xfrm>
            <a:off x="713225" y="2991525"/>
            <a:ext cx="36189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Smiley teacher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Front view of smiley female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Old teacher using laptop</a:t>
            </a:r>
            <a:endParaRPr/>
          </a:p>
        </p:txBody>
      </p:sp>
      <p:sp>
        <p:nvSpPr>
          <p:cNvPr id="2285" name="Google Shape;2285;p67"/>
          <p:cNvSpPr txBox="1">
            <a:spLocks noGrp="1"/>
          </p:cNvSpPr>
          <p:nvPr>
            <p:ph type="subTitle" idx="5"/>
          </p:nvPr>
        </p:nvSpPr>
        <p:spPr>
          <a:xfrm>
            <a:off x="713253" y="252772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PHOTOS</a:t>
            </a:r>
            <a:endParaRPr/>
          </a:p>
        </p:txBody>
      </p:sp>
      <p:sp>
        <p:nvSpPr>
          <p:cNvPr id="2286" name="Google Shape;2286;p67"/>
          <p:cNvSpPr txBox="1">
            <a:spLocks noGrp="1"/>
          </p:cNvSpPr>
          <p:nvPr>
            <p:ph type="subTitle" idx="6"/>
          </p:nvPr>
        </p:nvSpPr>
        <p:spPr>
          <a:xfrm>
            <a:off x="4572000" y="2991525"/>
            <a:ext cx="36189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Close up student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Front view of hardback books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0"/>
              </a:rPr>
              <a:t>Colleagues studying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292" name="Google Shape;2292;p68"/>
          <p:cNvSpPr txBox="1">
            <a:spLocks noGrp="1"/>
          </p:cNvSpPr>
          <p:nvPr>
            <p:ph type="subTitle" idx="3"/>
          </p:nvPr>
        </p:nvSpPr>
        <p:spPr>
          <a:xfrm>
            <a:off x="713253" y="192907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VECTORS</a:t>
            </a:r>
            <a:endParaRPr/>
          </a:p>
        </p:txBody>
      </p:sp>
      <p:sp>
        <p:nvSpPr>
          <p:cNvPr id="2293" name="Google Shape;2293;p68"/>
          <p:cNvSpPr txBox="1">
            <a:spLocks noGrp="1"/>
          </p:cNvSpPr>
          <p:nvPr>
            <p:ph type="subTitle" idx="1"/>
          </p:nvPr>
        </p:nvSpPr>
        <p:spPr>
          <a:xfrm>
            <a:off x="713225" y="1195650"/>
            <a:ext cx="77175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Did you like the resources on this template? Get them for free at our other websites.</a:t>
            </a:r>
            <a:endParaRPr/>
          </a:p>
        </p:txBody>
      </p:sp>
      <p:sp>
        <p:nvSpPr>
          <p:cNvPr id="2294" name="Google Shape;2294;p68"/>
          <p:cNvSpPr txBox="1">
            <a:spLocks noGrp="1"/>
          </p:cNvSpPr>
          <p:nvPr>
            <p:ph type="subTitle" idx="2"/>
          </p:nvPr>
        </p:nvSpPr>
        <p:spPr>
          <a:xfrm>
            <a:off x="713225" y="2410025"/>
            <a:ext cx="36189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Minimal geometric background</a:t>
            </a:r>
            <a:endParaRPr/>
          </a:p>
        </p:txBody>
      </p:sp>
      <p:sp>
        <p:nvSpPr>
          <p:cNvPr id="2295" name="Google Shape;2295;p68"/>
          <p:cNvSpPr txBox="1">
            <a:spLocks noGrp="1"/>
          </p:cNvSpPr>
          <p:nvPr>
            <p:ph type="subTitle" idx="4"/>
          </p:nvPr>
        </p:nvSpPr>
        <p:spPr>
          <a:xfrm>
            <a:off x="4572000" y="2410025"/>
            <a:ext cx="36189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Geometric background with lines</a:t>
            </a:r>
            <a:endParaRPr/>
          </a:p>
        </p:txBody>
      </p:sp>
      <p:sp>
        <p:nvSpPr>
          <p:cNvPr id="2296" name="Google Shape;2296;p68"/>
          <p:cNvSpPr txBox="1">
            <a:spLocks noGrp="1"/>
          </p:cNvSpPr>
          <p:nvPr>
            <p:ph type="subTitle" idx="5"/>
          </p:nvPr>
        </p:nvSpPr>
        <p:spPr>
          <a:xfrm>
            <a:off x="713225" y="3296325"/>
            <a:ext cx="3618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Serious teacher in glasses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Woman explaining to her students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Calculator and notebook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Desktop with wooden geometrical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Arrangement with empty notepad</a:t>
            </a:r>
            <a:endParaRPr/>
          </a:p>
        </p:txBody>
      </p:sp>
      <p:sp>
        <p:nvSpPr>
          <p:cNvPr id="2297" name="Google Shape;2297;p68"/>
          <p:cNvSpPr txBox="1">
            <a:spLocks noGrp="1"/>
          </p:cNvSpPr>
          <p:nvPr>
            <p:ph type="subTitle" idx="6"/>
          </p:nvPr>
        </p:nvSpPr>
        <p:spPr>
          <a:xfrm>
            <a:off x="713253" y="2832525"/>
            <a:ext cx="77175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PHOTOS</a:t>
            </a:r>
            <a:endParaRPr/>
          </a:p>
        </p:txBody>
      </p:sp>
      <p:sp>
        <p:nvSpPr>
          <p:cNvPr id="2298" name="Google Shape;2298;p68"/>
          <p:cNvSpPr txBox="1">
            <a:spLocks noGrp="1"/>
          </p:cNvSpPr>
          <p:nvPr>
            <p:ph type="subTitle" idx="7"/>
          </p:nvPr>
        </p:nvSpPr>
        <p:spPr>
          <a:xfrm>
            <a:off x="4572000" y="3296325"/>
            <a:ext cx="3618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0"/>
              </a:rPr>
              <a:t>Cheerful senior professor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Young japanese man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Smiley teacher holding a tablet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3"/>
              </a:rPr>
              <a:t>Thoughtful male teacher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4"/>
              </a:rPr>
              <a:t>Desktop pc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uFill>
                  <a:noFill/>
                </a:uFill>
                <a:hlinkClick r:id="rId15"/>
              </a:rPr>
              <a:t>Workplace with tablet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40"/>
          <p:cNvGrpSpPr/>
          <p:nvPr/>
        </p:nvGrpSpPr>
        <p:grpSpPr>
          <a:xfrm>
            <a:off x="2271600" y="1400797"/>
            <a:ext cx="4600701" cy="2614194"/>
            <a:chOff x="1522550" y="1261225"/>
            <a:chExt cx="6098490" cy="2374165"/>
          </a:xfrm>
        </p:grpSpPr>
        <p:sp>
          <p:nvSpPr>
            <p:cNvPr id="1551" name="Google Shape;1551;p40"/>
            <p:cNvSpPr/>
            <p:nvPr/>
          </p:nvSpPr>
          <p:spPr>
            <a:xfrm>
              <a:off x="1522550" y="1261225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1616540" y="1336490"/>
              <a:ext cx="6004500" cy="2298900"/>
            </a:xfrm>
            <a:prstGeom prst="rect">
              <a:avLst/>
            </a:prstGeom>
            <a:noFill/>
            <a:ln w="9525" cap="flat" cmpd="sng">
              <a:solidFill>
                <a:srgbClr val="3D42C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0"/>
          <p:cNvSpPr txBox="1">
            <a:spLocks noGrp="1"/>
          </p:cNvSpPr>
          <p:nvPr>
            <p:ph type="title"/>
          </p:nvPr>
        </p:nvSpPr>
        <p:spPr>
          <a:xfrm>
            <a:off x="2325100" y="2688275"/>
            <a:ext cx="4493700" cy="8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1554" name="Google Shape;1554;p40"/>
          <p:cNvSpPr txBox="1">
            <a:spLocks noGrp="1"/>
          </p:cNvSpPr>
          <p:nvPr>
            <p:ph type="title" idx="2"/>
          </p:nvPr>
        </p:nvSpPr>
        <p:spPr>
          <a:xfrm>
            <a:off x="2325202" y="1437950"/>
            <a:ext cx="44937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560" name="Google Shape;1560;p41"/>
          <p:cNvSpPr txBox="1">
            <a:spLocks noGrp="1"/>
          </p:cNvSpPr>
          <p:nvPr>
            <p:ph type="subTitle" idx="1"/>
          </p:nvPr>
        </p:nvSpPr>
        <p:spPr>
          <a:xfrm>
            <a:off x="1636925" y="1697900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1561" name="Google Shape;1561;p41"/>
          <p:cNvSpPr txBox="1">
            <a:spLocks noGrp="1"/>
          </p:cNvSpPr>
          <p:nvPr>
            <p:ph type="subTitle" idx="2"/>
          </p:nvPr>
        </p:nvSpPr>
        <p:spPr>
          <a:xfrm>
            <a:off x="1637037" y="1987772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562" name="Google Shape;1562;p41"/>
          <p:cNvSpPr txBox="1">
            <a:spLocks noGrp="1"/>
          </p:cNvSpPr>
          <p:nvPr>
            <p:ph type="title" idx="3"/>
          </p:nvPr>
        </p:nvSpPr>
        <p:spPr>
          <a:xfrm>
            <a:off x="756352" y="189727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63" name="Google Shape;1563;p41"/>
          <p:cNvSpPr txBox="1">
            <a:spLocks noGrp="1"/>
          </p:cNvSpPr>
          <p:nvPr>
            <p:ph type="subTitle" idx="4"/>
          </p:nvPr>
        </p:nvSpPr>
        <p:spPr>
          <a:xfrm>
            <a:off x="5530600" y="1697900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ACADEMIC AREAS</a:t>
            </a:r>
            <a:endParaRPr/>
          </a:p>
        </p:txBody>
      </p:sp>
      <p:sp>
        <p:nvSpPr>
          <p:cNvPr id="1564" name="Google Shape;1564;p41"/>
          <p:cNvSpPr txBox="1">
            <a:spLocks noGrp="1"/>
          </p:cNvSpPr>
          <p:nvPr>
            <p:ph type="subTitle" idx="5"/>
          </p:nvPr>
        </p:nvSpPr>
        <p:spPr>
          <a:xfrm>
            <a:off x="5530712" y="1987772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565" name="Google Shape;1565;p41"/>
          <p:cNvSpPr txBox="1">
            <a:spLocks noGrp="1"/>
          </p:cNvSpPr>
          <p:nvPr>
            <p:ph type="title" idx="6"/>
          </p:nvPr>
        </p:nvSpPr>
        <p:spPr>
          <a:xfrm>
            <a:off x="4650027" y="189727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66" name="Google Shape;1566;p41"/>
          <p:cNvSpPr txBox="1">
            <a:spLocks noGrp="1"/>
          </p:cNvSpPr>
          <p:nvPr>
            <p:ph type="subTitle" idx="7"/>
          </p:nvPr>
        </p:nvSpPr>
        <p:spPr>
          <a:xfrm>
            <a:off x="1636925" y="3206953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TEACHERS</a:t>
            </a:r>
            <a:endParaRPr/>
          </a:p>
        </p:txBody>
      </p:sp>
      <p:sp>
        <p:nvSpPr>
          <p:cNvPr id="1567" name="Google Shape;1567;p41"/>
          <p:cNvSpPr txBox="1">
            <a:spLocks noGrp="1"/>
          </p:cNvSpPr>
          <p:nvPr>
            <p:ph type="subTitle" idx="8"/>
          </p:nvPr>
        </p:nvSpPr>
        <p:spPr>
          <a:xfrm>
            <a:off x="1637037" y="3496824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568" name="Google Shape;1568;p41"/>
          <p:cNvSpPr txBox="1">
            <a:spLocks noGrp="1"/>
          </p:cNvSpPr>
          <p:nvPr>
            <p:ph type="title" idx="9"/>
          </p:nvPr>
        </p:nvSpPr>
        <p:spPr>
          <a:xfrm>
            <a:off x="756352" y="340632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69" name="Google Shape;1569;p41"/>
          <p:cNvSpPr txBox="1">
            <a:spLocks noGrp="1"/>
          </p:cNvSpPr>
          <p:nvPr>
            <p:ph type="subTitle" idx="13"/>
          </p:nvPr>
        </p:nvSpPr>
        <p:spPr>
          <a:xfrm>
            <a:off x="5530600" y="3206953"/>
            <a:ext cx="28569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ENROLLMENT PROCESS</a:t>
            </a:r>
            <a:endParaRPr/>
          </a:p>
        </p:txBody>
      </p:sp>
      <p:sp>
        <p:nvSpPr>
          <p:cNvPr id="1570" name="Google Shape;1570;p41"/>
          <p:cNvSpPr txBox="1">
            <a:spLocks noGrp="1"/>
          </p:cNvSpPr>
          <p:nvPr>
            <p:ph type="subTitle" idx="14"/>
          </p:nvPr>
        </p:nvSpPr>
        <p:spPr>
          <a:xfrm>
            <a:off x="5530712" y="3496824"/>
            <a:ext cx="28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571" name="Google Shape;1571;p41"/>
          <p:cNvSpPr txBox="1">
            <a:spLocks noGrp="1"/>
          </p:cNvSpPr>
          <p:nvPr>
            <p:ph type="title" idx="15"/>
          </p:nvPr>
        </p:nvSpPr>
        <p:spPr>
          <a:xfrm>
            <a:off x="4650027" y="3406325"/>
            <a:ext cx="745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72" name="Google Shape;1572;p41"/>
          <p:cNvSpPr/>
          <p:nvPr/>
        </p:nvSpPr>
        <p:spPr>
          <a:xfrm>
            <a:off x="756350" y="3310252"/>
            <a:ext cx="745500" cy="7455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41"/>
          <p:cNvSpPr/>
          <p:nvPr/>
        </p:nvSpPr>
        <p:spPr>
          <a:xfrm>
            <a:off x="756350" y="1810877"/>
            <a:ext cx="745500" cy="7455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41"/>
          <p:cNvSpPr/>
          <p:nvPr/>
        </p:nvSpPr>
        <p:spPr>
          <a:xfrm>
            <a:off x="4650025" y="1810877"/>
            <a:ext cx="745500" cy="7455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1"/>
          <p:cNvSpPr/>
          <p:nvPr/>
        </p:nvSpPr>
        <p:spPr>
          <a:xfrm>
            <a:off x="4650025" y="3310252"/>
            <a:ext cx="745500" cy="7455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WHATS SETS US APART</a:t>
            </a:r>
            <a:endParaRPr/>
          </a:p>
        </p:txBody>
      </p:sp>
      <p:sp>
        <p:nvSpPr>
          <p:cNvPr id="1581" name="Google Shape;1581;p42"/>
          <p:cNvSpPr txBox="1">
            <a:spLocks noGrp="1"/>
          </p:cNvSpPr>
          <p:nvPr>
            <p:ph type="subTitle" idx="1"/>
          </p:nvPr>
        </p:nvSpPr>
        <p:spPr>
          <a:xfrm>
            <a:off x="1018113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82" name="Google Shape;1582;p42"/>
          <p:cNvSpPr txBox="1">
            <a:spLocks noGrp="1"/>
          </p:cNvSpPr>
          <p:nvPr>
            <p:ph type="subTitle" idx="2"/>
          </p:nvPr>
        </p:nvSpPr>
        <p:spPr>
          <a:xfrm>
            <a:off x="1018213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583" name="Google Shape;1583;p42"/>
          <p:cNvSpPr txBox="1">
            <a:spLocks noGrp="1"/>
          </p:cNvSpPr>
          <p:nvPr>
            <p:ph type="subTitle" idx="3"/>
          </p:nvPr>
        </p:nvSpPr>
        <p:spPr>
          <a:xfrm>
            <a:off x="3496603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84" name="Google Shape;1584;p42"/>
          <p:cNvSpPr txBox="1">
            <a:spLocks noGrp="1"/>
          </p:cNvSpPr>
          <p:nvPr>
            <p:ph type="subTitle" idx="4"/>
          </p:nvPr>
        </p:nvSpPr>
        <p:spPr>
          <a:xfrm>
            <a:off x="3496694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585" name="Google Shape;1585;p42"/>
          <p:cNvSpPr txBox="1">
            <a:spLocks noGrp="1"/>
          </p:cNvSpPr>
          <p:nvPr>
            <p:ph type="subTitle" idx="5"/>
          </p:nvPr>
        </p:nvSpPr>
        <p:spPr>
          <a:xfrm>
            <a:off x="5975107" y="2800350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586" name="Google Shape;1586;p42"/>
          <p:cNvSpPr txBox="1">
            <a:spLocks noGrp="1"/>
          </p:cNvSpPr>
          <p:nvPr>
            <p:ph type="subTitle" idx="6"/>
          </p:nvPr>
        </p:nvSpPr>
        <p:spPr>
          <a:xfrm>
            <a:off x="5975189" y="3223300"/>
            <a:ext cx="21507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1587" name="Google Shape;1587;p42"/>
          <p:cNvSpPr txBox="1">
            <a:spLocks noGrp="1"/>
          </p:cNvSpPr>
          <p:nvPr>
            <p:ph type="title" idx="7"/>
          </p:nvPr>
        </p:nvSpPr>
        <p:spPr>
          <a:xfrm>
            <a:off x="1521074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88" name="Google Shape;1588;p42"/>
          <p:cNvSpPr txBox="1">
            <a:spLocks noGrp="1"/>
          </p:cNvSpPr>
          <p:nvPr>
            <p:ph type="title" idx="8"/>
          </p:nvPr>
        </p:nvSpPr>
        <p:spPr>
          <a:xfrm>
            <a:off x="3999649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89" name="Google Shape;1589;p42"/>
          <p:cNvSpPr txBox="1">
            <a:spLocks noGrp="1"/>
          </p:cNvSpPr>
          <p:nvPr>
            <p:ph type="title" idx="9"/>
          </p:nvPr>
        </p:nvSpPr>
        <p:spPr>
          <a:xfrm>
            <a:off x="6478224" y="1897275"/>
            <a:ext cx="11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90" name="Google Shape;1590;p42"/>
          <p:cNvSpPr/>
          <p:nvPr/>
        </p:nvSpPr>
        <p:spPr>
          <a:xfrm>
            <a:off x="1720725" y="1810877"/>
            <a:ext cx="745500" cy="745500"/>
          </a:xfrm>
          <a:prstGeom prst="ellipse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42"/>
          <p:cNvSpPr/>
          <p:nvPr/>
        </p:nvSpPr>
        <p:spPr>
          <a:xfrm>
            <a:off x="4199300" y="1813500"/>
            <a:ext cx="745500" cy="745500"/>
          </a:xfrm>
          <a:prstGeom prst="rect">
            <a:avLst/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42"/>
          <p:cNvSpPr/>
          <p:nvPr/>
        </p:nvSpPr>
        <p:spPr>
          <a:xfrm rot="-1013">
            <a:off x="6541650" y="1649704"/>
            <a:ext cx="1017600" cy="820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3D4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3"/>
          <p:cNvSpPr txBox="1">
            <a:spLocks noGrp="1"/>
          </p:cNvSpPr>
          <p:nvPr>
            <p:ph type="title"/>
          </p:nvPr>
        </p:nvSpPr>
        <p:spPr>
          <a:xfrm>
            <a:off x="4860000" y="1730250"/>
            <a:ext cx="3265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1598" name="Google Shape;1598;p43"/>
          <p:cNvSpPr txBox="1">
            <a:spLocks noGrp="1"/>
          </p:cNvSpPr>
          <p:nvPr>
            <p:ph type="subTitle" idx="1"/>
          </p:nvPr>
        </p:nvSpPr>
        <p:spPr>
          <a:xfrm>
            <a:off x="4860000" y="2497350"/>
            <a:ext cx="3265200" cy="9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introduce yourself, write your email…</a:t>
            </a:r>
            <a:endParaRPr/>
          </a:p>
        </p:txBody>
      </p:sp>
      <p:grpSp>
        <p:nvGrpSpPr>
          <p:cNvPr id="1599" name="Google Shape;1599;p43"/>
          <p:cNvGrpSpPr/>
          <p:nvPr/>
        </p:nvGrpSpPr>
        <p:grpSpPr>
          <a:xfrm>
            <a:off x="604843" y="-46625"/>
            <a:ext cx="4544400" cy="4734600"/>
            <a:chOff x="604843" y="-46625"/>
            <a:chExt cx="4544400" cy="4734600"/>
          </a:xfrm>
        </p:grpSpPr>
        <p:sp>
          <p:nvSpPr>
            <p:cNvPr id="1600" name="Google Shape;1600;p43"/>
            <p:cNvSpPr/>
            <p:nvPr/>
          </p:nvSpPr>
          <p:spPr>
            <a:xfrm rot="4532118">
              <a:off x="906738" y="482286"/>
              <a:ext cx="3940611" cy="3676777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3D42C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01" name="Google Shape;1601;p43"/>
            <p:cNvPicPr preferRelativeResize="0"/>
            <p:nvPr/>
          </p:nvPicPr>
          <p:blipFill rotWithShape="1">
            <a:blip r:embed="rId3">
              <a:alphaModFix/>
            </a:blip>
            <a:srcRect l="16614" t="8363" r="16607" b="-878"/>
            <a:stretch/>
          </p:blipFill>
          <p:spPr>
            <a:xfrm rot="4500052">
              <a:off x="1017833" y="667600"/>
              <a:ext cx="3580695" cy="330613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ACADEMIC AREAS</a:t>
            </a:r>
            <a:endParaRPr/>
          </a:p>
        </p:txBody>
      </p:sp>
      <p:sp>
        <p:nvSpPr>
          <p:cNvPr id="1607" name="Google Shape;1607;p44"/>
          <p:cNvSpPr txBox="1">
            <a:spLocks noGrp="1"/>
          </p:cNvSpPr>
          <p:nvPr>
            <p:ph type="subTitle" idx="1"/>
          </p:nvPr>
        </p:nvSpPr>
        <p:spPr>
          <a:xfrm>
            <a:off x="1170513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608" name="Google Shape;1608;p44"/>
          <p:cNvSpPr txBox="1">
            <a:spLocks noGrp="1"/>
          </p:cNvSpPr>
          <p:nvPr>
            <p:ph type="subTitle" idx="2"/>
          </p:nvPr>
        </p:nvSpPr>
        <p:spPr>
          <a:xfrm>
            <a:off x="1170625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1609" name="Google Shape;1609;p44"/>
          <p:cNvSpPr txBox="1">
            <a:spLocks noGrp="1"/>
          </p:cNvSpPr>
          <p:nvPr>
            <p:ph type="subTitle" idx="3"/>
          </p:nvPr>
        </p:nvSpPr>
        <p:spPr>
          <a:xfrm>
            <a:off x="3496603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10" name="Google Shape;1610;p44"/>
          <p:cNvSpPr txBox="1">
            <a:spLocks noGrp="1"/>
          </p:cNvSpPr>
          <p:nvPr>
            <p:ph type="subTitle" idx="4"/>
          </p:nvPr>
        </p:nvSpPr>
        <p:spPr>
          <a:xfrm>
            <a:off x="3496706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</a:t>
            </a:r>
            <a:endParaRPr/>
          </a:p>
        </p:txBody>
      </p:sp>
      <p:sp>
        <p:nvSpPr>
          <p:cNvPr id="1611" name="Google Shape;1611;p44"/>
          <p:cNvSpPr txBox="1">
            <a:spLocks noGrp="1"/>
          </p:cNvSpPr>
          <p:nvPr>
            <p:ph type="subTitle" idx="5"/>
          </p:nvPr>
        </p:nvSpPr>
        <p:spPr>
          <a:xfrm>
            <a:off x="5822707" y="352052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12" name="Google Shape;1612;p44"/>
          <p:cNvSpPr txBox="1">
            <a:spLocks noGrp="1"/>
          </p:cNvSpPr>
          <p:nvPr>
            <p:ph type="subTitle" idx="6"/>
          </p:nvPr>
        </p:nvSpPr>
        <p:spPr>
          <a:xfrm>
            <a:off x="5822801" y="388470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613" name="Google Shape;1613;p44"/>
          <p:cNvSpPr txBox="1">
            <a:spLocks noGrp="1"/>
          </p:cNvSpPr>
          <p:nvPr>
            <p:ph type="subTitle" idx="7"/>
          </p:nvPr>
        </p:nvSpPr>
        <p:spPr>
          <a:xfrm>
            <a:off x="1170513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614" name="Google Shape;1614;p44"/>
          <p:cNvSpPr txBox="1">
            <a:spLocks noGrp="1"/>
          </p:cNvSpPr>
          <p:nvPr>
            <p:ph type="subTitle" idx="8"/>
          </p:nvPr>
        </p:nvSpPr>
        <p:spPr>
          <a:xfrm>
            <a:off x="1170625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615" name="Google Shape;1615;p44"/>
          <p:cNvSpPr txBox="1">
            <a:spLocks noGrp="1"/>
          </p:cNvSpPr>
          <p:nvPr>
            <p:ph type="subTitle" idx="9"/>
          </p:nvPr>
        </p:nvSpPr>
        <p:spPr>
          <a:xfrm>
            <a:off x="3496603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616" name="Google Shape;1616;p44"/>
          <p:cNvSpPr txBox="1">
            <a:spLocks noGrp="1"/>
          </p:cNvSpPr>
          <p:nvPr>
            <p:ph type="subTitle" idx="13"/>
          </p:nvPr>
        </p:nvSpPr>
        <p:spPr>
          <a:xfrm>
            <a:off x="3496706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617" name="Google Shape;1617;p44"/>
          <p:cNvSpPr txBox="1">
            <a:spLocks noGrp="1"/>
          </p:cNvSpPr>
          <p:nvPr>
            <p:ph type="subTitle" idx="14"/>
          </p:nvPr>
        </p:nvSpPr>
        <p:spPr>
          <a:xfrm>
            <a:off x="5822707" y="1816875"/>
            <a:ext cx="21507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618" name="Google Shape;1618;p44"/>
          <p:cNvSpPr txBox="1">
            <a:spLocks noGrp="1"/>
          </p:cNvSpPr>
          <p:nvPr>
            <p:ph type="subTitle" idx="15"/>
          </p:nvPr>
        </p:nvSpPr>
        <p:spPr>
          <a:xfrm>
            <a:off x="5822801" y="2181050"/>
            <a:ext cx="21507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</a:t>
            </a:r>
            <a:endParaRPr/>
          </a:p>
        </p:txBody>
      </p:sp>
      <p:grpSp>
        <p:nvGrpSpPr>
          <p:cNvPr id="1619" name="Google Shape;1619;p44"/>
          <p:cNvGrpSpPr/>
          <p:nvPr/>
        </p:nvGrpSpPr>
        <p:grpSpPr>
          <a:xfrm>
            <a:off x="2020278" y="2988571"/>
            <a:ext cx="451389" cy="462546"/>
            <a:chOff x="2810958" y="4273923"/>
            <a:chExt cx="353145" cy="361873"/>
          </a:xfrm>
        </p:grpSpPr>
        <p:sp>
          <p:nvSpPr>
            <p:cNvPr id="1620" name="Google Shape;1620;p44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4"/>
          <p:cNvGrpSpPr/>
          <p:nvPr/>
        </p:nvGrpSpPr>
        <p:grpSpPr>
          <a:xfrm>
            <a:off x="4389914" y="1269897"/>
            <a:ext cx="364092" cy="477570"/>
            <a:chOff x="1805901" y="1960358"/>
            <a:chExt cx="284847" cy="373627"/>
          </a:xfrm>
        </p:grpSpPr>
        <p:sp>
          <p:nvSpPr>
            <p:cNvPr id="1628" name="Google Shape;1628;p44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4"/>
          <p:cNvSpPr/>
          <p:nvPr/>
        </p:nvSpPr>
        <p:spPr>
          <a:xfrm>
            <a:off x="6682453" y="1320310"/>
            <a:ext cx="437795" cy="427167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4"/>
          <p:cNvSpPr/>
          <p:nvPr/>
        </p:nvSpPr>
        <p:spPr>
          <a:xfrm>
            <a:off x="6672258" y="2991812"/>
            <a:ext cx="458194" cy="456077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2" name="Google Shape;1632;p44"/>
          <p:cNvGrpSpPr/>
          <p:nvPr/>
        </p:nvGrpSpPr>
        <p:grpSpPr>
          <a:xfrm>
            <a:off x="2020280" y="1283720"/>
            <a:ext cx="451389" cy="449924"/>
            <a:chOff x="852385" y="1510916"/>
            <a:chExt cx="353145" cy="351998"/>
          </a:xfrm>
        </p:grpSpPr>
        <p:sp>
          <p:nvSpPr>
            <p:cNvPr id="1633" name="Google Shape;1633;p44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6" name="Google Shape;1636;p44"/>
          <p:cNvSpPr/>
          <p:nvPr/>
        </p:nvSpPr>
        <p:spPr>
          <a:xfrm>
            <a:off x="4338286" y="2987499"/>
            <a:ext cx="467355" cy="46470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AND VISION</a:t>
            </a:r>
            <a:endParaRPr/>
          </a:p>
        </p:txBody>
      </p:sp>
      <p:sp>
        <p:nvSpPr>
          <p:cNvPr id="1642" name="Google Shape;1642;p45"/>
          <p:cNvSpPr txBox="1">
            <a:spLocks noGrp="1"/>
          </p:cNvSpPr>
          <p:nvPr>
            <p:ph type="subTitle" idx="1"/>
          </p:nvPr>
        </p:nvSpPr>
        <p:spPr>
          <a:xfrm>
            <a:off x="1343163" y="2672450"/>
            <a:ext cx="2943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1643" name="Google Shape;1643;p45"/>
          <p:cNvSpPr txBox="1">
            <a:spLocks noGrp="1"/>
          </p:cNvSpPr>
          <p:nvPr>
            <p:ph type="subTitle" idx="2"/>
          </p:nvPr>
        </p:nvSpPr>
        <p:spPr>
          <a:xfrm>
            <a:off x="1343163" y="3132350"/>
            <a:ext cx="29436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1644" name="Google Shape;1644;p45"/>
          <p:cNvSpPr txBox="1">
            <a:spLocks noGrp="1"/>
          </p:cNvSpPr>
          <p:nvPr>
            <p:ph type="subTitle" idx="3"/>
          </p:nvPr>
        </p:nvSpPr>
        <p:spPr>
          <a:xfrm>
            <a:off x="4860810" y="2672450"/>
            <a:ext cx="29436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645" name="Google Shape;1645;p45"/>
          <p:cNvSpPr txBox="1">
            <a:spLocks noGrp="1"/>
          </p:cNvSpPr>
          <p:nvPr>
            <p:ph type="subTitle" idx="4"/>
          </p:nvPr>
        </p:nvSpPr>
        <p:spPr>
          <a:xfrm>
            <a:off x="4860810" y="3132350"/>
            <a:ext cx="29436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Sun. It’s terribly hot</a:t>
            </a:r>
            <a:endParaRPr/>
          </a:p>
        </p:txBody>
      </p:sp>
      <p:grpSp>
        <p:nvGrpSpPr>
          <p:cNvPr id="1646" name="Google Shape;1646;p45"/>
          <p:cNvGrpSpPr/>
          <p:nvPr/>
        </p:nvGrpSpPr>
        <p:grpSpPr>
          <a:xfrm>
            <a:off x="6099765" y="1790990"/>
            <a:ext cx="465687" cy="608834"/>
            <a:chOff x="1367060" y="2422129"/>
            <a:chExt cx="269261" cy="352050"/>
          </a:xfrm>
        </p:grpSpPr>
        <p:sp>
          <p:nvSpPr>
            <p:cNvPr id="1647" name="Google Shape;1647;p45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3D4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1" name="Google Shape;1661;p45"/>
          <p:cNvSpPr/>
          <p:nvPr/>
        </p:nvSpPr>
        <p:spPr>
          <a:xfrm>
            <a:off x="2485977" y="1863687"/>
            <a:ext cx="657970" cy="536270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3D4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ematics Subject for High School - 9th Grade: Geometry by Slidesgo">
  <a:themeElements>
    <a:clrScheme name="Simple Light">
      <a:dk1>
        <a:srgbClr val="3D42CA"/>
      </a:dk1>
      <a:lt1>
        <a:srgbClr val="3D42CA"/>
      </a:lt1>
      <a:dk2>
        <a:srgbClr val="F0F5EA"/>
      </a:dk2>
      <a:lt2>
        <a:srgbClr val="F0F5EA"/>
      </a:lt2>
      <a:accent1>
        <a:srgbClr val="3D42CA"/>
      </a:accent1>
      <a:accent2>
        <a:srgbClr val="3D42CA"/>
      </a:accent2>
      <a:accent3>
        <a:srgbClr val="F0F5EA"/>
      </a:accent3>
      <a:accent4>
        <a:srgbClr val="CDBE8B"/>
      </a:accent4>
      <a:accent5>
        <a:srgbClr val="CDBE8B"/>
      </a:accent5>
      <a:accent6>
        <a:srgbClr val="F0F5EA"/>
      </a:accent6>
      <a:hlink>
        <a:srgbClr val="3D42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On-screen Show (16:9)</PresentationFormat>
  <Paragraphs>201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Assistant</vt:lpstr>
      <vt:lpstr>Poppins</vt:lpstr>
      <vt:lpstr>Arial</vt:lpstr>
      <vt:lpstr>Roboto Mono Light</vt:lpstr>
      <vt:lpstr>Spectral</vt:lpstr>
      <vt:lpstr>Roboto Mono</vt:lpstr>
      <vt:lpstr>Mathematics Subject for High School - 9th Grade: Geometry by Slidesgo</vt:lpstr>
      <vt:lpstr>MATHEMATICS SUBJECT FOR HIGH SCHOOL GEOMETRY</vt:lpstr>
      <vt:lpstr>INTRODUCTION</vt:lpstr>
      <vt:lpstr>—SOMEONE FAMOUS</vt:lpstr>
      <vt:lpstr>OUR TEACHING METHOD</vt:lpstr>
      <vt:lpstr>TABLE OF CONTENTS</vt:lpstr>
      <vt:lpstr>WHATS SETS US APART</vt:lpstr>
      <vt:lpstr>WHOA!</vt:lpstr>
      <vt:lpstr>OUR ACADEMIC AREAS</vt:lpstr>
      <vt:lpstr>MISSION AND VISION</vt:lpstr>
      <vt:lpstr>ENTRANCE EXAMS</vt:lpstr>
      <vt:lpstr>OUR TEACHING METHOD</vt:lpstr>
      <vt:lpstr>Earths is the Sun’s mass</vt:lpstr>
      <vt:lpstr>PowerPoint Presentation</vt:lpstr>
      <vt:lpstr>SPECIAL REMINDERS</vt:lpstr>
      <vt:lpstr>AWESOME WORDS</vt:lpstr>
      <vt:lpstr>THIS IS A MAP</vt:lpstr>
      <vt:lpstr>4,498,300</vt:lpstr>
      <vt:lpstr>OUR VALUES</vt:lpstr>
      <vt:lpstr>ENROLLMENT PROCESS</vt:lpstr>
      <vt:lpstr>OUR TEACHERS</vt:lpstr>
      <vt:lpstr>CURRICULUM</vt:lpstr>
      <vt:lpstr>STATISTICS</vt:lpstr>
      <vt:lpstr>OUR GOALS</vt:lpstr>
      <vt:lpstr>STUDENT PROGRESS</vt:lpstr>
      <vt:lpstr>STUDENTS’ RESULTS</vt:lpstr>
      <vt:lpstr>DESKTOP SOFTWARE</vt:lpstr>
      <vt:lpstr>TABLET APP</vt:lpstr>
      <vt:lpstr>MOBILE WEB</vt:lpstr>
      <vt:lpstr>THANKS!</vt:lpstr>
      <vt:lpstr>ALTERNATIVE RESOURCES</vt:lpstr>
      <vt:lpstr>ALTERNATIVE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HIGH SCHOOL GEOMETRY</dc:title>
  <cp:lastModifiedBy>Trung Nghĩa Nguyễn</cp:lastModifiedBy>
  <cp:revision>1</cp:revision>
  <dcterms:modified xsi:type="dcterms:W3CDTF">2023-03-23T20:52:49Z</dcterms:modified>
</cp:coreProperties>
</file>