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</p:sldIdLst>
  <p:sldSz cx="12192000" cy="6858000"/>
  <p:notesSz cx="6858000" cy="9144000"/>
  <p:custDataLst>
    <p:tags r:id="rId1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3E"/>
    <a:srgbClr val="F4A956"/>
    <a:srgbClr val="F2B058"/>
    <a:srgbClr val="F0A746"/>
    <a:srgbClr val="EDB249"/>
    <a:srgbClr val="E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BA2-602B-43C3-B31B-2B0E7905C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B8BC-1156-4019-8D97-DFDE0FC4A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2C5D-9EBE-4760-8A35-8E32CC43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95CB-2FD9-4461-A2E0-E5265BE2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3C92-57C1-41A8-985E-0539B530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217215"/>
      </p:ext>
    </p:extLst>
  </p:cSld>
  <p:clrMapOvr>
    <a:masterClrMapping/>
  </p:clrMapOvr>
  <p:transition spd="med"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D21B-A12E-4CA4-8D33-D06E54B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7B3-AA2F-4058-9DEC-FA9095423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061A-CC8C-480B-8E63-C86D3F48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A0CE-9004-47D8-8020-E3BF6982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B8FF-9ACA-4AFA-BF17-283E326C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44032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D24B7-D9AC-4C93-96C6-8A8D70105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E4588-C56C-428F-B7F2-F9A73974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DD65-DE55-4679-A9C8-3031DFAD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FA5C9-2D49-4C3C-A527-6DAAF3AA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3F81-1BC9-44AB-9932-9183EE6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92304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B0F2-CC8E-4CA0-B41F-1676476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15E2-4796-49D3-8253-C41F133F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1F51-2F83-4CE2-B977-891537CB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3B28B-0F33-4F07-8428-3269F182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85FF-DC90-44A1-B388-409DE826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68383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19C7-5AC8-4CF2-B273-2CAC859F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8AC1-7A76-4941-AE45-ED28A4AAF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D1A7-29D0-412C-999D-09C38EC4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E96F-6E2C-4E7D-9FFA-187E6767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98BB-15AD-4CF4-AC63-C4B8EB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19804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4F7B-AD96-44CC-A133-E7335BE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A7-9E66-4E31-A945-B87EA6C80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3A5F8-5D3A-4280-BFF2-DC4A1F46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9BEE-72B0-4E8B-8FEE-7B7AA36B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A8EE6-4897-4C71-B9F9-DC70AAEC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971A-2A7D-40E1-B4C0-7C5FC27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490862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96FA-362B-4165-AFD8-4E148C69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BFBC-7BFA-49FB-BF23-1EBCD886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022E-64CD-4B46-9A74-50DAC0E6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CB9A-2429-4CB1-A2C5-81DAAFEF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0A1C-874A-428B-851C-0DF131ED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4BB5E-C5E1-465E-A0CA-AD0545F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71D6E-5F8A-4E68-B8AD-B0061FA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9A46F-0DB7-45B7-A34D-1ECE9C8F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030259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0177-7D7D-44A4-B4D3-CD248181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7DD85-2524-4CE4-8703-83542CD0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1DDFF-576C-44A3-A0D2-AF7120DF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F525-CD21-4452-ACF6-1C8581C7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37646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098BD-F633-4144-A005-1A2210C6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ABAB4-FB83-4DC2-9D0B-3FFD89F6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5F4A-1379-4369-B5FB-F90DA830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75998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5DA4-A043-4B53-9AB2-D9FDAA69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D7B7-029D-4F06-B531-4CE77EC7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48482-D26A-4C00-9793-56BEFEF0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1CDB5-E9A0-432C-9D09-2988CB5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2249-5E74-4F05-8615-010F48BA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8021-9073-4610-B97B-DFEC8DEA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56246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253C-87BB-45E2-9758-EC6F963F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A31D5-07FA-40B5-8C26-489A8A19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BD6F0-6B04-419B-8B97-08FADB2E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16122-E236-4553-9690-6570FCA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3969C-CEC3-47DD-80EC-6CE2B663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B30D-28FF-4E12-89F6-D35892C8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96088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1">
            <a:extLst>
              <a:ext uri="{FF2B5EF4-FFF2-40B4-BE49-F238E27FC236}">
                <a16:creationId xmlns:a16="http://schemas.microsoft.com/office/drawing/2014/main" id="{EC01C7A0-C398-4A41-A283-675E9A18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4255B524-0218-4B8D-9E15-911B6BD0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5DC6-2EB3-4267-894F-A01606AA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0BEE-2823-4925-B510-298877E1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EEE0-F7FF-490C-A0EC-8F4E5ABD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03994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six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06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4217659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1" y="19596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4189119" y="205458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5" y="216747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79412" y="226267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four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6" y="2937231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r>
              <a:rPr lang="es-ES_tradnl" sz="4400" b="1" dirty="0" smtClean="0"/>
              <a:t>4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525540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0208 0.3574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8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0013 0.367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92487 0.0041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Có tiền xài tết rồi em hé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78573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10377714" y="5791198"/>
            <a:ext cx="1335776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7042834" y="14003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12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01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one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74" y="2908013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01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32801627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three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r>
              <a:rPr lang="es-ES_tradnl" sz="4400" b="1" dirty="0" smtClean="0"/>
              <a:t>3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75362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09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nine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09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038870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9" y="50182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887330" y="57568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ten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8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10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3469009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7" y="224122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2189879" y="234460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1" y="230624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985124" y="240714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/>
              <a:t>twenty</a:t>
            </a:r>
            <a:endParaRPr lang="es-E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36" y="2966018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20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06286924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338 0.336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82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43 0.3599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1.11771 0.005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5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55" y="38680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3982864" y="49526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00" y="226026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54901" y="233412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twelve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9" y="3315200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12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5499484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209 0.3652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26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0261 0.3722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eight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r>
              <a:rPr lang="es-ES_tradnl" sz="4400" b="1" dirty="0" smtClean="0"/>
              <a:t>8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14511549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11&quot;&gt;&lt;property id=&quot;20148&quot; value=&quot;5&quot;/&gt;&lt;property id=&quot;20300&quot; value=&quot;Slide 10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24&quot;&gt;&lt;property id=&quot;20148&quot; value=&quot;5&quot;/&gt;&lt;property id=&quot;20300&quot; value=&quot;Slide 12&quot;/&gt;&lt;property id=&quot;20307&quot; value=&quot;277&quot;/&gt;&lt;/object&gt;&lt;object type=&quot;3&quot; unique_id=&quot;39798&quot;&gt;&lt;property id=&quot;20148&quot; value=&quot;5&quot;/&gt;&lt;property id=&quot;20300&quot; value=&quot;Slide 1&quot;/&gt;&lt;property id=&quot;20307&quot; value=&quot;278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193</Words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2018-01-18T18:02:26Z</dcterms:created>
  <dcterms:modified xsi:type="dcterms:W3CDTF">2018-03-17T01:51:58Z</dcterms:modified>
</cp:coreProperties>
</file>