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48" d="100"/>
          <a:sy n="48" d="100"/>
        </p:scale>
        <p:origin x="604" y="3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767969" y="3870960"/>
            <a:ext cx="759895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Lim dim: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(mắt) nhắm chưa khít, còn hơi hé mở. </a:t>
            </a:r>
          </a:p>
        </p:txBody>
      </p:sp>
      <p:pic>
        <p:nvPicPr>
          <p:cNvPr id="2" name="Picture 2" descr="Có con nhà m nào giống con e k khi lim dim thì thấy hai mí rõ mà lúc mở  mătd ra lại là một mí k ạ | Bé Yêu">
            <a:extLst>
              <a:ext uri="{FF2B5EF4-FFF2-40B4-BE49-F238E27FC236}">
                <a16:creationId xmlns:a16="http://schemas.microsoft.com/office/drawing/2014/main" id="{9B2799CC-16C9-4E88-B0E9-979EB8DE68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9247" y="1961978"/>
            <a:ext cx="5429422" cy="542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14">
            <a:extLst>
              <a:ext uri="{FF2B5EF4-FFF2-40B4-BE49-F238E27FC236}">
                <a16:creationId xmlns:a16="http://schemas.microsoft.com/office/drawing/2014/main" id="{C490B6A5-F3D1-4CE1-A7E4-96A2A658A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15: QUẠT CHO BÀ NGỦ</a:t>
            </a: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9675</TotalTime>
  <Words>32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Xiem Do</cp:lastModifiedBy>
  <cp:revision>1044</cp:revision>
  <dcterms:created xsi:type="dcterms:W3CDTF">2008-09-09T22:52:10Z</dcterms:created>
  <dcterms:modified xsi:type="dcterms:W3CDTF">2022-08-02T14:32:28Z</dcterms:modified>
</cp:coreProperties>
</file>