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 id="2147483709" r:id="rId5"/>
    <p:sldMasterId id="2147483721" r:id="rId6"/>
  </p:sldMasterIdLst>
  <p:notesMasterIdLst>
    <p:notesMasterId r:id="rId32"/>
  </p:notesMasterIdLst>
  <p:sldIdLst>
    <p:sldId id="257" r:id="rId7"/>
    <p:sldId id="348" r:id="rId8"/>
    <p:sldId id="2007577881" r:id="rId9"/>
    <p:sldId id="358" r:id="rId10"/>
    <p:sldId id="356" r:id="rId11"/>
    <p:sldId id="329" r:id="rId12"/>
    <p:sldId id="711" r:id="rId13"/>
    <p:sldId id="2007578069" r:id="rId14"/>
    <p:sldId id="357" r:id="rId15"/>
    <p:sldId id="2007578153" r:id="rId16"/>
    <p:sldId id="361" r:id="rId17"/>
    <p:sldId id="2007578154" r:id="rId18"/>
    <p:sldId id="360" r:id="rId19"/>
    <p:sldId id="2007578031" r:id="rId20"/>
    <p:sldId id="2007578155" r:id="rId21"/>
    <p:sldId id="2007578156" r:id="rId22"/>
    <p:sldId id="363" r:id="rId23"/>
    <p:sldId id="11544" r:id="rId24"/>
    <p:sldId id="2007578157" r:id="rId25"/>
    <p:sldId id="2007578158" r:id="rId26"/>
    <p:sldId id="2007578159" r:id="rId27"/>
    <p:sldId id="2007578037" r:id="rId28"/>
    <p:sldId id="2007578057" r:id="rId29"/>
    <p:sldId id="2007578160" r:id="rId30"/>
    <p:sldId id="200757803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4" d="100"/>
          <a:sy n="94" d="100"/>
        </p:scale>
        <p:origin x="25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D64A9-BDD6-40B6-A732-B95E5FE800CF}" type="datetimeFigureOut">
              <a:rPr lang="en-SG" smtClean="0"/>
              <a:t>25/2/2024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F0C62-5E84-4742-BEE8-7DCFA8AD821D}" type="slidenum">
              <a:rPr lang="en-SG" smtClean="0"/>
              <a:t>‹#›</a:t>
            </a:fld>
            <a:endParaRPr lang="en-SG"/>
          </a:p>
        </p:txBody>
      </p:sp>
    </p:spTree>
    <p:extLst>
      <p:ext uri="{BB962C8B-B14F-4D97-AF65-F5344CB8AC3E}">
        <p14:creationId xmlns:p14="http://schemas.microsoft.com/office/powerpoint/2010/main" val="3171515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DFB56-E61E-4D7E-BA26-A89D6BFDC6B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a:sym typeface="Arial"/>
            </a:endParaRPr>
          </a:p>
        </p:txBody>
      </p:sp>
    </p:spTree>
    <p:extLst>
      <p:ext uri="{BB962C8B-B14F-4D97-AF65-F5344CB8AC3E}">
        <p14:creationId xmlns:p14="http://schemas.microsoft.com/office/powerpoint/2010/main" val="365153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DFB56-E61E-4D7E-BA26-A89D6BFDC6B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76135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969F2E-BB14-3C4C-DC23-D7150FF8D46F}"/>
              </a:ext>
            </a:extLst>
          </p:cNvPr>
          <p:cNvSpPr>
            <a:spLocks noGrp="1"/>
          </p:cNvSpPr>
          <p:nvPr>
            <p:ph type="ctrTitle"/>
          </p:nvPr>
        </p:nvSpPr>
        <p:spPr>
          <a:xfrm>
            <a:off x="1524000" y="1122363"/>
            <a:ext cx="9144000" cy="2387600"/>
          </a:xfrm>
          <a:prstGeom prst="rect">
            <a:avLst/>
          </a:prstGeom>
        </p:spPr>
        <p:txBody>
          <a:bodyPr anchor="t">
            <a:normAutofit/>
          </a:bodyPr>
          <a:lstStyle>
            <a:lvl1pPr algn="ctr">
              <a:defRPr sz="6000"/>
            </a:lvl1pPr>
          </a:lstStyle>
          <a:p>
            <a:r>
              <a:rPr lang="en-US" altLang="en-US"/>
              <a:t>Click here to edit</a:t>
            </a:r>
          </a:p>
        </p:txBody>
      </p:sp>
      <p:sp>
        <p:nvSpPr>
          <p:cNvPr id="3" name="副标题 2">
            <a:extLst>
              <a:ext uri="{FF2B5EF4-FFF2-40B4-BE49-F238E27FC236}">
                <a16:creationId xmlns:a16="http://schemas.microsoft.com/office/drawing/2014/main" id="{558946EA-00F0-7EDD-0DE2-C2721E91FAA2}"/>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a:t>Click here to edit master subtitle styles</a:t>
            </a:r>
          </a:p>
        </p:txBody>
      </p:sp>
      <p:sp>
        <p:nvSpPr>
          <p:cNvPr id="4" name="日期占位符 3">
            <a:extLst>
              <a:ext uri="{FF2B5EF4-FFF2-40B4-BE49-F238E27FC236}">
                <a16:creationId xmlns:a16="http://schemas.microsoft.com/office/drawing/2014/main" id="{3CC9E416-65B1-D9AF-33CA-1F9D5ACD0CCD}"/>
              </a:ext>
            </a:extLst>
          </p:cNvPr>
          <p:cNvSpPr>
            <a:spLocks noGrp="1"/>
          </p:cNvSpPr>
          <p:nvPr>
            <p:ph type="dt" sz="half" idx="10"/>
          </p:nvPr>
        </p:nvSpPr>
        <p:spPr>
          <a:xfrm>
            <a:off x="838200" y="6356350"/>
            <a:ext cx="2743200" cy="365125"/>
          </a:xfrm>
          <a:prstGeom prst="rect">
            <a:avLst/>
          </a:prstGeom>
        </p:spPr>
        <p:txBody>
          <a:bodyPr>
            <a:normAutofit/>
          </a:bodyPr>
          <a:lstStyle/>
          <a:p>
            <a:fld id="{F8C17535-3903-428C-80BA-EF3987D05451}" type="datetimeFigureOut">
              <a:rPr lang="en-US" altLang="en-US" sz="1700" smtClean="0"/>
              <a:t>2/25/2024</a:t>
            </a:fld>
            <a:endParaRPr lang="zh-CN" altLang="en-US"/>
          </a:p>
        </p:txBody>
      </p:sp>
      <p:sp>
        <p:nvSpPr>
          <p:cNvPr id="5" name="页脚占位符 4">
            <a:extLst>
              <a:ext uri="{FF2B5EF4-FFF2-40B4-BE49-F238E27FC236}">
                <a16:creationId xmlns:a16="http://schemas.microsoft.com/office/drawing/2014/main" id="{A156ABA1-E6E7-3F40-F86F-7D542F8D3F3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EC78489-B3C4-445D-B0D6-9D0CCB584830}"/>
              </a:ext>
            </a:extLst>
          </p:cNvPr>
          <p:cNvSpPr>
            <a:spLocks noGrp="1"/>
          </p:cNvSpPr>
          <p:nvPr>
            <p:ph type="sldNum" sz="quarter" idx="12"/>
          </p:nvPr>
        </p:nvSpPr>
        <p:spPr>
          <a:xfrm>
            <a:off x="8610600" y="6356350"/>
            <a:ext cx="2743200" cy="365125"/>
          </a:xfrm>
          <a:prstGeom prst="rect">
            <a:avLst/>
          </a:prstGeom>
        </p:spPr>
        <p:txBody>
          <a:bodyPr>
            <a:normAutofit lnSpcReduction="20000"/>
          </a:bodyPr>
          <a:lstStyle/>
          <a:p>
            <a:fld id="{4DFABA64-1324-431F-85A1-65B511969A85}" type="slidenum">
              <a:rPr lang="en-US" altLang="en-US" smtClean="0"/>
              <a:t>‹#›</a:t>
            </a:fld>
            <a:endParaRPr lang="zh-CN" altLang="en-US"/>
          </a:p>
        </p:txBody>
      </p:sp>
    </p:spTree>
    <p:extLst>
      <p:ext uri="{BB962C8B-B14F-4D97-AF65-F5344CB8AC3E}">
        <p14:creationId xmlns:p14="http://schemas.microsoft.com/office/powerpoint/2010/main" val="2397595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A8951E-A8C6-D91A-1EFF-260489BFCE51}"/>
              </a:ext>
            </a:extLst>
          </p:cNvPr>
          <p:cNvSpPr>
            <a:spLocks noGrp="1"/>
          </p:cNvSpPr>
          <p:nvPr>
            <p:ph type="title"/>
          </p:nvPr>
        </p:nvSpPr>
        <p:spPr>
          <a:xfrm>
            <a:off x="838200" y="365125"/>
            <a:ext cx="10515600" cy="1325563"/>
          </a:xfrm>
          <a:prstGeom prst="rect">
            <a:avLst/>
          </a:prstGeom>
        </p:spPr>
        <p:txBody>
          <a:bodyPr>
            <a:normAutofit/>
          </a:bodyPr>
          <a:lstStyle/>
          <a:p>
            <a:r>
              <a:rPr lang="en-US" altLang="en-US"/>
              <a:t>Click here to edit master header</a:t>
            </a:r>
          </a:p>
        </p:txBody>
      </p:sp>
      <p:sp>
        <p:nvSpPr>
          <p:cNvPr id="3" name="竖排文字占位符 2">
            <a:extLst>
              <a:ext uri="{FF2B5EF4-FFF2-40B4-BE49-F238E27FC236}">
                <a16:creationId xmlns:a16="http://schemas.microsoft.com/office/drawing/2014/main" id="{7924AF97-D9EB-A8F0-F3F8-CE35ACEE4242}"/>
              </a:ext>
            </a:extLst>
          </p:cNvPr>
          <p:cNvSpPr>
            <a:spLocks noGrp="1"/>
          </p:cNvSpPr>
          <p:nvPr>
            <p:ph type="body" orient="vert" idx="1"/>
          </p:nvPr>
        </p:nvSpPr>
        <p:spPr>
          <a:xfrm>
            <a:off x="838200" y="1825625"/>
            <a:ext cx="10515600" cy="4351338"/>
          </a:xfrm>
          <a:prstGeom prst="rect">
            <a:avLst/>
          </a:prstGeom>
        </p:spPr>
        <p:txBody>
          <a:bodyPr vert="vert">
            <a:normAutofit/>
          </a:bodyPr>
          <a:lstStyle/>
          <a:p>
            <a:pPr lvl="0"/>
            <a:r>
              <a:rPr lang="en-US" altLang="en-US"/>
              <a:t>Click here to edit</a:t>
            </a:r>
          </a:p>
          <a:p>
            <a:pPr lvl="1"/>
            <a:r>
              <a:rPr lang="en-US" altLang="en-US"/>
              <a:t>Secondary</a:t>
            </a:r>
          </a:p>
          <a:p>
            <a:pPr lvl="2"/>
            <a:r>
              <a:rPr lang="en-US" altLang="en-US"/>
              <a:t>Level three</a:t>
            </a:r>
          </a:p>
          <a:p>
            <a:pPr lvl="3"/>
            <a:r>
              <a:rPr lang="en-US" altLang="en-US"/>
              <a:t>Level 4</a:t>
            </a:r>
          </a:p>
          <a:p>
            <a:pPr lvl="4"/>
            <a:r>
              <a:rPr lang="en-US" altLang="en-US"/>
              <a:t>Fifth grade</a:t>
            </a:r>
          </a:p>
        </p:txBody>
      </p:sp>
      <p:sp>
        <p:nvSpPr>
          <p:cNvPr id="4" name="日期占位符 3">
            <a:extLst>
              <a:ext uri="{FF2B5EF4-FFF2-40B4-BE49-F238E27FC236}">
                <a16:creationId xmlns:a16="http://schemas.microsoft.com/office/drawing/2014/main" id="{8D5FAC57-0FFF-73D7-47F7-D2D9A28AC732}"/>
              </a:ext>
            </a:extLst>
          </p:cNvPr>
          <p:cNvSpPr>
            <a:spLocks noGrp="1"/>
          </p:cNvSpPr>
          <p:nvPr>
            <p:ph type="dt" sz="half" idx="10"/>
          </p:nvPr>
        </p:nvSpPr>
        <p:spPr>
          <a:xfrm>
            <a:off x="838200" y="6356350"/>
            <a:ext cx="2743200" cy="365125"/>
          </a:xfrm>
          <a:prstGeom prst="rect">
            <a:avLst/>
          </a:prstGeom>
        </p:spPr>
        <p:txBody>
          <a:bodyPr>
            <a:normAutofit/>
          </a:bodyPr>
          <a:lstStyle/>
          <a:p>
            <a:fld id="{F8C17535-3903-428C-80BA-EF3987D05451}" type="datetimeFigureOut">
              <a:rPr lang="en-US" altLang="en-US" sz="1700" smtClean="0"/>
              <a:t>2/25/2024</a:t>
            </a:fld>
            <a:endParaRPr lang="zh-CN" altLang="en-US"/>
          </a:p>
        </p:txBody>
      </p:sp>
      <p:sp>
        <p:nvSpPr>
          <p:cNvPr id="5" name="页脚占位符 4">
            <a:extLst>
              <a:ext uri="{FF2B5EF4-FFF2-40B4-BE49-F238E27FC236}">
                <a16:creationId xmlns:a16="http://schemas.microsoft.com/office/drawing/2014/main" id="{CBB4D03E-AFB9-3BF2-AB6A-2D152DAB8E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ACA7D67-5B8C-03A2-A044-D2E9C9EE0F0B}"/>
              </a:ext>
            </a:extLst>
          </p:cNvPr>
          <p:cNvSpPr>
            <a:spLocks noGrp="1"/>
          </p:cNvSpPr>
          <p:nvPr>
            <p:ph type="sldNum" sz="quarter" idx="12"/>
          </p:nvPr>
        </p:nvSpPr>
        <p:spPr>
          <a:xfrm>
            <a:off x="8610600" y="6356350"/>
            <a:ext cx="2743200" cy="365125"/>
          </a:xfrm>
          <a:prstGeom prst="rect">
            <a:avLst/>
          </a:prstGeom>
        </p:spPr>
        <p:txBody>
          <a:bodyPr>
            <a:normAutofit lnSpcReduction="20000"/>
          </a:bodyPr>
          <a:lstStyle/>
          <a:p>
            <a:fld id="{4DFABA64-1324-431F-85A1-65B511969A85}" type="slidenum">
              <a:rPr lang="en-US" altLang="en-US" smtClean="0"/>
              <a:t>‹#›</a:t>
            </a:fld>
            <a:endParaRPr lang="zh-CN" altLang="en-US"/>
          </a:p>
        </p:txBody>
      </p:sp>
    </p:spTree>
    <p:extLst>
      <p:ext uri="{BB962C8B-B14F-4D97-AF65-F5344CB8AC3E}">
        <p14:creationId xmlns:p14="http://schemas.microsoft.com/office/powerpoint/2010/main" val="4281679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30CCDCA-328F-6AC0-5A08-728335DB7A4C}"/>
              </a:ext>
            </a:extLst>
          </p:cNvPr>
          <p:cNvSpPr>
            <a:spLocks noGrp="1"/>
          </p:cNvSpPr>
          <p:nvPr>
            <p:ph type="title" orient="vert"/>
          </p:nvPr>
        </p:nvSpPr>
        <p:spPr>
          <a:xfrm>
            <a:off x="8724900" y="365125"/>
            <a:ext cx="2628900" cy="5811838"/>
          </a:xfrm>
          <a:prstGeom prst="rect">
            <a:avLst/>
          </a:prstGeom>
        </p:spPr>
        <p:txBody>
          <a:bodyPr vert="vert">
            <a:normAutofit/>
          </a:bodyPr>
          <a:lstStyle/>
          <a:p>
            <a:r>
              <a:rPr lang="en-US" altLang="en-US" sz="3300"/>
              <a:t>Click here</a:t>
            </a:r>
          </a:p>
        </p:txBody>
      </p:sp>
      <p:sp>
        <p:nvSpPr>
          <p:cNvPr id="3" name="竖排文字占位符 2">
            <a:extLst>
              <a:ext uri="{FF2B5EF4-FFF2-40B4-BE49-F238E27FC236}">
                <a16:creationId xmlns:a16="http://schemas.microsoft.com/office/drawing/2014/main" id="{8854A84F-24B3-BBD0-F98F-3B83C2A24910}"/>
              </a:ext>
            </a:extLst>
          </p:cNvPr>
          <p:cNvSpPr>
            <a:spLocks noGrp="1"/>
          </p:cNvSpPr>
          <p:nvPr>
            <p:ph type="body" orient="vert" idx="1"/>
          </p:nvPr>
        </p:nvSpPr>
        <p:spPr>
          <a:xfrm>
            <a:off x="838200" y="365125"/>
            <a:ext cx="7734300" cy="5811838"/>
          </a:xfrm>
          <a:prstGeom prst="rect">
            <a:avLst/>
          </a:prstGeom>
        </p:spPr>
        <p:txBody>
          <a:bodyPr vert="vert">
            <a:normAutofit/>
          </a:bodyPr>
          <a:lstStyle/>
          <a:p>
            <a:pPr lvl="0"/>
            <a:r>
              <a:rPr lang="en-US" altLang="en-US"/>
              <a:t>Click here to edit master text</a:t>
            </a:r>
          </a:p>
          <a:p>
            <a:pPr lvl="1"/>
            <a:r>
              <a:rPr lang="en-US" altLang="en-US"/>
              <a:t>Secondary</a:t>
            </a:r>
          </a:p>
          <a:p>
            <a:pPr lvl="2"/>
            <a:r>
              <a:rPr lang="en-US" altLang="en-US"/>
              <a:t>Level three</a:t>
            </a:r>
          </a:p>
          <a:p>
            <a:pPr lvl="3"/>
            <a:r>
              <a:rPr lang="en-US" altLang="en-US"/>
              <a:t>Level 4</a:t>
            </a:r>
          </a:p>
          <a:p>
            <a:pPr lvl="4"/>
            <a:r>
              <a:rPr lang="en-US" altLang="en-US"/>
              <a:t>Fifth grade</a:t>
            </a:r>
          </a:p>
        </p:txBody>
      </p:sp>
      <p:sp>
        <p:nvSpPr>
          <p:cNvPr id="4" name="日期占位符 3">
            <a:extLst>
              <a:ext uri="{FF2B5EF4-FFF2-40B4-BE49-F238E27FC236}">
                <a16:creationId xmlns:a16="http://schemas.microsoft.com/office/drawing/2014/main" id="{356139A4-6999-84AA-C0D6-8082904B7F65}"/>
              </a:ext>
            </a:extLst>
          </p:cNvPr>
          <p:cNvSpPr>
            <a:spLocks noGrp="1"/>
          </p:cNvSpPr>
          <p:nvPr>
            <p:ph type="dt" sz="half" idx="10"/>
          </p:nvPr>
        </p:nvSpPr>
        <p:spPr>
          <a:xfrm>
            <a:off x="838200" y="6356350"/>
            <a:ext cx="2743200" cy="365125"/>
          </a:xfrm>
          <a:prstGeom prst="rect">
            <a:avLst/>
          </a:prstGeom>
        </p:spPr>
        <p:txBody>
          <a:bodyPr>
            <a:normAutofit/>
          </a:bodyPr>
          <a:lstStyle/>
          <a:p>
            <a:fld id="{F8C17535-3903-428C-80BA-EF3987D05451}" type="datetimeFigureOut">
              <a:rPr lang="en-US" altLang="en-US" sz="1700" smtClean="0"/>
              <a:t>2/25/2024</a:t>
            </a:fld>
            <a:endParaRPr lang="zh-CN" altLang="en-US"/>
          </a:p>
        </p:txBody>
      </p:sp>
      <p:sp>
        <p:nvSpPr>
          <p:cNvPr id="5" name="页脚占位符 4">
            <a:extLst>
              <a:ext uri="{FF2B5EF4-FFF2-40B4-BE49-F238E27FC236}">
                <a16:creationId xmlns:a16="http://schemas.microsoft.com/office/drawing/2014/main" id="{0D4FCB66-55F6-3528-9748-CE0DB938B6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4A511AB-7963-2B45-440F-FBDC8FF95FA2}"/>
              </a:ext>
            </a:extLst>
          </p:cNvPr>
          <p:cNvSpPr>
            <a:spLocks noGrp="1"/>
          </p:cNvSpPr>
          <p:nvPr>
            <p:ph type="sldNum" sz="quarter" idx="12"/>
          </p:nvPr>
        </p:nvSpPr>
        <p:spPr>
          <a:xfrm>
            <a:off x="8610600" y="6356350"/>
            <a:ext cx="2743200" cy="365125"/>
          </a:xfrm>
          <a:prstGeom prst="rect">
            <a:avLst/>
          </a:prstGeom>
        </p:spPr>
        <p:txBody>
          <a:bodyPr>
            <a:normAutofit lnSpcReduction="20000"/>
          </a:bodyPr>
          <a:lstStyle/>
          <a:p>
            <a:fld id="{4DFABA64-1324-431F-85A1-65B511969A85}" type="slidenum">
              <a:rPr lang="en-US" altLang="en-US" smtClean="0"/>
              <a:t>‹#›</a:t>
            </a:fld>
            <a:endParaRPr lang="zh-CN" altLang="en-US"/>
          </a:p>
        </p:txBody>
      </p:sp>
    </p:spTree>
    <p:extLst>
      <p:ext uri="{BB962C8B-B14F-4D97-AF65-F5344CB8AC3E}">
        <p14:creationId xmlns:p14="http://schemas.microsoft.com/office/powerpoint/2010/main" val="946449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7578BB31-84E6-B94F-8562-E535ECEB75D4}" type="datetimeFigureOut">
              <a:rPr kumimoji="1" lang="zh-CN" altLang="en-US" smtClean="0"/>
              <a:t>2024/2/25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24538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025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497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7578BB31-84E6-B94F-8562-E535ECEB75D4}" type="datetimeFigureOut">
              <a:rPr kumimoji="1" lang="zh-CN" altLang="en-US" smtClean="0"/>
              <a:t>2024/2/25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4094224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9"/>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7578BB31-84E6-B94F-8562-E535ECEB75D4}" type="datetimeFigureOut">
              <a:rPr kumimoji="1" lang="zh-CN" altLang="en-US" smtClean="0"/>
              <a:t>2024/2/25</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1357309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7578BB31-84E6-B94F-8562-E535ECEB75D4}" type="datetimeFigureOut">
              <a:rPr kumimoji="1" lang="zh-CN" altLang="en-US" smtClean="0"/>
              <a:t>2024/2/25</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469910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7578BB31-84E6-B94F-8562-E535ECEB75D4}" type="datetimeFigureOut">
              <a:rPr kumimoji="1" lang="zh-CN" altLang="en-US" smtClean="0"/>
              <a:t>2024/2/25</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4101015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578BB31-84E6-B94F-8562-E535ECEB75D4}" type="datetimeFigureOut">
              <a:rPr kumimoji="1" lang="zh-CN" altLang="en-US" smtClean="0"/>
              <a:t>2024/2/25</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1634190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00EAFE-B9F9-7593-A29E-86821E87E031}"/>
              </a:ext>
            </a:extLst>
          </p:cNvPr>
          <p:cNvSpPr>
            <a:spLocks noGrp="1"/>
          </p:cNvSpPr>
          <p:nvPr>
            <p:ph type="title"/>
          </p:nvPr>
        </p:nvSpPr>
        <p:spPr>
          <a:xfrm>
            <a:off x="838200" y="365125"/>
            <a:ext cx="10515600" cy="1325563"/>
          </a:xfrm>
          <a:prstGeom prst="rect">
            <a:avLst/>
          </a:prstGeom>
        </p:spPr>
        <p:txBody>
          <a:bodyPr>
            <a:normAutofit/>
          </a:bodyPr>
          <a:lstStyle/>
          <a:p>
            <a:r>
              <a:rPr lang="en-US" altLang="en-US"/>
              <a:t>Click here to edit master header</a:t>
            </a:r>
          </a:p>
        </p:txBody>
      </p:sp>
      <p:sp>
        <p:nvSpPr>
          <p:cNvPr id="3" name="内容占位符 2">
            <a:extLst>
              <a:ext uri="{FF2B5EF4-FFF2-40B4-BE49-F238E27FC236}">
                <a16:creationId xmlns:a16="http://schemas.microsoft.com/office/drawing/2014/main" id="{171C035B-1F0A-8BD8-52D3-697609D5C622}"/>
              </a:ext>
            </a:extLst>
          </p:cNvPr>
          <p:cNvSpPr>
            <a:spLocks noGrp="1"/>
          </p:cNvSpPr>
          <p:nvPr>
            <p:ph idx="1"/>
          </p:nvPr>
        </p:nvSpPr>
        <p:spPr>
          <a:xfrm>
            <a:off x="838200" y="1825625"/>
            <a:ext cx="10515600" cy="4351338"/>
          </a:xfrm>
          <a:prstGeom prst="rect">
            <a:avLst/>
          </a:prstGeom>
        </p:spPr>
        <p:txBody>
          <a:bodyPr>
            <a:normAutofit/>
          </a:bodyPr>
          <a:lstStyle/>
          <a:p>
            <a:pPr lvl="0"/>
            <a:r>
              <a:rPr lang="en-US" altLang="en-US"/>
              <a:t>Click here to edit master text styles</a:t>
            </a:r>
          </a:p>
          <a:p>
            <a:pPr lvl="1"/>
            <a:r>
              <a:rPr lang="en-US" altLang="en-US"/>
              <a:t>Secondary</a:t>
            </a:r>
          </a:p>
          <a:p>
            <a:pPr lvl="2"/>
            <a:r>
              <a:rPr lang="en-US" altLang="en-US"/>
              <a:t>Level three</a:t>
            </a:r>
          </a:p>
          <a:p>
            <a:pPr lvl="3"/>
            <a:r>
              <a:rPr lang="en-US" altLang="en-US"/>
              <a:t>Level 4</a:t>
            </a:r>
          </a:p>
          <a:p>
            <a:pPr lvl="4"/>
            <a:r>
              <a:rPr lang="en-US" altLang="en-US"/>
              <a:t>Fifth grade</a:t>
            </a:r>
          </a:p>
        </p:txBody>
      </p:sp>
      <p:sp>
        <p:nvSpPr>
          <p:cNvPr id="4" name="日期占位符 3">
            <a:extLst>
              <a:ext uri="{FF2B5EF4-FFF2-40B4-BE49-F238E27FC236}">
                <a16:creationId xmlns:a16="http://schemas.microsoft.com/office/drawing/2014/main" id="{52F63DD3-965B-9539-4753-AC64446FD856}"/>
              </a:ext>
            </a:extLst>
          </p:cNvPr>
          <p:cNvSpPr>
            <a:spLocks noGrp="1"/>
          </p:cNvSpPr>
          <p:nvPr>
            <p:ph type="dt" sz="half" idx="10"/>
          </p:nvPr>
        </p:nvSpPr>
        <p:spPr>
          <a:xfrm>
            <a:off x="838200" y="6356350"/>
            <a:ext cx="2743200" cy="365125"/>
          </a:xfrm>
          <a:prstGeom prst="rect">
            <a:avLst/>
          </a:prstGeom>
        </p:spPr>
        <p:txBody>
          <a:bodyPr>
            <a:normAutofit/>
          </a:bodyPr>
          <a:lstStyle/>
          <a:p>
            <a:fld id="{F8C17535-3903-428C-80BA-EF3987D05451}" type="datetimeFigureOut">
              <a:rPr lang="en-US" altLang="en-US" sz="1700" smtClean="0"/>
              <a:t>2/25/2024</a:t>
            </a:fld>
            <a:endParaRPr lang="zh-CN" altLang="en-US"/>
          </a:p>
        </p:txBody>
      </p:sp>
      <p:sp>
        <p:nvSpPr>
          <p:cNvPr id="5" name="页脚占位符 4">
            <a:extLst>
              <a:ext uri="{FF2B5EF4-FFF2-40B4-BE49-F238E27FC236}">
                <a16:creationId xmlns:a16="http://schemas.microsoft.com/office/drawing/2014/main" id="{346990AE-3F15-A931-F38F-C695B920E43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BAD17AA-59DD-A2AD-7F8D-8238ECF10514}"/>
              </a:ext>
            </a:extLst>
          </p:cNvPr>
          <p:cNvSpPr>
            <a:spLocks noGrp="1"/>
          </p:cNvSpPr>
          <p:nvPr>
            <p:ph type="sldNum" sz="quarter" idx="12"/>
          </p:nvPr>
        </p:nvSpPr>
        <p:spPr>
          <a:xfrm>
            <a:off x="8610600" y="6356350"/>
            <a:ext cx="2743200" cy="365125"/>
          </a:xfrm>
          <a:prstGeom prst="rect">
            <a:avLst/>
          </a:prstGeom>
        </p:spPr>
        <p:txBody>
          <a:bodyPr>
            <a:normAutofit lnSpcReduction="20000"/>
          </a:bodyPr>
          <a:lstStyle/>
          <a:p>
            <a:fld id="{4DFABA64-1324-431F-85A1-65B511969A85}" type="slidenum">
              <a:rPr lang="en-US" altLang="en-US" smtClean="0"/>
              <a:t>‹#›</a:t>
            </a:fld>
            <a:endParaRPr lang="zh-CN" altLang="en-US"/>
          </a:p>
        </p:txBody>
      </p:sp>
    </p:spTree>
    <p:extLst>
      <p:ext uri="{BB962C8B-B14F-4D97-AF65-F5344CB8AC3E}">
        <p14:creationId xmlns:p14="http://schemas.microsoft.com/office/powerpoint/2010/main" val="1960725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7578BB31-84E6-B94F-8562-E535ECEB75D4}" type="datetimeFigureOut">
              <a:rPr kumimoji="1" lang="zh-CN" altLang="en-US" smtClean="0"/>
              <a:t>2024/2/25</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1575954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7578BB31-84E6-B94F-8562-E535ECEB75D4}" type="datetimeFigureOut">
              <a:rPr kumimoji="1" lang="zh-CN" altLang="en-US" smtClean="0"/>
              <a:t>2024/2/25</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1791871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7578BB31-84E6-B94F-8562-E535ECEB75D4}" type="datetimeFigureOut">
              <a:rPr kumimoji="1" lang="zh-CN" altLang="en-US" smtClean="0"/>
              <a:t>2024/2/25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2448471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1" y="365126"/>
            <a:ext cx="7734300" cy="5811839"/>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7578BB31-84E6-B94F-8562-E535ECEB75D4}" type="datetimeFigureOut">
              <a:rPr kumimoji="1" lang="zh-CN" altLang="en-US" smtClean="0"/>
              <a:t>2024/2/25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2952593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997B5FA-0921-464F-AAE1-844C04324D75}" type="datetimeFigureOut">
              <a:rPr lang="zh-CN" altLang="en-US" smtClean="0"/>
              <a:t>2024/2/25</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114720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997B5FA-0921-464F-AAE1-844C04324D75}" type="datetimeFigureOut">
              <a:rPr lang="zh-CN" altLang="en-US" smtClean="0"/>
              <a:t>2024/2/25</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2126818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997B5FA-0921-464F-AAE1-844C04324D75}" type="datetimeFigureOut">
              <a:rPr lang="zh-CN" altLang="en-US" smtClean="0"/>
              <a:t>2024/2/25</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479609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D997B5FA-0921-464F-AAE1-844C04324D75}" type="datetimeFigureOut">
              <a:rPr lang="zh-CN" altLang="en-US" smtClean="0"/>
              <a:t>2024/2/25</a:t>
            </a:fld>
            <a:endParaRPr lang="zh-CN" alt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0062623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3" y="1681163"/>
            <a:ext cx="5183188" cy="823912"/>
          </a:xfrm>
          <a:prstGeom prst="rect">
            <a:avLst/>
          </a:prstGeo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3"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D997B5FA-0921-464F-AAE1-844C04324D75}" type="datetimeFigureOut">
              <a:rPr lang="zh-CN" altLang="en-US" smtClean="0"/>
              <a:t>2024/2/25</a:t>
            </a:fld>
            <a:endParaRPr lang="zh-CN" alt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8777433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D997B5FA-0921-464F-AAE1-844C04324D75}" type="datetimeFigureOut">
              <a:rPr lang="zh-CN" altLang="en-US" smtClean="0"/>
              <a:t>2024/2/25</a:t>
            </a:fld>
            <a:endParaRPr lang="zh-CN" alt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4183021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109D2F-1340-1906-B2CD-8E229BAC2F04}"/>
              </a:ext>
            </a:extLst>
          </p:cNvPr>
          <p:cNvSpPr>
            <a:spLocks noGrp="1"/>
          </p:cNvSpPr>
          <p:nvPr>
            <p:ph type="title"/>
          </p:nvPr>
        </p:nvSpPr>
        <p:spPr>
          <a:xfrm>
            <a:off x="831850" y="1709738"/>
            <a:ext cx="10515600" cy="2852737"/>
          </a:xfrm>
          <a:prstGeom prst="rect">
            <a:avLst/>
          </a:prstGeom>
        </p:spPr>
        <p:txBody>
          <a:bodyPr anchor="t">
            <a:normAutofit/>
          </a:bodyPr>
          <a:lstStyle>
            <a:lvl1pPr>
              <a:defRPr sz="6000"/>
            </a:lvl1pPr>
          </a:lstStyle>
          <a:p>
            <a:r>
              <a:rPr lang="en-US" altLang="en-US"/>
              <a:t>Click here to edit master</a:t>
            </a:r>
          </a:p>
        </p:txBody>
      </p:sp>
      <p:sp>
        <p:nvSpPr>
          <p:cNvPr id="3" name="文本占位符 2">
            <a:extLst>
              <a:ext uri="{FF2B5EF4-FFF2-40B4-BE49-F238E27FC236}">
                <a16:creationId xmlns:a16="http://schemas.microsoft.com/office/drawing/2014/main" id="{8D8F7BDB-DDA3-BCF2-2528-0817872EF514}"/>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en-US"/>
              <a:t>Click here to edit master text styles</a:t>
            </a:r>
          </a:p>
        </p:txBody>
      </p:sp>
      <p:sp>
        <p:nvSpPr>
          <p:cNvPr id="4" name="日期占位符 3">
            <a:extLst>
              <a:ext uri="{FF2B5EF4-FFF2-40B4-BE49-F238E27FC236}">
                <a16:creationId xmlns:a16="http://schemas.microsoft.com/office/drawing/2014/main" id="{BCACC0C0-FE89-F7B6-4963-9F15D7C3B549}"/>
              </a:ext>
            </a:extLst>
          </p:cNvPr>
          <p:cNvSpPr>
            <a:spLocks noGrp="1"/>
          </p:cNvSpPr>
          <p:nvPr>
            <p:ph type="dt" sz="half" idx="10"/>
          </p:nvPr>
        </p:nvSpPr>
        <p:spPr>
          <a:xfrm>
            <a:off x="838200" y="6356350"/>
            <a:ext cx="2743200" cy="365125"/>
          </a:xfrm>
          <a:prstGeom prst="rect">
            <a:avLst/>
          </a:prstGeom>
        </p:spPr>
        <p:txBody>
          <a:bodyPr>
            <a:normAutofit/>
          </a:bodyPr>
          <a:lstStyle/>
          <a:p>
            <a:fld id="{F8C17535-3903-428C-80BA-EF3987D05451}" type="datetimeFigureOut">
              <a:rPr lang="en-US" altLang="en-US" sz="1700" smtClean="0"/>
              <a:t>2/25/2024</a:t>
            </a:fld>
            <a:endParaRPr lang="zh-CN" altLang="en-US"/>
          </a:p>
        </p:txBody>
      </p:sp>
      <p:sp>
        <p:nvSpPr>
          <p:cNvPr id="5" name="页脚占位符 4">
            <a:extLst>
              <a:ext uri="{FF2B5EF4-FFF2-40B4-BE49-F238E27FC236}">
                <a16:creationId xmlns:a16="http://schemas.microsoft.com/office/drawing/2014/main" id="{9040F7F3-A629-7207-23B3-F34DED29BC8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B2F0E88-9FF5-CDE5-83E8-2D6ABB2D088A}"/>
              </a:ext>
            </a:extLst>
          </p:cNvPr>
          <p:cNvSpPr>
            <a:spLocks noGrp="1"/>
          </p:cNvSpPr>
          <p:nvPr>
            <p:ph type="sldNum" sz="quarter" idx="12"/>
          </p:nvPr>
        </p:nvSpPr>
        <p:spPr>
          <a:xfrm>
            <a:off x="8610600" y="6356350"/>
            <a:ext cx="2743200" cy="365125"/>
          </a:xfrm>
          <a:prstGeom prst="rect">
            <a:avLst/>
          </a:prstGeom>
        </p:spPr>
        <p:txBody>
          <a:bodyPr>
            <a:normAutofit lnSpcReduction="20000"/>
          </a:bodyPr>
          <a:lstStyle/>
          <a:p>
            <a:fld id="{4DFABA64-1324-431F-85A1-65B511969A85}" type="slidenum">
              <a:rPr lang="en-US" altLang="en-US" smtClean="0"/>
              <a:t>‹#›</a:t>
            </a:fld>
            <a:endParaRPr lang="zh-CN" altLang="en-US"/>
          </a:p>
        </p:txBody>
      </p:sp>
    </p:spTree>
    <p:extLst>
      <p:ext uri="{BB962C8B-B14F-4D97-AF65-F5344CB8AC3E}">
        <p14:creationId xmlns:p14="http://schemas.microsoft.com/office/powerpoint/2010/main" val="2020912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D997B5FA-0921-464F-AAE1-844C04324D75}" type="datetimeFigureOut">
              <a:rPr lang="zh-CN" altLang="en-US" smtClean="0"/>
              <a:t>2024/2/25</a:t>
            </a:fld>
            <a:endParaRPr lang="zh-CN" alt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6597583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30"/>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2"/>
            <a:ext cx="3932237" cy="3811588"/>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D997B5FA-0921-464F-AAE1-844C04324D75}" type="datetimeFigureOut">
              <a:rPr lang="zh-CN" altLang="en-US" smtClean="0"/>
              <a:t>2024/2/25</a:t>
            </a:fld>
            <a:endParaRPr lang="zh-CN" alt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8889192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30"/>
            <a:ext cx="6172200" cy="4873625"/>
          </a:xfrm>
          <a:prstGeom prst="rect">
            <a:avLst/>
          </a:prstGeom>
        </p:spPr>
        <p:txBody>
          <a:bodyPr anchor="t"/>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2"/>
            <a:ext cx="3932237" cy="3811588"/>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D997B5FA-0921-464F-AAE1-844C04324D75}" type="datetimeFigureOut">
              <a:rPr lang="zh-CN" altLang="en-US" smtClean="0"/>
              <a:t>2024/2/25</a:t>
            </a:fld>
            <a:endParaRPr lang="zh-CN" alt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440920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997B5FA-0921-464F-AAE1-844C04324D75}" type="datetimeFigureOut">
              <a:rPr lang="zh-CN" altLang="en-US" smtClean="0"/>
              <a:t>2024/2/25</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65CE74E-AB26-4998-AD42-012C4C1AD076}" type="slidenum">
              <a:rPr lang="zh-CN" altLang="en-US" smtClean="0"/>
              <a:t>‹#›</a:t>
            </a:fld>
            <a:endParaRPr lang="zh-CN" altLang="en-US"/>
          </a:p>
        </p:txBody>
      </p:sp>
      <p:sp>
        <p:nvSpPr>
          <p:cNvPr id="7" name="文本框 6"/>
          <p:cNvSpPr txBox="1"/>
          <p:nvPr userDrawn="1"/>
        </p:nvSpPr>
        <p:spPr>
          <a:xfrm>
            <a:off x="1117195" y="936014"/>
            <a:ext cx="9957612" cy="3834511"/>
          </a:xfrm>
          <a:prstGeom prst="rect">
            <a:avLst/>
          </a:prstGeom>
          <a:noFill/>
        </p:spPr>
        <p:txBody>
          <a:bodyPr wrap="square" rtlCol="0">
            <a:spAutoFit/>
          </a:bodyPr>
          <a:lstStyle/>
          <a:p>
            <a:pPr algn="ct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版权声明</a:t>
            </a:r>
          </a:p>
          <a:p>
            <a:pPr algn="just">
              <a:lnSpc>
                <a:spcPct val="150000"/>
              </a:lnSpc>
            </a:pPr>
            <a:endParaRPr lang="zh-CN" altLang="en-US"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感谢您下载觅知网平台上提供的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作品，为了您和觅知网以及原创作者的利益，请勿复制、传播、销售，否则将承担法律责任！觅知网将对作品进行维权，按照传播下载次数进行十倍的索取赔偿！</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在觅知网出售的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模板是免版税类（</a:t>
            </a:r>
            <a:r>
              <a:rPr lang="en-US" altLang="zh-CN" sz="1600" dirty="0">
                <a:solidFill>
                  <a:schemeClr val="bg1"/>
                </a:solidFill>
                <a:latin typeface="微软雅黑" panose="020B0503020204020204" pitchFamily="34" charset="-122"/>
                <a:ea typeface="微软雅黑" panose="020B0503020204020204" pitchFamily="34" charset="-122"/>
              </a:rPr>
              <a:t>RF</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Royalty-Free</a:t>
            </a:r>
            <a:r>
              <a:rPr lang="zh-CN" altLang="en-US" sz="1600" dirty="0">
                <a:solidFill>
                  <a:schemeClr val="bg1"/>
                </a:solidFill>
                <a:latin typeface="微软雅黑" panose="020B0503020204020204" pitchFamily="34" charset="-122"/>
                <a:ea typeface="微软雅黑" panose="020B0503020204020204" pitchFamily="34" charset="-122"/>
              </a:rPr>
              <a:t>）正版受</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和</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世界版权公约</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的保护，作品的所有权、版权和著作权归觅知网所有，您下载的是</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模板素材的使用权。</a:t>
            </a: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不得将觅知网的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p>
        </p:txBody>
      </p:sp>
    </p:spTree>
    <p:extLst>
      <p:ext uri="{BB962C8B-B14F-4D97-AF65-F5344CB8AC3E}">
        <p14:creationId xmlns:p14="http://schemas.microsoft.com/office/powerpoint/2010/main" val="44289668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7"/>
            <a:ext cx="2628900" cy="581183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3" y="365127"/>
            <a:ext cx="7734300" cy="58118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997B5FA-0921-464F-AAE1-844C04324D75}" type="datetimeFigureOut">
              <a:rPr lang="zh-CN" altLang="en-US" smtClean="0"/>
              <a:t>2024/2/25</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7494439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1416-FB0E-71B5-C19D-0BDFE57B55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BA5B74-1A23-FE6F-18F5-AEEA3BABB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6268FA-B352-9B34-9A13-E9CBF306CEC3}"/>
              </a:ext>
            </a:extLst>
          </p:cNvPr>
          <p:cNvSpPr>
            <a:spLocks noGrp="1"/>
          </p:cNvSpPr>
          <p:nvPr>
            <p:ph type="dt" sz="half" idx="10"/>
          </p:nvPr>
        </p:nvSpPr>
        <p:spPr/>
        <p:txBody>
          <a:bodyPr/>
          <a:lstStyle/>
          <a:p>
            <a:fld id="{B3D6F96B-7B0F-4A6D-A018-69361F875089}" type="datetimeFigureOut">
              <a:rPr lang="en-US" smtClean="0"/>
              <a:t>2/25/2024</a:t>
            </a:fld>
            <a:endParaRPr lang="en-US"/>
          </a:p>
        </p:txBody>
      </p:sp>
      <p:sp>
        <p:nvSpPr>
          <p:cNvPr id="5" name="Footer Placeholder 4">
            <a:extLst>
              <a:ext uri="{FF2B5EF4-FFF2-40B4-BE49-F238E27FC236}">
                <a16:creationId xmlns:a16="http://schemas.microsoft.com/office/drawing/2014/main" id="{EAFA8232-8803-F4AA-E10F-8096143DD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89CC3-D9AB-5F6A-6D29-FC3AA11D30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4099252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07D4-0ECE-77F0-2DC1-D0A57A57B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221928-8B8D-70E9-05DB-16B55700D3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5108D-B830-CCAC-2FE7-3D56B646EA90}"/>
              </a:ext>
            </a:extLst>
          </p:cNvPr>
          <p:cNvSpPr>
            <a:spLocks noGrp="1"/>
          </p:cNvSpPr>
          <p:nvPr>
            <p:ph type="dt" sz="half" idx="10"/>
          </p:nvPr>
        </p:nvSpPr>
        <p:spPr/>
        <p:txBody>
          <a:bodyPr/>
          <a:lstStyle/>
          <a:p>
            <a:fld id="{B3D6F96B-7B0F-4A6D-A018-69361F875089}" type="datetimeFigureOut">
              <a:rPr lang="en-US" smtClean="0"/>
              <a:t>2/25/2024</a:t>
            </a:fld>
            <a:endParaRPr lang="en-US"/>
          </a:p>
        </p:txBody>
      </p:sp>
      <p:sp>
        <p:nvSpPr>
          <p:cNvPr id="5" name="Footer Placeholder 4">
            <a:extLst>
              <a:ext uri="{FF2B5EF4-FFF2-40B4-BE49-F238E27FC236}">
                <a16:creationId xmlns:a16="http://schemas.microsoft.com/office/drawing/2014/main" id="{A30361A1-6943-E9BB-C10D-13A84CE12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C7985-FBCC-21EB-493B-021D0F6E3A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257881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5281-FBA7-E053-A6BC-115B427E9A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796A68-F120-CD78-2E03-ECE5CBE91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02A341-493C-B709-A1CD-20F0407375F5}"/>
              </a:ext>
            </a:extLst>
          </p:cNvPr>
          <p:cNvSpPr>
            <a:spLocks noGrp="1"/>
          </p:cNvSpPr>
          <p:nvPr>
            <p:ph type="dt" sz="half" idx="10"/>
          </p:nvPr>
        </p:nvSpPr>
        <p:spPr/>
        <p:txBody>
          <a:bodyPr/>
          <a:lstStyle/>
          <a:p>
            <a:fld id="{B3D6F96B-7B0F-4A6D-A018-69361F875089}" type="datetimeFigureOut">
              <a:rPr lang="en-US" smtClean="0"/>
              <a:t>2/25/2024</a:t>
            </a:fld>
            <a:endParaRPr lang="en-US"/>
          </a:p>
        </p:txBody>
      </p:sp>
      <p:sp>
        <p:nvSpPr>
          <p:cNvPr id="5" name="Footer Placeholder 4">
            <a:extLst>
              <a:ext uri="{FF2B5EF4-FFF2-40B4-BE49-F238E27FC236}">
                <a16:creationId xmlns:a16="http://schemas.microsoft.com/office/drawing/2014/main" id="{B5DE4CD2-CA95-9E31-174D-BCA32A669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AB600-DBDA-D7B2-1C2F-DA995AFA90C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0143218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2B1B-D6DE-250F-404F-F0E7F07B8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F14E8-AC8E-3C10-6FB0-D364FBD20E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52BA5-D0DD-B2AC-189F-E3CB588C06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3464DD-374D-DCE6-469F-0288DA77B1AA}"/>
              </a:ext>
            </a:extLst>
          </p:cNvPr>
          <p:cNvSpPr>
            <a:spLocks noGrp="1"/>
          </p:cNvSpPr>
          <p:nvPr>
            <p:ph type="dt" sz="half" idx="10"/>
          </p:nvPr>
        </p:nvSpPr>
        <p:spPr/>
        <p:txBody>
          <a:bodyPr/>
          <a:lstStyle/>
          <a:p>
            <a:fld id="{B3D6F96B-7B0F-4A6D-A018-69361F875089}" type="datetimeFigureOut">
              <a:rPr lang="en-US" smtClean="0"/>
              <a:t>2/25/2024</a:t>
            </a:fld>
            <a:endParaRPr lang="en-US"/>
          </a:p>
        </p:txBody>
      </p:sp>
      <p:sp>
        <p:nvSpPr>
          <p:cNvPr id="6" name="Footer Placeholder 5">
            <a:extLst>
              <a:ext uri="{FF2B5EF4-FFF2-40B4-BE49-F238E27FC236}">
                <a16:creationId xmlns:a16="http://schemas.microsoft.com/office/drawing/2014/main" id="{7BDF1854-815E-271F-C5E1-B43F84540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E4CE7-B14C-DDDC-169B-3626A8E5F64A}"/>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6634183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00C7-1E41-61AF-0BBD-409901397B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94653-BE97-6195-353B-33D21E146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5A797B-042F-AB20-83B1-145F232C24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04F536-EEE3-4837-F86C-F11429D1D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847E7-2496-FF02-6594-2D509D0FAB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9E4433-8A3D-CC27-6108-E97809FCBAC1}"/>
              </a:ext>
            </a:extLst>
          </p:cNvPr>
          <p:cNvSpPr>
            <a:spLocks noGrp="1"/>
          </p:cNvSpPr>
          <p:nvPr>
            <p:ph type="dt" sz="half" idx="10"/>
          </p:nvPr>
        </p:nvSpPr>
        <p:spPr/>
        <p:txBody>
          <a:bodyPr/>
          <a:lstStyle/>
          <a:p>
            <a:fld id="{B3D6F96B-7B0F-4A6D-A018-69361F875089}" type="datetimeFigureOut">
              <a:rPr lang="en-US" smtClean="0"/>
              <a:t>2/25/2024</a:t>
            </a:fld>
            <a:endParaRPr lang="en-US"/>
          </a:p>
        </p:txBody>
      </p:sp>
      <p:sp>
        <p:nvSpPr>
          <p:cNvPr id="8" name="Footer Placeholder 7">
            <a:extLst>
              <a:ext uri="{FF2B5EF4-FFF2-40B4-BE49-F238E27FC236}">
                <a16:creationId xmlns:a16="http://schemas.microsoft.com/office/drawing/2014/main" id="{E836EB13-79C7-7D9E-7226-3EED307674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F313EC-62BE-021A-AE06-C827C4ADA6A6}"/>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80358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BAC8C3-3205-6E1C-B5A3-A0CFF79209A1}"/>
              </a:ext>
            </a:extLst>
          </p:cNvPr>
          <p:cNvSpPr>
            <a:spLocks noGrp="1"/>
          </p:cNvSpPr>
          <p:nvPr>
            <p:ph type="title"/>
          </p:nvPr>
        </p:nvSpPr>
        <p:spPr>
          <a:xfrm>
            <a:off x="838200" y="365125"/>
            <a:ext cx="10515600" cy="1325563"/>
          </a:xfrm>
          <a:prstGeom prst="rect">
            <a:avLst/>
          </a:prstGeom>
        </p:spPr>
        <p:txBody>
          <a:bodyPr>
            <a:normAutofit/>
          </a:bodyPr>
          <a:lstStyle/>
          <a:p>
            <a:r>
              <a:rPr lang="en-US" altLang="en-US"/>
              <a:t>Click here to edit master header</a:t>
            </a:r>
          </a:p>
        </p:txBody>
      </p:sp>
      <p:sp>
        <p:nvSpPr>
          <p:cNvPr id="3" name="内容占位符 2">
            <a:extLst>
              <a:ext uri="{FF2B5EF4-FFF2-40B4-BE49-F238E27FC236}">
                <a16:creationId xmlns:a16="http://schemas.microsoft.com/office/drawing/2014/main" id="{6DEE5F04-C582-E4BB-C047-957F57AA545E}"/>
              </a:ext>
            </a:extLst>
          </p:cNvPr>
          <p:cNvSpPr>
            <a:spLocks noGrp="1"/>
          </p:cNvSpPr>
          <p:nvPr>
            <p:ph sz="half" idx="1"/>
          </p:nvPr>
        </p:nvSpPr>
        <p:spPr>
          <a:xfrm>
            <a:off x="838200" y="1825625"/>
            <a:ext cx="5181600" cy="4351338"/>
          </a:xfrm>
          <a:prstGeom prst="rect">
            <a:avLst/>
          </a:prstGeom>
        </p:spPr>
        <p:txBody>
          <a:bodyPr>
            <a:normAutofit/>
          </a:bodyPr>
          <a:lstStyle/>
          <a:p>
            <a:pPr lvl="0"/>
            <a:r>
              <a:rPr lang="en-US" altLang="en-US"/>
              <a:t>Click here to edit master</a:t>
            </a:r>
          </a:p>
          <a:p>
            <a:pPr lvl="1"/>
            <a:r>
              <a:rPr lang="en-US" altLang="en-US"/>
              <a:t>Secondary</a:t>
            </a:r>
          </a:p>
          <a:p>
            <a:pPr lvl="2"/>
            <a:r>
              <a:rPr lang="en-US" altLang="en-US"/>
              <a:t>Level three</a:t>
            </a:r>
          </a:p>
          <a:p>
            <a:pPr lvl="3"/>
            <a:r>
              <a:rPr lang="en-US" altLang="en-US"/>
              <a:t>Level 4</a:t>
            </a:r>
          </a:p>
          <a:p>
            <a:pPr lvl="4"/>
            <a:r>
              <a:rPr lang="en-US" altLang="en-US"/>
              <a:t>Fifth grade</a:t>
            </a:r>
          </a:p>
        </p:txBody>
      </p:sp>
      <p:sp>
        <p:nvSpPr>
          <p:cNvPr id="4" name="内容占位符 3">
            <a:extLst>
              <a:ext uri="{FF2B5EF4-FFF2-40B4-BE49-F238E27FC236}">
                <a16:creationId xmlns:a16="http://schemas.microsoft.com/office/drawing/2014/main" id="{FD2A509B-D2CA-8A1A-03D8-AEA4E631FE16}"/>
              </a:ext>
            </a:extLst>
          </p:cNvPr>
          <p:cNvSpPr>
            <a:spLocks noGrp="1"/>
          </p:cNvSpPr>
          <p:nvPr>
            <p:ph sz="half" idx="2"/>
          </p:nvPr>
        </p:nvSpPr>
        <p:spPr>
          <a:xfrm>
            <a:off x="6172200" y="1825625"/>
            <a:ext cx="5181600" cy="4351338"/>
          </a:xfrm>
          <a:prstGeom prst="rect">
            <a:avLst/>
          </a:prstGeom>
        </p:spPr>
        <p:txBody>
          <a:bodyPr>
            <a:normAutofit/>
          </a:bodyPr>
          <a:lstStyle/>
          <a:p>
            <a:pPr lvl="0"/>
            <a:r>
              <a:rPr lang="en-US" altLang="en-US"/>
              <a:t>Click here to edit master</a:t>
            </a:r>
          </a:p>
          <a:p>
            <a:pPr lvl="1"/>
            <a:r>
              <a:rPr lang="en-US" altLang="en-US"/>
              <a:t>Secondary</a:t>
            </a:r>
          </a:p>
          <a:p>
            <a:pPr lvl="2"/>
            <a:r>
              <a:rPr lang="en-US" altLang="en-US"/>
              <a:t>Level three</a:t>
            </a:r>
          </a:p>
          <a:p>
            <a:pPr lvl="3"/>
            <a:r>
              <a:rPr lang="en-US" altLang="en-US"/>
              <a:t>Level 4</a:t>
            </a:r>
          </a:p>
          <a:p>
            <a:pPr lvl="4"/>
            <a:r>
              <a:rPr lang="en-US" altLang="en-US"/>
              <a:t>Fifth grade</a:t>
            </a:r>
          </a:p>
        </p:txBody>
      </p:sp>
      <p:sp>
        <p:nvSpPr>
          <p:cNvPr id="5" name="日期占位符 4">
            <a:extLst>
              <a:ext uri="{FF2B5EF4-FFF2-40B4-BE49-F238E27FC236}">
                <a16:creationId xmlns:a16="http://schemas.microsoft.com/office/drawing/2014/main" id="{A4702A53-587A-68BC-EA5C-F862DC99E184}"/>
              </a:ext>
            </a:extLst>
          </p:cNvPr>
          <p:cNvSpPr>
            <a:spLocks noGrp="1"/>
          </p:cNvSpPr>
          <p:nvPr>
            <p:ph type="dt" sz="half" idx="10"/>
          </p:nvPr>
        </p:nvSpPr>
        <p:spPr>
          <a:xfrm>
            <a:off x="838200" y="6356350"/>
            <a:ext cx="2743200" cy="365125"/>
          </a:xfrm>
          <a:prstGeom prst="rect">
            <a:avLst/>
          </a:prstGeom>
        </p:spPr>
        <p:txBody>
          <a:bodyPr>
            <a:normAutofit/>
          </a:bodyPr>
          <a:lstStyle/>
          <a:p>
            <a:fld id="{F8C17535-3903-428C-80BA-EF3987D05451}" type="datetimeFigureOut">
              <a:rPr lang="en-US" altLang="en-US" sz="1700" smtClean="0"/>
              <a:t>2/25/2024</a:t>
            </a:fld>
            <a:endParaRPr lang="zh-CN" altLang="en-US"/>
          </a:p>
        </p:txBody>
      </p:sp>
      <p:sp>
        <p:nvSpPr>
          <p:cNvPr id="6" name="页脚占位符 5">
            <a:extLst>
              <a:ext uri="{FF2B5EF4-FFF2-40B4-BE49-F238E27FC236}">
                <a16:creationId xmlns:a16="http://schemas.microsoft.com/office/drawing/2014/main" id="{0C4F10E0-6EFC-6DB7-2BF5-13A6D36071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E276F18-92EF-74DB-C650-3328349A7A5F}"/>
              </a:ext>
            </a:extLst>
          </p:cNvPr>
          <p:cNvSpPr>
            <a:spLocks noGrp="1"/>
          </p:cNvSpPr>
          <p:nvPr>
            <p:ph type="sldNum" sz="quarter" idx="12"/>
          </p:nvPr>
        </p:nvSpPr>
        <p:spPr>
          <a:xfrm>
            <a:off x="8610600" y="6356350"/>
            <a:ext cx="2743200" cy="365125"/>
          </a:xfrm>
          <a:prstGeom prst="rect">
            <a:avLst/>
          </a:prstGeom>
        </p:spPr>
        <p:txBody>
          <a:bodyPr>
            <a:normAutofit lnSpcReduction="20000"/>
          </a:bodyPr>
          <a:lstStyle/>
          <a:p>
            <a:fld id="{4DFABA64-1324-431F-85A1-65B511969A85}" type="slidenum">
              <a:rPr lang="en-US" altLang="en-US" smtClean="0"/>
              <a:t>‹#›</a:t>
            </a:fld>
            <a:endParaRPr lang="zh-CN" altLang="en-US"/>
          </a:p>
        </p:txBody>
      </p:sp>
    </p:spTree>
    <p:extLst>
      <p:ext uri="{BB962C8B-B14F-4D97-AF65-F5344CB8AC3E}">
        <p14:creationId xmlns:p14="http://schemas.microsoft.com/office/powerpoint/2010/main" val="3017019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11B2-29F4-DE26-2131-E79C979751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C5941C-2013-C43A-F421-588F05DF333B}"/>
              </a:ext>
            </a:extLst>
          </p:cNvPr>
          <p:cNvSpPr>
            <a:spLocks noGrp="1"/>
          </p:cNvSpPr>
          <p:nvPr>
            <p:ph type="dt" sz="half" idx="10"/>
          </p:nvPr>
        </p:nvSpPr>
        <p:spPr/>
        <p:txBody>
          <a:bodyPr/>
          <a:lstStyle/>
          <a:p>
            <a:fld id="{B3D6F96B-7B0F-4A6D-A018-69361F875089}" type="datetimeFigureOut">
              <a:rPr lang="en-US" smtClean="0"/>
              <a:t>2/25/2024</a:t>
            </a:fld>
            <a:endParaRPr lang="en-US"/>
          </a:p>
        </p:txBody>
      </p:sp>
      <p:sp>
        <p:nvSpPr>
          <p:cNvPr id="4" name="Footer Placeholder 3">
            <a:extLst>
              <a:ext uri="{FF2B5EF4-FFF2-40B4-BE49-F238E27FC236}">
                <a16:creationId xmlns:a16="http://schemas.microsoft.com/office/drawing/2014/main" id="{BBAE570F-5F3C-87A3-F232-D32502376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0BFD28-42A3-C656-88F8-59C6E8B7EA0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794722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6B0AEF-19A4-63C8-9E27-84C4771F74AE}"/>
              </a:ext>
            </a:extLst>
          </p:cNvPr>
          <p:cNvSpPr>
            <a:spLocks noGrp="1"/>
          </p:cNvSpPr>
          <p:nvPr>
            <p:ph type="dt" sz="half" idx="10"/>
          </p:nvPr>
        </p:nvSpPr>
        <p:spPr/>
        <p:txBody>
          <a:bodyPr/>
          <a:lstStyle/>
          <a:p>
            <a:fld id="{B3D6F96B-7B0F-4A6D-A018-69361F875089}" type="datetimeFigureOut">
              <a:rPr lang="en-US" smtClean="0"/>
              <a:t>2/25/2024</a:t>
            </a:fld>
            <a:endParaRPr lang="en-US"/>
          </a:p>
        </p:txBody>
      </p:sp>
      <p:sp>
        <p:nvSpPr>
          <p:cNvPr id="3" name="Footer Placeholder 2">
            <a:extLst>
              <a:ext uri="{FF2B5EF4-FFF2-40B4-BE49-F238E27FC236}">
                <a16:creationId xmlns:a16="http://schemas.microsoft.com/office/drawing/2014/main" id="{EA1DAF37-FDBE-4C16-ABC7-DDECB19749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7861EB-5BE1-3ACF-F61F-36818D7CE2BC}"/>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333441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2D86-D567-BBCE-4D64-15BF1D799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DA61A5-D588-BC47-20D8-24A15BA1E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B31879-7A1D-99F4-70D5-BE1E64506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1929F-05F4-457E-6B0A-FCE6AE87C0FB}"/>
              </a:ext>
            </a:extLst>
          </p:cNvPr>
          <p:cNvSpPr>
            <a:spLocks noGrp="1"/>
          </p:cNvSpPr>
          <p:nvPr>
            <p:ph type="dt" sz="half" idx="10"/>
          </p:nvPr>
        </p:nvSpPr>
        <p:spPr/>
        <p:txBody>
          <a:bodyPr/>
          <a:lstStyle/>
          <a:p>
            <a:fld id="{B3D6F96B-7B0F-4A6D-A018-69361F875089}" type="datetimeFigureOut">
              <a:rPr lang="en-US" smtClean="0"/>
              <a:t>2/25/2024</a:t>
            </a:fld>
            <a:endParaRPr lang="en-US"/>
          </a:p>
        </p:txBody>
      </p:sp>
      <p:sp>
        <p:nvSpPr>
          <p:cNvPr id="6" name="Footer Placeholder 5">
            <a:extLst>
              <a:ext uri="{FF2B5EF4-FFF2-40B4-BE49-F238E27FC236}">
                <a16:creationId xmlns:a16="http://schemas.microsoft.com/office/drawing/2014/main" id="{D6283C11-93D4-D371-CEFB-11FFE3388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D1608-24CC-4B89-D3A3-07EFAE28C18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4463687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7F99-BF02-90DF-6C8B-1B959FBBF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3AA6EF-350B-D136-09DC-BEE43BD01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FE2903-4C2C-17AB-EC08-991A5741A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D336D-24A7-A007-0637-5A60001558C3}"/>
              </a:ext>
            </a:extLst>
          </p:cNvPr>
          <p:cNvSpPr>
            <a:spLocks noGrp="1"/>
          </p:cNvSpPr>
          <p:nvPr>
            <p:ph type="dt" sz="half" idx="10"/>
          </p:nvPr>
        </p:nvSpPr>
        <p:spPr/>
        <p:txBody>
          <a:bodyPr/>
          <a:lstStyle/>
          <a:p>
            <a:fld id="{B3D6F96B-7B0F-4A6D-A018-69361F875089}" type="datetimeFigureOut">
              <a:rPr lang="en-US" smtClean="0"/>
              <a:t>2/25/2024</a:t>
            </a:fld>
            <a:endParaRPr lang="en-US"/>
          </a:p>
        </p:txBody>
      </p:sp>
      <p:sp>
        <p:nvSpPr>
          <p:cNvPr id="6" name="Footer Placeholder 5">
            <a:extLst>
              <a:ext uri="{FF2B5EF4-FFF2-40B4-BE49-F238E27FC236}">
                <a16:creationId xmlns:a16="http://schemas.microsoft.com/office/drawing/2014/main" id="{7B470EA6-2950-C0B0-19EA-2143BB06A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6B9F06-974F-C605-9F16-AC5C97A5422D}"/>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7592803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BFC4-C1B7-A9B2-2EE8-AD342DBAE4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E12122-3F35-2E39-D053-4A15B00715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1C5BB-BDB9-D7B0-87AC-07F0C4C76C52}"/>
              </a:ext>
            </a:extLst>
          </p:cNvPr>
          <p:cNvSpPr>
            <a:spLocks noGrp="1"/>
          </p:cNvSpPr>
          <p:nvPr>
            <p:ph type="dt" sz="half" idx="10"/>
          </p:nvPr>
        </p:nvSpPr>
        <p:spPr/>
        <p:txBody>
          <a:bodyPr/>
          <a:lstStyle/>
          <a:p>
            <a:fld id="{B3D6F96B-7B0F-4A6D-A018-69361F875089}" type="datetimeFigureOut">
              <a:rPr lang="en-US" smtClean="0"/>
              <a:t>2/25/2024</a:t>
            </a:fld>
            <a:endParaRPr lang="en-US"/>
          </a:p>
        </p:txBody>
      </p:sp>
      <p:sp>
        <p:nvSpPr>
          <p:cNvPr id="5" name="Footer Placeholder 4">
            <a:extLst>
              <a:ext uri="{FF2B5EF4-FFF2-40B4-BE49-F238E27FC236}">
                <a16:creationId xmlns:a16="http://schemas.microsoft.com/office/drawing/2014/main" id="{E5B2F5C5-54AF-FE42-EE22-52B9C146D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9B594-7A9C-77AF-AF4F-1FBA35A1F2E0}"/>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8270854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0E7BC5-CC96-4F50-DB57-B192EB8C6E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5B55D8-5357-FBE0-85BA-432932A600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53170-D9E2-D81B-ADF3-B41F982E2440}"/>
              </a:ext>
            </a:extLst>
          </p:cNvPr>
          <p:cNvSpPr>
            <a:spLocks noGrp="1"/>
          </p:cNvSpPr>
          <p:nvPr>
            <p:ph type="dt" sz="half" idx="10"/>
          </p:nvPr>
        </p:nvSpPr>
        <p:spPr/>
        <p:txBody>
          <a:bodyPr/>
          <a:lstStyle/>
          <a:p>
            <a:fld id="{B3D6F96B-7B0F-4A6D-A018-69361F875089}" type="datetimeFigureOut">
              <a:rPr lang="en-US" smtClean="0"/>
              <a:t>2/25/2024</a:t>
            </a:fld>
            <a:endParaRPr lang="en-US"/>
          </a:p>
        </p:txBody>
      </p:sp>
      <p:sp>
        <p:nvSpPr>
          <p:cNvPr id="5" name="Footer Placeholder 4">
            <a:extLst>
              <a:ext uri="{FF2B5EF4-FFF2-40B4-BE49-F238E27FC236}">
                <a16:creationId xmlns:a16="http://schemas.microsoft.com/office/drawing/2014/main" id="{B7476A61-C503-3D02-8DAA-730C250D4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8A27F-8D59-BE85-1BDF-23E24895174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9818483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448E4C-D8F9-40E9-8CA8-A75B4564C30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6082831-AD50-401F-90BD-C48D0C6ED3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18006B5-B24B-4390-8D9C-BEE5C1410F27}"/>
              </a:ext>
            </a:extLst>
          </p:cNvPr>
          <p:cNvSpPr>
            <a:spLocks noGrp="1"/>
          </p:cNvSpPr>
          <p:nvPr>
            <p:ph type="dt" sz="half" idx="10"/>
          </p:nvPr>
        </p:nvSpPr>
        <p:spPr/>
        <p:txBody>
          <a:bodyPr/>
          <a:lstStyle/>
          <a:p>
            <a:fld id="{2A00D888-544E-4077-B3F0-7E1D3E6D39A3}" type="datetimeFigureOut">
              <a:rPr lang="zh-CN" altLang="en-US" smtClean="0"/>
              <a:t>2024/2/25</a:t>
            </a:fld>
            <a:endParaRPr lang="zh-CN" altLang="en-US"/>
          </a:p>
        </p:txBody>
      </p:sp>
      <p:sp>
        <p:nvSpPr>
          <p:cNvPr id="5" name="页脚占位符 4">
            <a:extLst>
              <a:ext uri="{FF2B5EF4-FFF2-40B4-BE49-F238E27FC236}">
                <a16:creationId xmlns:a16="http://schemas.microsoft.com/office/drawing/2014/main" id="{3A2CCD10-AE61-4E7B-9215-8271C8E691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BB2643-111C-41B5-9F8C-F5AE4B36BED6}"/>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159280560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5C462F-4A90-4080-86DD-897451C43A2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C1A31F-627E-4EFF-AB5B-4EE228A528D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BEC41D-BF1C-4F25-A35D-00F45BEF6706}"/>
              </a:ext>
            </a:extLst>
          </p:cNvPr>
          <p:cNvSpPr>
            <a:spLocks noGrp="1"/>
          </p:cNvSpPr>
          <p:nvPr>
            <p:ph type="dt" sz="half" idx="10"/>
          </p:nvPr>
        </p:nvSpPr>
        <p:spPr/>
        <p:txBody>
          <a:bodyPr/>
          <a:lstStyle/>
          <a:p>
            <a:fld id="{2A00D888-544E-4077-B3F0-7E1D3E6D39A3}" type="datetimeFigureOut">
              <a:rPr lang="zh-CN" altLang="en-US" smtClean="0"/>
              <a:t>2024/2/25</a:t>
            </a:fld>
            <a:endParaRPr lang="zh-CN" altLang="en-US"/>
          </a:p>
        </p:txBody>
      </p:sp>
      <p:sp>
        <p:nvSpPr>
          <p:cNvPr id="5" name="页脚占位符 4">
            <a:extLst>
              <a:ext uri="{FF2B5EF4-FFF2-40B4-BE49-F238E27FC236}">
                <a16:creationId xmlns:a16="http://schemas.microsoft.com/office/drawing/2014/main" id="{DAA8E386-83A6-4346-8EC6-91EBC30713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7DC17E9-F8E1-4197-8E10-893C5B2BD9EF}"/>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105991625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761295-5AD5-43D2-A248-1C1413001FB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8F1CBE9-4A74-421A-88C3-2674932FD6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CA043132-6FB2-4829-B2F3-F1719C8C8857}"/>
              </a:ext>
            </a:extLst>
          </p:cNvPr>
          <p:cNvSpPr>
            <a:spLocks noGrp="1"/>
          </p:cNvSpPr>
          <p:nvPr>
            <p:ph type="dt" sz="half" idx="10"/>
          </p:nvPr>
        </p:nvSpPr>
        <p:spPr/>
        <p:txBody>
          <a:bodyPr/>
          <a:lstStyle/>
          <a:p>
            <a:fld id="{2A00D888-544E-4077-B3F0-7E1D3E6D39A3}" type="datetimeFigureOut">
              <a:rPr lang="zh-CN" altLang="en-US" smtClean="0"/>
              <a:t>2024/2/25</a:t>
            </a:fld>
            <a:endParaRPr lang="zh-CN" altLang="en-US"/>
          </a:p>
        </p:txBody>
      </p:sp>
      <p:sp>
        <p:nvSpPr>
          <p:cNvPr id="5" name="页脚占位符 4">
            <a:extLst>
              <a:ext uri="{FF2B5EF4-FFF2-40B4-BE49-F238E27FC236}">
                <a16:creationId xmlns:a16="http://schemas.microsoft.com/office/drawing/2014/main" id="{D812A6BB-8924-42C9-8331-0214705A5A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FF261A-1130-4F14-BC03-329CD617804B}"/>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16500032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7CF2C0-F5EC-4BCF-94F6-5188FF2BE1F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40F69B3-4B27-4017-8317-8D7F32F226C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94661E3F-B0D5-446A-ACCC-B7B6BD647D5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674B621A-4319-43E9-BC0C-5CBBC3D88E66}"/>
              </a:ext>
            </a:extLst>
          </p:cNvPr>
          <p:cNvSpPr>
            <a:spLocks noGrp="1"/>
          </p:cNvSpPr>
          <p:nvPr>
            <p:ph type="dt" sz="half" idx="10"/>
          </p:nvPr>
        </p:nvSpPr>
        <p:spPr/>
        <p:txBody>
          <a:bodyPr/>
          <a:lstStyle/>
          <a:p>
            <a:fld id="{2A00D888-544E-4077-B3F0-7E1D3E6D39A3}" type="datetimeFigureOut">
              <a:rPr lang="zh-CN" altLang="en-US" smtClean="0"/>
              <a:t>2024/2/25</a:t>
            </a:fld>
            <a:endParaRPr lang="zh-CN" altLang="en-US"/>
          </a:p>
        </p:txBody>
      </p:sp>
      <p:sp>
        <p:nvSpPr>
          <p:cNvPr id="6" name="页脚占位符 5">
            <a:extLst>
              <a:ext uri="{FF2B5EF4-FFF2-40B4-BE49-F238E27FC236}">
                <a16:creationId xmlns:a16="http://schemas.microsoft.com/office/drawing/2014/main" id="{09343777-540A-4198-A5A6-2CBBE423FD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37FF6A1-8632-403A-88EE-6A1433DC3877}"/>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208078659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B47ED7-F0C7-2BF8-C929-C716B60674E9}"/>
              </a:ext>
            </a:extLst>
          </p:cNvPr>
          <p:cNvSpPr>
            <a:spLocks noGrp="1"/>
          </p:cNvSpPr>
          <p:nvPr>
            <p:ph type="title"/>
          </p:nvPr>
        </p:nvSpPr>
        <p:spPr>
          <a:xfrm>
            <a:off x="839788" y="365125"/>
            <a:ext cx="10515600" cy="1325563"/>
          </a:xfrm>
          <a:prstGeom prst="rect">
            <a:avLst/>
          </a:prstGeom>
        </p:spPr>
        <p:txBody>
          <a:bodyPr>
            <a:normAutofit/>
          </a:bodyPr>
          <a:lstStyle/>
          <a:p>
            <a:r>
              <a:rPr lang="en-US" altLang="en-US"/>
              <a:t>Click here to edit master header</a:t>
            </a:r>
          </a:p>
        </p:txBody>
      </p:sp>
      <p:sp>
        <p:nvSpPr>
          <p:cNvPr id="3" name="文本占位符 2">
            <a:extLst>
              <a:ext uri="{FF2B5EF4-FFF2-40B4-BE49-F238E27FC236}">
                <a16:creationId xmlns:a16="http://schemas.microsoft.com/office/drawing/2014/main" id="{DAD91FBF-3114-61DA-B968-B8AA42849CF4}"/>
              </a:ext>
            </a:extLst>
          </p:cNvPr>
          <p:cNvSpPr>
            <a:spLocks noGrp="1"/>
          </p:cNvSpPr>
          <p:nvPr>
            <p:ph type="body" idx="1"/>
          </p:nvPr>
        </p:nvSpPr>
        <p:spPr>
          <a:xfrm>
            <a:off x="839788" y="1681163"/>
            <a:ext cx="5157787" cy="823912"/>
          </a:xfrm>
          <a:prstGeom prst="rect">
            <a:avLst/>
          </a:prstGeom>
        </p:spPr>
        <p:txBody>
          <a:bodyPr anchor="t">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a:t>Click here to edit master</a:t>
            </a:r>
          </a:p>
        </p:txBody>
      </p:sp>
      <p:sp>
        <p:nvSpPr>
          <p:cNvPr id="4" name="内容占位符 3">
            <a:extLst>
              <a:ext uri="{FF2B5EF4-FFF2-40B4-BE49-F238E27FC236}">
                <a16:creationId xmlns:a16="http://schemas.microsoft.com/office/drawing/2014/main" id="{6953EC67-6FDB-1860-3B78-6FD818ED5B02}"/>
              </a:ext>
            </a:extLst>
          </p:cNvPr>
          <p:cNvSpPr>
            <a:spLocks noGrp="1"/>
          </p:cNvSpPr>
          <p:nvPr>
            <p:ph sz="half" idx="2"/>
          </p:nvPr>
        </p:nvSpPr>
        <p:spPr>
          <a:xfrm>
            <a:off x="839788" y="2505075"/>
            <a:ext cx="5157787" cy="3684588"/>
          </a:xfrm>
          <a:prstGeom prst="rect">
            <a:avLst/>
          </a:prstGeom>
        </p:spPr>
        <p:txBody>
          <a:bodyPr>
            <a:normAutofit/>
          </a:bodyPr>
          <a:lstStyle/>
          <a:p>
            <a:pPr lvl="0"/>
            <a:r>
              <a:rPr lang="en-US" altLang="en-US"/>
              <a:t>Click here to edit master</a:t>
            </a:r>
          </a:p>
          <a:p>
            <a:pPr lvl="1"/>
            <a:r>
              <a:rPr lang="en-US" altLang="en-US"/>
              <a:t>Secondary</a:t>
            </a:r>
          </a:p>
          <a:p>
            <a:pPr lvl="2"/>
            <a:r>
              <a:rPr lang="en-US" altLang="en-US"/>
              <a:t>Level three</a:t>
            </a:r>
          </a:p>
          <a:p>
            <a:pPr lvl="3"/>
            <a:r>
              <a:rPr lang="en-US" altLang="en-US"/>
              <a:t>Level 4</a:t>
            </a:r>
          </a:p>
          <a:p>
            <a:pPr lvl="4"/>
            <a:r>
              <a:rPr lang="en-US" altLang="en-US"/>
              <a:t>Fifth grade</a:t>
            </a:r>
          </a:p>
        </p:txBody>
      </p:sp>
      <p:sp>
        <p:nvSpPr>
          <p:cNvPr id="5" name="文本占位符 4">
            <a:extLst>
              <a:ext uri="{FF2B5EF4-FFF2-40B4-BE49-F238E27FC236}">
                <a16:creationId xmlns:a16="http://schemas.microsoft.com/office/drawing/2014/main" id="{24CEFE2F-AF8B-DF13-8230-1FBC32E839E2}"/>
              </a:ext>
            </a:extLst>
          </p:cNvPr>
          <p:cNvSpPr>
            <a:spLocks noGrp="1"/>
          </p:cNvSpPr>
          <p:nvPr>
            <p:ph type="body" sz="quarter" idx="3"/>
          </p:nvPr>
        </p:nvSpPr>
        <p:spPr>
          <a:xfrm>
            <a:off x="6172200" y="1681163"/>
            <a:ext cx="5183188" cy="823912"/>
          </a:xfrm>
          <a:prstGeom prst="rect">
            <a:avLst/>
          </a:prstGeom>
        </p:spPr>
        <p:txBody>
          <a:bodyPr anchor="t">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a:t>Click here to edit master</a:t>
            </a:r>
          </a:p>
        </p:txBody>
      </p:sp>
      <p:sp>
        <p:nvSpPr>
          <p:cNvPr id="6" name="内容占位符 5">
            <a:extLst>
              <a:ext uri="{FF2B5EF4-FFF2-40B4-BE49-F238E27FC236}">
                <a16:creationId xmlns:a16="http://schemas.microsoft.com/office/drawing/2014/main" id="{AB53A6CF-90D9-9A16-4CF1-F46078AB36E4}"/>
              </a:ext>
            </a:extLst>
          </p:cNvPr>
          <p:cNvSpPr>
            <a:spLocks noGrp="1"/>
          </p:cNvSpPr>
          <p:nvPr>
            <p:ph sz="quarter" idx="4"/>
          </p:nvPr>
        </p:nvSpPr>
        <p:spPr>
          <a:xfrm>
            <a:off x="6172200" y="2505075"/>
            <a:ext cx="5183188" cy="3684588"/>
          </a:xfrm>
          <a:prstGeom prst="rect">
            <a:avLst/>
          </a:prstGeom>
        </p:spPr>
        <p:txBody>
          <a:bodyPr>
            <a:normAutofit/>
          </a:bodyPr>
          <a:lstStyle/>
          <a:p>
            <a:pPr lvl="0"/>
            <a:r>
              <a:rPr lang="en-US" altLang="en-US"/>
              <a:t>Click here to edit master</a:t>
            </a:r>
          </a:p>
          <a:p>
            <a:pPr lvl="1"/>
            <a:r>
              <a:rPr lang="en-US" altLang="en-US"/>
              <a:t>Secondary</a:t>
            </a:r>
          </a:p>
          <a:p>
            <a:pPr lvl="2"/>
            <a:r>
              <a:rPr lang="en-US" altLang="en-US"/>
              <a:t>Level three</a:t>
            </a:r>
          </a:p>
          <a:p>
            <a:pPr lvl="3"/>
            <a:r>
              <a:rPr lang="en-US" altLang="en-US"/>
              <a:t>Level 4</a:t>
            </a:r>
          </a:p>
          <a:p>
            <a:pPr lvl="4"/>
            <a:r>
              <a:rPr lang="en-US" altLang="en-US"/>
              <a:t>Fifth grade</a:t>
            </a:r>
          </a:p>
        </p:txBody>
      </p:sp>
      <p:sp>
        <p:nvSpPr>
          <p:cNvPr id="7" name="日期占位符 6">
            <a:extLst>
              <a:ext uri="{FF2B5EF4-FFF2-40B4-BE49-F238E27FC236}">
                <a16:creationId xmlns:a16="http://schemas.microsoft.com/office/drawing/2014/main" id="{3FE17E1C-6809-81D3-984A-689FE7BAB911}"/>
              </a:ext>
            </a:extLst>
          </p:cNvPr>
          <p:cNvSpPr>
            <a:spLocks noGrp="1"/>
          </p:cNvSpPr>
          <p:nvPr>
            <p:ph type="dt" sz="half" idx="10"/>
          </p:nvPr>
        </p:nvSpPr>
        <p:spPr>
          <a:xfrm>
            <a:off x="838200" y="6356350"/>
            <a:ext cx="2743200" cy="365125"/>
          </a:xfrm>
          <a:prstGeom prst="rect">
            <a:avLst/>
          </a:prstGeom>
        </p:spPr>
        <p:txBody>
          <a:bodyPr>
            <a:normAutofit/>
          </a:bodyPr>
          <a:lstStyle/>
          <a:p>
            <a:fld id="{F8C17535-3903-428C-80BA-EF3987D05451}" type="datetimeFigureOut">
              <a:rPr lang="en-US" altLang="en-US" sz="1700" smtClean="0"/>
              <a:t>2/25/2024</a:t>
            </a:fld>
            <a:endParaRPr lang="zh-CN" altLang="en-US"/>
          </a:p>
        </p:txBody>
      </p:sp>
      <p:sp>
        <p:nvSpPr>
          <p:cNvPr id="8" name="页脚占位符 7">
            <a:extLst>
              <a:ext uri="{FF2B5EF4-FFF2-40B4-BE49-F238E27FC236}">
                <a16:creationId xmlns:a16="http://schemas.microsoft.com/office/drawing/2014/main" id="{2A90CAFC-600E-6EBF-7FC1-08A93BEF664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9583BFB4-E72D-B903-399C-F2C1D827842F}"/>
              </a:ext>
            </a:extLst>
          </p:cNvPr>
          <p:cNvSpPr>
            <a:spLocks noGrp="1"/>
          </p:cNvSpPr>
          <p:nvPr>
            <p:ph type="sldNum" sz="quarter" idx="12"/>
          </p:nvPr>
        </p:nvSpPr>
        <p:spPr>
          <a:xfrm>
            <a:off x="8610600" y="6356350"/>
            <a:ext cx="2743200" cy="365125"/>
          </a:xfrm>
          <a:prstGeom prst="rect">
            <a:avLst/>
          </a:prstGeom>
        </p:spPr>
        <p:txBody>
          <a:bodyPr>
            <a:normAutofit lnSpcReduction="20000"/>
          </a:bodyPr>
          <a:lstStyle/>
          <a:p>
            <a:fld id="{4DFABA64-1324-431F-85A1-65B511969A85}" type="slidenum">
              <a:rPr lang="en-US" altLang="en-US" smtClean="0"/>
              <a:t>‹#›</a:t>
            </a:fld>
            <a:endParaRPr lang="zh-CN" altLang="en-US"/>
          </a:p>
        </p:txBody>
      </p:sp>
    </p:spTree>
    <p:extLst>
      <p:ext uri="{BB962C8B-B14F-4D97-AF65-F5344CB8AC3E}">
        <p14:creationId xmlns:p14="http://schemas.microsoft.com/office/powerpoint/2010/main" val="106712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E63300-84CF-487C-8FA5-CF6DBAAF681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E0C3A55-A1DA-40F6-AA54-C5F6AD99C2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583C1EC-92E0-4401-8BA2-9C930B0830AA}"/>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FFB45DF5-EE32-4128-A239-15515989A9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7D8731D-0B1E-4617-A523-716DA7D33F4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76733D-96D2-464D-999F-1CFB982CCCBC}"/>
              </a:ext>
            </a:extLst>
          </p:cNvPr>
          <p:cNvSpPr>
            <a:spLocks noGrp="1"/>
          </p:cNvSpPr>
          <p:nvPr>
            <p:ph type="dt" sz="half" idx="10"/>
          </p:nvPr>
        </p:nvSpPr>
        <p:spPr/>
        <p:txBody>
          <a:bodyPr/>
          <a:lstStyle/>
          <a:p>
            <a:fld id="{2A00D888-544E-4077-B3F0-7E1D3E6D39A3}" type="datetimeFigureOut">
              <a:rPr lang="zh-CN" altLang="en-US" smtClean="0"/>
              <a:t>2024/2/25</a:t>
            </a:fld>
            <a:endParaRPr lang="zh-CN" altLang="en-US"/>
          </a:p>
        </p:txBody>
      </p:sp>
      <p:sp>
        <p:nvSpPr>
          <p:cNvPr id="8" name="页脚占位符 7">
            <a:extLst>
              <a:ext uri="{FF2B5EF4-FFF2-40B4-BE49-F238E27FC236}">
                <a16:creationId xmlns:a16="http://schemas.microsoft.com/office/drawing/2014/main" id="{8679606B-1FB4-45B5-802D-D79F31083FA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ED9FDED-03FD-4ACA-A5D2-8E72F4A35169}"/>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242612835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832A10-1890-4012-9557-C32285029D2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4B3A02E-2C7B-416E-9E9A-AA17EDE97439}"/>
              </a:ext>
            </a:extLst>
          </p:cNvPr>
          <p:cNvSpPr>
            <a:spLocks noGrp="1"/>
          </p:cNvSpPr>
          <p:nvPr>
            <p:ph type="dt" sz="half" idx="10"/>
          </p:nvPr>
        </p:nvSpPr>
        <p:spPr/>
        <p:txBody>
          <a:bodyPr/>
          <a:lstStyle/>
          <a:p>
            <a:fld id="{2A00D888-544E-4077-B3F0-7E1D3E6D39A3}" type="datetimeFigureOut">
              <a:rPr lang="zh-CN" altLang="en-US" smtClean="0"/>
              <a:t>2024/2/25</a:t>
            </a:fld>
            <a:endParaRPr lang="zh-CN" altLang="en-US"/>
          </a:p>
        </p:txBody>
      </p:sp>
      <p:sp>
        <p:nvSpPr>
          <p:cNvPr id="4" name="页脚占位符 3">
            <a:extLst>
              <a:ext uri="{FF2B5EF4-FFF2-40B4-BE49-F238E27FC236}">
                <a16:creationId xmlns:a16="http://schemas.microsoft.com/office/drawing/2014/main" id="{5877476C-4C98-4D31-805C-FB546A69C4D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6E61F00-ADA6-41F0-9CBF-062BF5DD8113}"/>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274536168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5974B89-9D3C-4B11-BFAC-00B12AACAC2E}"/>
              </a:ext>
            </a:extLst>
          </p:cNvPr>
          <p:cNvSpPr>
            <a:spLocks noGrp="1"/>
          </p:cNvSpPr>
          <p:nvPr>
            <p:ph type="dt" sz="half" idx="10"/>
          </p:nvPr>
        </p:nvSpPr>
        <p:spPr/>
        <p:txBody>
          <a:bodyPr/>
          <a:lstStyle/>
          <a:p>
            <a:fld id="{2A00D888-544E-4077-B3F0-7E1D3E6D39A3}" type="datetimeFigureOut">
              <a:rPr lang="zh-CN" altLang="en-US" smtClean="0"/>
              <a:t>2024/2/25</a:t>
            </a:fld>
            <a:endParaRPr lang="zh-CN" altLang="en-US"/>
          </a:p>
        </p:txBody>
      </p:sp>
      <p:sp>
        <p:nvSpPr>
          <p:cNvPr id="3" name="页脚占位符 2">
            <a:extLst>
              <a:ext uri="{FF2B5EF4-FFF2-40B4-BE49-F238E27FC236}">
                <a16:creationId xmlns:a16="http://schemas.microsoft.com/office/drawing/2014/main" id="{C9F7A01F-16DC-4271-9163-603DC8EB94A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D4B5988-0A61-4324-AC85-123A75D9AEEF}"/>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53532088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B776ED-6332-499F-A510-202AA67E229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136A2E8-5045-4518-AF9D-8FB129DAAE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9B2D7A7-5F13-48E8-88BE-6CB0A4FBF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5C72E07-5683-4744-BD13-5753DADD9678}"/>
              </a:ext>
            </a:extLst>
          </p:cNvPr>
          <p:cNvSpPr>
            <a:spLocks noGrp="1"/>
          </p:cNvSpPr>
          <p:nvPr>
            <p:ph type="dt" sz="half" idx="10"/>
          </p:nvPr>
        </p:nvSpPr>
        <p:spPr/>
        <p:txBody>
          <a:bodyPr/>
          <a:lstStyle/>
          <a:p>
            <a:fld id="{2A00D888-544E-4077-B3F0-7E1D3E6D39A3}" type="datetimeFigureOut">
              <a:rPr lang="zh-CN" altLang="en-US" smtClean="0"/>
              <a:t>2024/2/25</a:t>
            </a:fld>
            <a:endParaRPr lang="zh-CN" altLang="en-US"/>
          </a:p>
        </p:txBody>
      </p:sp>
      <p:sp>
        <p:nvSpPr>
          <p:cNvPr id="6" name="页脚占位符 5">
            <a:extLst>
              <a:ext uri="{FF2B5EF4-FFF2-40B4-BE49-F238E27FC236}">
                <a16:creationId xmlns:a16="http://schemas.microsoft.com/office/drawing/2014/main" id="{06B5290A-F425-45F3-9E56-7D065E370CB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97CDACB-CA36-4D9C-9C8A-81A6414DA41A}"/>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28360870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5DBAE9-5A80-4BBF-BE2A-CD8D29C9EED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7867C28-013F-4B9D-9A54-54109F53AD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D8878E6-51B0-485A-8262-6AE32A36B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E24F2A2-1E2A-4C92-9B62-52826469E876}"/>
              </a:ext>
            </a:extLst>
          </p:cNvPr>
          <p:cNvSpPr>
            <a:spLocks noGrp="1"/>
          </p:cNvSpPr>
          <p:nvPr>
            <p:ph type="dt" sz="half" idx="10"/>
          </p:nvPr>
        </p:nvSpPr>
        <p:spPr/>
        <p:txBody>
          <a:bodyPr/>
          <a:lstStyle/>
          <a:p>
            <a:fld id="{2A00D888-544E-4077-B3F0-7E1D3E6D39A3}" type="datetimeFigureOut">
              <a:rPr lang="zh-CN" altLang="en-US" smtClean="0"/>
              <a:t>2024/2/25</a:t>
            </a:fld>
            <a:endParaRPr lang="zh-CN" altLang="en-US"/>
          </a:p>
        </p:txBody>
      </p:sp>
      <p:sp>
        <p:nvSpPr>
          <p:cNvPr id="6" name="页脚占位符 5">
            <a:extLst>
              <a:ext uri="{FF2B5EF4-FFF2-40B4-BE49-F238E27FC236}">
                <a16:creationId xmlns:a16="http://schemas.microsoft.com/office/drawing/2014/main" id="{441A2A51-DA88-45AE-B070-95FF3D9460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6CF88B7-695A-4564-BE4C-93B99EC027D7}"/>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373213871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AD2BEC-48A8-47E7-B9FC-43C85E9FF11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9E9E81-C02B-42A9-96F1-689AD239AB1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AE4E2B-1E73-41B0-B161-0C02B9A70486}"/>
              </a:ext>
            </a:extLst>
          </p:cNvPr>
          <p:cNvSpPr>
            <a:spLocks noGrp="1"/>
          </p:cNvSpPr>
          <p:nvPr>
            <p:ph type="dt" sz="half" idx="10"/>
          </p:nvPr>
        </p:nvSpPr>
        <p:spPr/>
        <p:txBody>
          <a:bodyPr/>
          <a:lstStyle/>
          <a:p>
            <a:fld id="{2A00D888-544E-4077-B3F0-7E1D3E6D39A3}" type="datetimeFigureOut">
              <a:rPr lang="zh-CN" altLang="en-US" smtClean="0"/>
              <a:t>2024/2/25</a:t>
            </a:fld>
            <a:endParaRPr lang="zh-CN" altLang="en-US"/>
          </a:p>
        </p:txBody>
      </p:sp>
      <p:sp>
        <p:nvSpPr>
          <p:cNvPr id="5" name="页脚占位符 4">
            <a:extLst>
              <a:ext uri="{FF2B5EF4-FFF2-40B4-BE49-F238E27FC236}">
                <a16:creationId xmlns:a16="http://schemas.microsoft.com/office/drawing/2014/main" id="{3F3F3BFE-390A-44C7-9FA2-3ED96DC7C6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45D0D4A-B7A2-42FC-81A9-7B6DB6BCB7A8}"/>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169079129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FAE9DAA-C1C6-40E4-9F4B-44E665AE7DB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897D10-2400-40B2-ACCF-5357112D85DE}"/>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26F1F44-AE81-492F-A017-E60E2B9706DB}"/>
              </a:ext>
            </a:extLst>
          </p:cNvPr>
          <p:cNvSpPr>
            <a:spLocks noGrp="1"/>
          </p:cNvSpPr>
          <p:nvPr>
            <p:ph type="dt" sz="half" idx="10"/>
          </p:nvPr>
        </p:nvSpPr>
        <p:spPr/>
        <p:txBody>
          <a:bodyPr/>
          <a:lstStyle/>
          <a:p>
            <a:fld id="{2A00D888-544E-4077-B3F0-7E1D3E6D39A3}" type="datetimeFigureOut">
              <a:rPr lang="zh-CN" altLang="en-US" smtClean="0"/>
              <a:t>2024/2/25</a:t>
            </a:fld>
            <a:endParaRPr lang="zh-CN" altLang="en-US"/>
          </a:p>
        </p:txBody>
      </p:sp>
      <p:sp>
        <p:nvSpPr>
          <p:cNvPr id="5" name="页脚占位符 4">
            <a:extLst>
              <a:ext uri="{FF2B5EF4-FFF2-40B4-BE49-F238E27FC236}">
                <a16:creationId xmlns:a16="http://schemas.microsoft.com/office/drawing/2014/main" id="{B1487E45-48E0-43C6-8C56-6C80E0EA051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9EB30BD-EDDB-4B65-BBFB-50BC413438B4}"/>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206902336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997B5FA-0921-464F-AAE1-844C04324D75}" type="datetimeFigureOut">
              <a:rPr lang="zh-CN" altLang="en-US" smtClean="0"/>
              <a:t>2024/2/25</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22552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997B5FA-0921-464F-AAE1-844C04324D75}" type="datetimeFigureOut">
              <a:rPr lang="zh-CN" altLang="en-US" smtClean="0"/>
              <a:t>2024/2/25</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24478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997B5FA-0921-464F-AAE1-844C04324D75}" type="datetimeFigureOut">
              <a:rPr lang="zh-CN" altLang="en-US" smtClean="0"/>
              <a:t>2024/2/25</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85563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5AE74F-5664-77A8-39C9-BC02C762F049}"/>
              </a:ext>
            </a:extLst>
          </p:cNvPr>
          <p:cNvSpPr>
            <a:spLocks noGrp="1"/>
          </p:cNvSpPr>
          <p:nvPr>
            <p:ph type="title"/>
          </p:nvPr>
        </p:nvSpPr>
        <p:spPr>
          <a:xfrm>
            <a:off x="838200" y="365125"/>
            <a:ext cx="10515600" cy="1325563"/>
          </a:xfrm>
          <a:prstGeom prst="rect">
            <a:avLst/>
          </a:prstGeom>
        </p:spPr>
        <p:txBody>
          <a:bodyPr>
            <a:normAutofit/>
          </a:bodyPr>
          <a:lstStyle/>
          <a:p>
            <a:r>
              <a:rPr lang="en-US" altLang="en-US"/>
              <a:t>Click here to edit master header</a:t>
            </a:r>
          </a:p>
        </p:txBody>
      </p:sp>
      <p:sp>
        <p:nvSpPr>
          <p:cNvPr id="3" name="日期占位符 2">
            <a:extLst>
              <a:ext uri="{FF2B5EF4-FFF2-40B4-BE49-F238E27FC236}">
                <a16:creationId xmlns:a16="http://schemas.microsoft.com/office/drawing/2014/main" id="{7D03EB63-19A8-AA61-5E56-C81F31A20A51}"/>
              </a:ext>
            </a:extLst>
          </p:cNvPr>
          <p:cNvSpPr>
            <a:spLocks noGrp="1"/>
          </p:cNvSpPr>
          <p:nvPr>
            <p:ph type="dt" sz="half" idx="10"/>
          </p:nvPr>
        </p:nvSpPr>
        <p:spPr>
          <a:xfrm>
            <a:off x="838200" y="6356350"/>
            <a:ext cx="2743200" cy="365125"/>
          </a:xfrm>
          <a:prstGeom prst="rect">
            <a:avLst/>
          </a:prstGeom>
        </p:spPr>
        <p:txBody>
          <a:bodyPr>
            <a:normAutofit/>
          </a:bodyPr>
          <a:lstStyle/>
          <a:p>
            <a:fld id="{F8C17535-3903-428C-80BA-EF3987D05451}" type="datetimeFigureOut">
              <a:rPr lang="en-US" altLang="en-US" sz="1700" smtClean="0"/>
              <a:t>2/25/2024</a:t>
            </a:fld>
            <a:endParaRPr lang="zh-CN" altLang="en-US"/>
          </a:p>
        </p:txBody>
      </p:sp>
      <p:sp>
        <p:nvSpPr>
          <p:cNvPr id="4" name="页脚占位符 3">
            <a:extLst>
              <a:ext uri="{FF2B5EF4-FFF2-40B4-BE49-F238E27FC236}">
                <a16:creationId xmlns:a16="http://schemas.microsoft.com/office/drawing/2014/main" id="{320982E4-B88A-FBBD-C922-F099169BBA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6418D07C-45D5-77B0-014C-DD372810B9ED}"/>
              </a:ext>
            </a:extLst>
          </p:cNvPr>
          <p:cNvSpPr>
            <a:spLocks noGrp="1"/>
          </p:cNvSpPr>
          <p:nvPr>
            <p:ph type="sldNum" sz="quarter" idx="12"/>
          </p:nvPr>
        </p:nvSpPr>
        <p:spPr>
          <a:xfrm>
            <a:off x="8610600" y="6356350"/>
            <a:ext cx="2743200" cy="365125"/>
          </a:xfrm>
          <a:prstGeom prst="rect">
            <a:avLst/>
          </a:prstGeom>
        </p:spPr>
        <p:txBody>
          <a:bodyPr>
            <a:normAutofit lnSpcReduction="20000"/>
          </a:bodyPr>
          <a:lstStyle/>
          <a:p>
            <a:fld id="{4DFABA64-1324-431F-85A1-65B511969A85}" type="slidenum">
              <a:rPr lang="en-US" altLang="en-US" smtClean="0"/>
              <a:t>‹#›</a:t>
            </a:fld>
            <a:endParaRPr lang="zh-CN" altLang="en-US"/>
          </a:p>
        </p:txBody>
      </p:sp>
    </p:spTree>
    <p:extLst>
      <p:ext uri="{BB962C8B-B14F-4D97-AF65-F5344CB8AC3E}">
        <p14:creationId xmlns:p14="http://schemas.microsoft.com/office/powerpoint/2010/main" val="386101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D997B5FA-0921-464F-AAE1-844C04324D75}" type="datetimeFigureOut">
              <a:rPr lang="zh-CN" altLang="en-US" smtClean="0"/>
              <a:t>2024/2/25</a:t>
            </a:fld>
            <a:endParaRPr lang="zh-CN" alt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2898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D997B5FA-0921-464F-AAE1-844C04324D75}" type="datetimeFigureOut">
              <a:rPr lang="zh-CN" altLang="en-US" smtClean="0"/>
              <a:t>2024/2/25</a:t>
            </a:fld>
            <a:endParaRPr lang="zh-CN" alt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51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D997B5FA-0921-464F-AAE1-844C04324D75}" type="datetimeFigureOut">
              <a:rPr lang="zh-CN" altLang="en-US" smtClean="0"/>
              <a:t>2024/2/25</a:t>
            </a:fld>
            <a:endParaRPr lang="zh-CN" alt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46938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D997B5FA-0921-464F-AAE1-844C04324D75}" type="datetimeFigureOut">
              <a:rPr lang="zh-CN" altLang="en-US" smtClean="0"/>
              <a:t>2024/2/25</a:t>
            </a:fld>
            <a:endParaRPr lang="zh-CN" alt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73797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D997B5FA-0921-464F-AAE1-844C04324D75}" type="datetimeFigureOut">
              <a:rPr lang="zh-CN" altLang="en-US" smtClean="0"/>
              <a:t>2024/2/25</a:t>
            </a:fld>
            <a:endParaRPr lang="zh-CN" alt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88192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D997B5FA-0921-464F-AAE1-844C04324D75}" type="datetimeFigureOut">
              <a:rPr lang="zh-CN" altLang="en-US" smtClean="0"/>
              <a:t>2024/2/25</a:t>
            </a:fld>
            <a:endParaRPr lang="zh-CN" alt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77615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997B5FA-0921-464F-AAE1-844C04324D75}" type="datetimeFigureOut">
              <a:rPr lang="zh-CN" altLang="en-US" smtClean="0"/>
              <a:t>2024/2/25</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65CE74E-AB26-4998-AD42-012C4C1AD076}" type="slidenum">
              <a:rPr lang="zh-CN" altLang="en-US" smtClean="0"/>
              <a:t>‹#›</a:t>
            </a:fld>
            <a:endParaRPr lang="zh-CN" altLang="en-US"/>
          </a:p>
        </p:txBody>
      </p:sp>
      <p:sp>
        <p:nvSpPr>
          <p:cNvPr id="7" name="文本框 6"/>
          <p:cNvSpPr txBox="1"/>
          <p:nvPr userDrawn="1"/>
        </p:nvSpPr>
        <p:spPr>
          <a:xfrm>
            <a:off x="1117195" y="936010"/>
            <a:ext cx="9957612" cy="3877985"/>
          </a:xfrm>
          <a:prstGeom prst="rect">
            <a:avLst/>
          </a:prstGeom>
          <a:noFill/>
        </p:spPr>
        <p:txBody>
          <a:bodyPr wrap="square" rtlCol="0">
            <a:spAutoFit/>
          </a:bodyPr>
          <a:lstStyle/>
          <a:p>
            <a:pPr algn="ct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版权声明</a:t>
            </a:r>
          </a:p>
          <a:p>
            <a:pPr algn="just">
              <a:lnSpc>
                <a:spcPct val="150000"/>
              </a:lnSpc>
            </a:pPr>
            <a:endParaRPr lang="zh-CN" altLang="en-US"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感谢您下载觅知网平台上提供的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作品，为了您和觅知网以及原创作者的利益，请勿复制、传播、销售，否则将承担法律责任！觅知网将对作品进行维权，按照传播下载次数进行十倍的索取赔偿！</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在觅知网出售的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模板是免版税类（</a:t>
            </a:r>
            <a:r>
              <a:rPr lang="en-US" altLang="zh-CN" sz="1600" dirty="0">
                <a:solidFill>
                  <a:schemeClr val="bg1"/>
                </a:solidFill>
                <a:latin typeface="微软雅黑" panose="020B0503020204020204" pitchFamily="34" charset="-122"/>
                <a:ea typeface="微软雅黑" panose="020B0503020204020204" pitchFamily="34" charset="-122"/>
              </a:rPr>
              <a:t>RF</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Royalty-Free</a:t>
            </a:r>
            <a:r>
              <a:rPr lang="zh-CN" altLang="en-US" sz="1600" dirty="0">
                <a:solidFill>
                  <a:schemeClr val="bg1"/>
                </a:solidFill>
                <a:latin typeface="微软雅黑" panose="020B0503020204020204" pitchFamily="34" charset="-122"/>
                <a:ea typeface="微软雅黑" panose="020B0503020204020204" pitchFamily="34" charset="-122"/>
              </a:rPr>
              <a:t>）正版受</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和</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世界版权公约</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的保护，作品的所有权、版权和著作权归觅知网所有，您下载的是</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模板素材的使用权。</a:t>
            </a: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不得将觅知网的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p>
        </p:txBody>
      </p:sp>
    </p:spTree>
    <p:extLst>
      <p:ext uri="{BB962C8B-B14F-4D97-AF65-F5344CB8AC3E}">
        <p14:creationId xmlns:p14="http://schemas.microsoft.com/office/powerpoint/2010/main" val="926091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997B5FA-0921-464F-AAE1-844C04324D75}" type="datetimeFigureOut">
              <a:rPr lang="zh-CN" altLang="en-US" smtClean="0"/>
              <a:t>2024/2/25</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17512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F0871B2-ED7E-93E4-1B58-20678AD80CA9}"/>
              </a:ext>
            </a:extLst>
          </p:cNvPr>
          <p:cNvSpPr>
            <a:spLocks noGrp="1"/>
          </p:cNvSpPr>
          <p:nvPr>
            <p:ph type="dt" sz="half" idx="10"/>
          </p:nvPr>
        </p:nvSpPr>
        <p:spPr>
          <a:xfrm>
            <a:off x="838200" y="6356350"/>
            <a:ext cx="2743200" cy="365125"/>
          </a:xfrm>
          <a:prstGeom prst="rect">
            <a:avLst/>
          </a:prstGeom>
        </p:spPr>
        <p:txBody>
          <a:bodyPr>
            <a:normAutofit/>
          </a:bodyPr>
          <a:lstStyle/>
          <a:p>
            <a:fld id="{F8C17535-3903-428C-80BA-EF3987D05451}" type="datetimeFigureOut">
              <a:rPr lang="en-US" altLang="en-US" sz="1700" smtClean="0"/>
              <a:t>2/25/2024</a:t>
            </a:fld>
            <a:endParaRPr lang="zh-CN" altLang="en-US"/>
          </a:p>
        </p:txBody>
      </p:sp>
      <p:sp>
        <p:nvSpPr>
          <p:cNvPr id="3" name="页脚占位符 2">
            <a:extLst>
              <a:ext uri="{FF2B5EF4-FFF2-40B4-BE49-F238E27FC236}">
                <a16:creationId xmlns:a16="http://schemas.microsoft.com/office/drawing/2014/main" id="{1F724E36-192D-721C-B9F7-B8A89ACCC41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32D7C2B5-2052-E6D3-017F-6E3EF61ACDF5}"/>
              </a:ext>
            </a:extLst>
          </p:cNvPr>
          <p:cNvSpPr>
            <a:spLocks noGrp="1"/>
          </p:cNvSpPr>
          <p:nvPr>
            <p:ph type="sldNum" sz="quarter" idx="12"/>
          </p:nvPr>
        </p:nvSpPr>
        <p:spPr>
          <a:xfrm>
            <a:off x="8610600" y="6356350"/>
            <a:ext cx="2743200" cy="365125"/>
          </a:xfrm>
          <a:prstGeom prst="rect">
            <a:avLst/>
          </a:prstGeom>
        </p:spPr>
        <p:txBody>
          <a:bodyPr>
            <a:normAutofit lnSpcReduction="20000"/>
          </a:bodyPr>
          <a:lstStyle/>
          <a:p>
            <a:fld id="{4DFABA64-1324-431F-85A1-65B511969A85}" type="slidenum">
              <a:rPr lang="en-US" altLang="en-US" smtClean="0"/>
              <a:t>‹#›</a:t>
            </a:fld>
            <a:endParaRPr lang="zh-CN" altLang="en-US"/>
          </a:p>
        </p:txBody>
      </p:sp>
    </p:spTree>
    <p:extLst>
      <p:ext uri="{BB962C8B-B14F-4D97-AF65-F5344CB8AC3E}">
        <p14:creationId xmlns:p14="http://schemas.microsoft.com/office/powerpoint/2010/main" val="2025276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ABF26A-EBC7-1260-2803-1CEC1381906C}"/>
              </a:ext>
            </a:extLst>
          </p:cNvPr>
          <p:cNvSpPr>
            <a:spLocks noGrp="1"/>
          </p:cNvSpPr>
          <p:nvPr>
            <p:ph type="title"/>
          </p:nvPr>
        </p:nvSpPr>
        <p:spPr>
          <a:xfrm>
            <a:off x="839788" y="457200"/>
            <a:ext cx="3932237" cy="1600200"/>
          </a:xfrm>
          <a:prstGeom prst="rect">
            <a:avLst/>
          </a:prstGeom>
        </p:spPr>
        <p:txBody>
          <a:bodyPr anchor="t">
            <a:normAutofit/>
          </a:bodyPr>
          <a:lstStyle>
            <a:lvl1pPr>
              <a:defRPr sz="3200"/>
            </a:lvl1pPr>
          </a:lstStyle>
          <a:p>
            <a:r>
              <a:rPr lang="en-US" altLang="en-US"/>
              <a:t>Click here to edit</a:t>
            </a:r>
          </a:p>
        </p:txBody>
      </p:sp>
      <p:sp>
        <p:nvSpPr>
          <p:cNvPr id="3" name="内容占位符 2">
            <a:extLst>
              <a:ext uri="{FF2B5EF4-FFF2-40B4-BE49-F238E27FC236}">
                <a16:creationId xmlns:a16="http://schemas.microsoft.com/office/drawing/2014/main" id="{9C6A1560-BA19-9343-9D73-407B9E16C1AB}"/>
              </a:ext>
            </a:extLst>
          </p:cNvPr>
          <p:cNvSpPr>
            <a:spLocks noGrp="1"/>
          </p:cNvSpPr>
          <p:nvPr>
            <p:ph idx="1"/>
          </p:nvPr>
        </p:nvSpPr>
        <p:spPr>
          <a:xfrm>
            <a:off x="5183188" y="987425"/>
            <a:ext cx="6172200" cy="4873625"/>
          </a:xfrm>
          <a:prstGeom prst="rect">
            <a:avLst/>
          </a:prstGeo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a:t>Click here to edit master</a:t>
            </a:r>
          </a:p>
          <a:p>
            <a:pPr lvl="1"/>
            <a:r>
              <a:rPr lang="en-US" altLang="en-US"/>
              <a:t>Secondary</a:t>
            </a:r>
          </a:p>
          <a:p>
            <a:pPr lvl="2"/>
            <a:r>
              <a:rPr lang="en-US" altLang="en-US"/>
              <a:t>Level three</a:t>
            </a:r>
          </a:p>
          <a:p>
            <a:pPr lvl="3"/>
            <a:r>
              <a:rPr lang="en-US" altLang="en-US"/>
              <a:t>Level 4</a:t>
            </a:r>
          </a:p>
          <a:p>
            <a:pPr lvl="4"/>
            <a:r>
              <a:rPr lang="en-US" altLang="en-US"/>
              <a:t>Fifth grade</a:t>
            </a:r>
          </a:p>
        </p:txBody>
      </p:sp>
      <p:sp>
        <p:nvSpPr>
          <p:cNvPr id="4" name="文本占位符 3">
            <a:extLst>
              <a:ext uri="{FF2B5EF4-FFF2-40B4-BE49-F238E27FC236}">
                <a16:creationId xmlns:a16="http://schemas.microsoft.com/office/drawing/2014/main" id="{32AF3D7D-9A25-C0E6-505B-531E5B8A6502}"/>
              </a:ext>
            </a:extLst>
          </p:cNvPr>
          <p:cNvSpPr>
            <a:spLocks noGrp="1"/>
          </p:cNvSpPr>
          <p:nvPr>
            <p:ph type="body" sz="half" idx="2"/>
          </p:nvPr>
        </p:nvSpPr>
        <p:spPr>
          <a:xfrm>
            <a:off x="839788" y="2057400"/>
            <a:ext cx="3932237" cy="3811588"/>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sz="900"/>
              <a:t>Click here to</a:t>
            </a:r>
          </a:p>
        </p:txBody>
      </p:sp>
      <p:sp>
        <p:nvSpPr>
          <p:cNvPr id="5" name="日期占位符 4">
            <a:extLst>
              <a:ext uri="{FF2B5EF4-FFF2-40B4-BE49-F238E27FC236}">
                <a16:creationId xmlns:a16="http://schemas.microsoft.com/office/drawing/2014/main" id="{031AD211-854A-B3E6-1AB3-262B399C3E14}"/>
              </a:ext>
            </a:extLst>
          </p:cNvPr>
          <p:cNvSpPr>
            <a:spLocks noGrp="1"/>
          </p:cNvSpPr>
          <p:nvPr>
            <p:ph type="dt" sz="half" idx="10"/>
          </p:nvPr>
        </p:nvSpPr>
        <p:spPr>
          <a:xfrm>
            <a:off x="838200" y="6356350"/>
            <a:ext cx="2743200" cy="365125"/>
          </a:xfrm>
          <a:prstGeom prst="rect">
            <a:avLst/>
          </a:prstGeom>
        </p:spPr>
        <p:txBody>
          <a:bodyPr>
            <a:normAutofit/>
          </a:bodyPr>
          <a:lstStyle/>
          <a:p>
            <a:fld id="{F8C17535-3903-428C-80BA-EF3987D05451}" type="datetimeFigureOut">
              <a:rPr lang="en-US" altLang="en-US" sz="1700" smtClean="0"/>
              <a:t>2/25/2024</a:t>
            </a:fld>
            <a:endParaRPr lang="zh-CN" altLang="en-US"/>
          </a:p>
        </p:txBody>
      </p:sp>
      <p:sp>
        <p:nvSpPr>
          <p:cNvPr id="6" name="页脚占位符 5">
            <a:extLst>
              <a:ext uri="{FF2B5EF4-FFF2-40B4-BE49-F238E27FC236}">
                <a16:creationId xmlns:a16="http://schemas.microsoft.com/office/drawing/2014/main" id="{89D8071C-2BC3-F678-A573-DEC4C9EE557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904B2AF4-3386-6BAA-CB7C-3C476503246C}"/>
              </a:ext>
            </a:extLst>
          </p:cNvPr>
          <p:cNvSpPr>
            <a:spLocks noGrp="1"/>
          </p:cNvSpPr>
          <p:nvPr>
            <p:ph type="sldNum" sz="quarter" idx="12"/>
          </p:nvPr>
        </p:nvSpPr>
        <p:spPr>
          <a:xfrm>
            <a:off x="8610600" y="6356350"/>
            <a:ext cx="2743200" cy="365125"/>
          </a:xfrm>
          <a:prstGeom prst="rect">
            <a:avLst/>
          </a:prstGeom>
        </p:spPr>
        <p:txBody>
          <a:bodyPr>
            <a:normAutofit lnSpcReduction="20000"/>
          </a:bodyPr>
          <a:lstStyle/>
          <a:p>
            <a:fld id="{4DFABA64-1324-431F-85A1-65B511969A85}" type="slidenum">
              <a:rPr lang="en-US" altLang="en-US" smtClean="0"/>
              <a:t>‹#›</a:t>
            </a:fld>
            <a:endParaRPr lang="zh-CN" altLang="en-US"/>
          </a:p>
        </p:txBody>
      </p:sp>
    </p:spTree>
    <p:extLst>
      <p:ext uri="{BB962C8B-B14F-4D97-AF65-F5344CB8AC3E}">
        <p14:creationId xmlns:p14="http://schemas.microsoft.com/office/powerpoint/2010/main" val="316250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40182B-7315-3809-963B-C4AE3A019DF5}"/>
              </a:ext>
            </a:extLst>
          </p:cNvPr>
          <p:cNvSpPr>
            <a:spLocks noGrp="1"/>
          </p:cNvSpPr>
          <p:nvPr>
            <p:ph type="title"/>
          </p:nvPr>
        </p:nvSpPr>
        <p:spPr>
          <a:xfrm>
            <a:off x="839788" y="457200"/>
            <a:ext cx="3932237" cy="1600200"/>
          </a:xfrm>
          <a:prstGeom prst="rect">
            <a:avLst/>
          </a:prstGeom>
        </p:spPr>
        <p:txBody>
          <a:bodyPr anchor="t">
            <a:normAutofit/>
          </a:bodyPr>
          <a:lstStyle>
            <a:lvl1pPr>
              <a:defRPr sz="3200"/>
            </a:lvl1pPr>
          </a:lstStyle>
          <a:p>
            <a:r>
              <a:rPr lang="en-US" altLang="en-US"/>
              <a:t>Click here to edit</a:t>
            </a:r>
          </a:p>
        </p:txBody>
      </p:sp>
      <p:sp>
        <p:nvSpPr>
          <p:cNvPr id="3" name="图片占位符 2">
            <a:extLst>
              <a:ext uri="{FF2B5EF4-FFF2-40B4-BE49-F238E27FC236}">
                <a16:creationId xmlns:a16="http://schemas.microsoft.com/office/drawing/2014/main" id="{C6B54DDB-A0BB-BE06-60AC-3952BA88B78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D4879FA-9590-4B3F-ADC4-BDACA74BF57E}"/>
              </a:ext>
            </a:extLst>
          </p:cNvPr>
          <p:cNvSpPr>
            <a:spLocks noGrp="1"/>
          </p:cNvSpPr>
          <p:nvPr>
            <p:ph type="body" sz="half" idx="2"/>
          </p:nvPr>
        </p:nvSpPr>
        <p:spPr>
          <a:xfrm>
            <a:off x="839788" y="2057400"/>
            <a:ext cx="3932237" cy="3811588"/>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sz="900"/>
              <a:t>Click here to</a:t>
            </a:r>
          </a:p>
        </p:txBody>
      </p:sp>
      <p:sp>
        <p:nvSpPr>
          <p:cNvPr id="5" name="日期占位符 4">
            <a:extLst>
              <a:ext uri="{FF2B5EF4-FFF2-40B4-BE49-F238E27FC236}">
                <a16:creationId xmlns:a16="http://schemas.microsoft.com/office/drawing/2014/main" id="{C4C2B7A0-8BC6-3E12-9283-DC20F7B9C322}"/>
              </a:ext>
            </a:extLst>
          </p:cNvPr>
          <p:cNvSpPr>
            <a:spLocks noGrp="1"/>
          </p:cNvSpPr>
          <p:nvPr>
            <p:ph type="dt" sz="half" idx="10"/>
          </p:nvPr>
        </p:nvSpPr>
        <p:spPr>
          <a:xfrm>
            <a:off x="838200" y="6356350"/>
            <a:ext cx="2743200" cy="365125"/>
          </a:xfrm>
          <a:prstGeom prst="rect">
            <a:avLst/>
          </a:prstGeom>
        </p:spPr>
        <p:txBody>
          <a:bodyPr>
            <a:normAutofit/>
          </a:bodyPr>
          <a:lstStyle/>
          <a:p>
            <a:fld id="{F8C17535-3903-428C-80BA-EF3987D05451}" type="datetimeFigureOut">
              <a:rPr lang="en-US" altLang="en-US" sz="1700" smtClean="0"/>
              <a:t>2/25/2024</a:t>
            </a:fld>
            <a:endParaRPr lang="zh-CN" altLang="en-US"/>
          </a:p>
        </p:txBody>
      </p:sp>
      <p:sp>
        <p:nvSpPr>
          <p:cNvPr id="6" name="页脚占位符 5">
            <a:extLst>
              <a:ext uri="{FF2B5EF4-FFF2-40B4-BE49-F238E27FC236}">
                <a16:creationId xmlns:a16="http://schemas.microsoft.com/office/drawing/2014/main" id="{814CB979-E8BB-23E4-A8A2-51B61F94508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58B512A-47A4-E6F3-D3FC-1D273C11359C}"/>
              </a:ext>
            </a:extLst>
          </p:cNvPr>
          <p:cNvSpPr>
            <a:spLocks noGrp="1"/>
          </p:cNvSpPr>
          <p:nvPr>
            <p:ph type="sldNum" sz="quarter" idx="12"/>
          </p:nvPr>
        </p:nvSpPr>
        <p:spPr>
          <a:xfrm>
            <a:off x="8610600" y="6356350"/>
            <a:ext cx="2743200" cy="365125"/>
          </a:xfrm>
          <a:prstGeom prst="rect">
            <a:avLst/>
          </a:prstGeom>
        </p:spPr>
        <p:txBody>
          <a:bodyPr>
            <a:normAutofit lnSpcReduction="20000"/>
          </a:bodyPr>
          <a:lstStyle/>
          <a:p>
            <a:fld id="{4DFABA64-1324-431F-85A1-65B511969A85}" type="slidenum">
              <a:rPr lang="en-US" altLang="en-US" smtClean="0"/>
              <a:t>‹#›</a:t>
            </a:fld>
            <a:endParaRPr lang="zh-CN" altLang="en-US"/>
          </a:p>
        </p:txBody>
      </p:sp>
    </p:spTree>
    <p:extLst>
      <p:ext uri="{BB962C8B-B14F-4D97-AF65-F5344CB8AC3E}">
        <p14:creationId xmlns:p14="http://schemas.microsoft.com/office/powerpoint/2010/main" val="298432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4.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rcRect r="15168"/>
          <a:stretch>
            <a:fillRect/>
          </a:stretch>
        </p:blipFill>
        <p:spPr>
          <a:xfrm>
            <a:off x="-1" y="0"/>
            <a:ext cx="12192001" cy="6858000"/>
          </a:xfrm>
          <a:prstGeom prst="rect">
            <a:avLst/>
          </a:prstGeom>
        </p:spPr>
      </p:pic>
      <p:pic>
        <p:nvPicPr>
          <p:cNvPr id="8" name="图片 7">
            <a:extLst>
              <a:ext uri="{FF2B5EF4-FFF2-40B4-BE49-F238E27FC236}">
                <a16:creationId xmlns:a16="http://schemas.microsoft.com/office/drawing/2014/main" id="{D45F85D4-FAB3-3280-A9E0-81B62C10741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5400000">
            <a:off x="2719444" y="-2556498"/>
            <a:ext cx="6644257" cy="12010571"/>
          </a:xfrm>
          <a:prstGeom prst="rect">
            <a:avLst/>
          </a:prstGeom>
        </p:spPr>
      </p:pic>
    </p:spTree>
    <p:extLst>
      <p:ext uri="{BB962C8B-B14F-4D97-AF65-F5344CB8AC3E}">
        <p14:creationId xmlns:p14="http://schemas.microsoft.com/office/powerpoint/2010/main" val="2721267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8BB31-84E6-B94F-8562-E535ECEB75D4}" type="datetimeFigureOut">
              <a:rPr kumimoji="1" lang="zh-CN" altLang="en-US" smtClean="0"/>
              <a:t>2024/2/25</a:t>
            </a:fld>
            <a:endParaRPr kumimoji="1"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35560338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圆角矩形 7"/>
          <p:cNvSpPr/>
          <p:nvPr userDrawn="1"/>
        </p:nvSpPr>
        <p:spPr>
          <a:xfrm>
            <a:off x="241300" y="273051"/>
            <a:ext cx="11709400" cy="6311900"/>
          </a:xfrm>
          <a:prstGeom prst="roundRect">
            <a:avLst>
              <a:gd name="adj" fmla="val 3476"/>
            </a:avLst>
          </a:prstGeom>
          <a:solidFill>
            <a:schemeClr val="bg1"/>
          </a:solidFill>
          <a:ln w="25400">
            <a:solidFill>
              <a:srgbClr val="0A86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Tree>
    <p:extLst>
      <p:ext uri="{BB962C8B-B14F-4D97-AF65-F5344CB8AC3E}">
        <p14:creationId xmlns:p14="http://schemas.microsoft.com/office/powerpoint/2010/main" val="13216073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9B1DED-BF50-23A2-DCC5-2B89A189B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AB40C2-CE70-638F-9063-53C4D4B9D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717CE-50D7-3DC9-36C1-A7DED00F7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6F96B-7B0F-4A6D-A018-69361F875089}" type="datetimeFigureOut">
              <a:rPr lang="en-US" smtClean="0"/>
              <a:t>2/25/2024</a:t>
            </a:fld>
            <a:endParaRPr lang="en-US"/>
          </a:p>
        </p:txBody>
      </p:sp>
      <p:sp>
        <p:nvSpPr>
          <p:cNvPr id="5" name="Footer Placeholder 4">
            <a:extLst>
              <a:ext uri="{FF2B5EF4-FFF2-40B4-BE49-F238E27FC236}">
                <a16:creationId xmlns:a16="http://schemas.microsoft.com/office/drawing/2014/main" id="{B2E8482F-6995-92DF-73B8-7C5395392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0442F2-0909-E934-5C92-36DBD31BD9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6AE12-4A0D-426F-8F5D-16493ED4024D}" type="slidenum">
              <a:rPr lang="en-US" smtClean="0"/>
              <a:t>‹#›</a:t>
            </a:fld>
            <a:endParaRPr lang="en-US"/>
          </a:p>
        </p:txBody>
      </p:sp>
    </p:spTree>
    <p:extLst>
      <p:ext uri="{BB962C8B-B14F-4D97-AF65-F5344CB8AC3E}">
        <p14:creationId xmlns:p14="http://schemas.microsoft.com/office/powerpoint/2010/main" val="216409386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EB81E27-4FCA-443A-8CE1-8735EC681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154F792-AF1D-47B5-BEE0-9DE180E71E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9AE9EB0-E4F4-4C1F-B803-D3D29AA4C0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0D888-544E-4077-B3F0-7E1D3E6D39A3}" type="datetimeFigureOut">
              <a:rPr lang="zh-CN" altLang="en-US" smtClean="0"/>
              <a:t>2024/2/25</a:t>
            </a:fld>
            <a:endParaRPr lang="zh-CN" altLang="en-US"/>
          </a:p>
        </p:txBody>
      </p:sp>
      <p:sp>
        <p:nvSpPr>
          <p:cNvPr id="5" name="页脚占位符 4">
            <a:extLst>
              <a:ext uri="{FF2B5EF4-FFF2-40B4-BE49-F238E27FC236}">
                <a16:creationId xmlns:a16="http://schemas.microsoft.com/office/drawing/2014/main" id="{D8B3D2F7-2BC5-4E89-9C21-5CEC07BA11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566B03C-BD0D-4DD7-8A1B-0B34CB719C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424444208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圆角矩形 7"/>
          <p:cNvSpPr/>
          <p:nvPr userDrawn="1"/>
        </p:nvSpPr>
        <p:spPr>
          <a:xfrm>
            <a:off x="241300" y="273050"/>
            <a:ext cx="11709400" cy="6311900"/>
          </a:xfrm>
          <a:prstGeom prst="roundRect">
            <a:avLst>
              <a:gd name="adj" fmla="val 3476"/>
            </a:avLst>
          </a:prstGeom>
          <a:solidFill>
            <a:schemeClr val="bg1"/>
          </a:solidFill>
          <a:ln w="25400">
            <a:solidFill>
              <a:srgbClr val="0A86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8365964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58.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rcRect r="15168"/>
          <a:stretch>
            <a:fillRect/>
          </a:stretch>
        </p:blipFill>
        <p:spPr>
          <a:xfrm>
            <a:off x="-1" y="0"/>
            <a:ext cx="12192001" cy="6858000"/>
          </a:xfrm>
          <a:prstGeom prst="rect">
            <a:avLst/>
          </a:prstGeom>
        </p:spPr>
      </p:pic>
      <p:pic>
        <p:nvPicPr>
          <p:cNvPr id="20" name="图片 19">
            <a:extLst>
              <a:ext uri="{FF2B5EF4-FFF2-40B4-BE49-F238E27FC236}">
                <a16:creationId xmlns:a16="http://schemas.microsoft.com/office/drawing/2014/main" id="{D45F85D4-FAB3-3280-A9E0-81B62C107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13577" y="-2061059"/>
            <a:ext cx="5760722" cy="10878521"/>
          </a:xfrm>
          <a:prstGeom prst="rect">
            <a:avLst/>
          </a:prstGeom>
        </p:spPr>
      </p:pic>
      <p:grpSp>
        <p:nvGrpSpPr>
          <p:cNvPr id="34" name="组合 33">
            <a:extLst>
              <a:ext uri="{FF2B5EF4-FFF2-40B4-BE49-F238E27FC236}">
                <a16:creationId xmlns:a16="http://schemas.microsoft.com/office/drawing/2014/main" id="{F881FE51-1A65-C75D-4CAC-F6EA569A742B}"/>
              </a:ext>
            </a:extLst>
          </p:cNvPr>
          <p:cNvGrpSpPr/>
          <p:nvPr/>
        </p:nvGrpSpPr>
        <p:grpSpPr>
          <a:xfrm>
            <a:off x="3691538" y="769609"/>
            <a:ext cx="4808921" cy="1012967"/>
            <a:chOff x="3691538" y="1294574"/>
            <a:chExt cx="4808921" cy="1012967"/>
          </a:xfrm>
        </p:grpSpPr>
        <p:pic>
          <p:nvPicPr>
            <p:cNvPr id="35" name="图片 34">
              <a:extLst>
                <a:ext uri="{FF2B5EF4-FFF2-40B4-BE49-F238E27FC236}">
                  <a16:creationId xmlns:a16="http://schemas.microsoft.com/office/drawing/2014/main" id="{9C7722FC-6AE8-E8D3-1938-BB7640B9B48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691538" y="1294574"/>
              <a:ext cx="4808921" cy="919718"/>
            </a:xfrm>
            <a:prstGeom prst="rect">
              <a:avLst/>
            </a:prstGeom>
          </p:spPr>
        </p:pic>
        <p:sp>
          <p:nvSpPr>
            <p:cNvPr id="36" name="矩形 35">
              <a:extLst>
                <a:ext uri="{FF2B5EF4-FFF2-40B4-BE49-F238E27FC236}">
                  <a16:creationId xmlns:a16="http://schemas.microsoft.com/office/drawing/2014/main" id="{1903651C-DC59-8A86-63AB-100E4C101533}"/>
                </a:ext>
              </a:extLst>
            </p:cNvPr>
            <p:cNvSpPr/>
            <p:nvPr/>
          </p:nvSpPr>
          <p:spPr>
            <a:xfrm>
              <a:off x="3973640" y="1695352"/>
              <a:ext cx="4244715" cy="612189"/>
            </a:xfrm>
            <a:prstGeom prst="rect">
              <a:avLst/>
            </a:prstGeom>
          </p:spPr>
          <p:txBody>
            <a:bodyPr wrap="square">
              <a:prstTxWarp prst="textArchUp">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Thực</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 </a:t>
              </a:r>
              <a:r>
                <a:rPr kumimoji="0" lang="en-US" alt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hành</a:t>
              </a: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 TV</a:t>
              </a:r>
            </a:p>
          </p:txBody>
        </p:sp>
      </p:grpSp>
      <p:pic>
        <p:nvPicPr>
          <p:cNvPr id="40" name="图片 39">
            <a:extLst>
              <a:ext uri="{FF2B5EF4-FFF2-40B4-BE49-F238E27FC236}">
                <a16:creationId xmlns:a16="http://schemas.microsoft.com/office/drawing/2014/main" id="{CB33B92D-A599-CA81-3768-4252A62ADE1D}"/>
              </a:ext>
            </a:extLst>
          </p:cNvPr>
          <p:cNvPicPr>
            <a:picLocks noChangeAspect="1"/>
          </p:cNvPicPr>
          <p:nvPr/>
        </p:nvPicPr>
        <p:blipFill>
          <a:blip r:embed="rId6">
            <a:extLst>
              <a:ext uri="{28A0092B-C50C-407E-A947-70E740481C1C}">
                <a14:useLocalDpi xmlns:a14="http://schemas.microsoft.com/office/drawing/2010/main" val="0"/>
              </a:ext>
            </a:extLst>
          </a:blip>
          <a:srcRect r="59731" b="66358"/>
          <a:stretch>
            <a:fillRect/>
          </a:stretch>
        </p:blipFill>
        <p:spPr>
          <a:xfrm>
            <a:off x="10660548" y="4041725"/>
            <a:ext cx="577019" cy="482051"/>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rcRect t="19149" b="21685"/>
          <a:stretch>
            <a:fillRect/>
          </a:stretch>
        </p:blipFill>
        <p:spPr>
          <a:xfrm>
            <a:off x="7239000" y="4082068"/>
            <a:ext cx="4691722" cy="2775931"/>
          </a:xfrm>
          <a:prstGeom prst="rect">
            <a:avLst/>
          </a:prstGeom>
        </p:spPr>
      </p:pic>
      <p:pic>
        <p:nvPicPr>
          <p:cNvPr id="6" name="图片 5"/>
          <p:cNvPicPr>
            <a:picLocks noChangeAspect="1"/>
          </p:cNvPicPr>
          <p:nvPr/>
        </p:nvPicPr>
        <p:blipFill>
          <a:blip r:embed="rId8">
            <a:extLst>
              <a:ext uri="{28A0092B-C50C-407E-A947-70E740481C1C}">
                <a14:useLocalDpi xmlns:a14="http://schemas.microsoft.com/office/drawing/2010/main" val="0"/>
              </a:ext>
            </a:extLst>
          </a:blip>
          <a:srcRect t="31965"/>
          <a:stretch>
            <a:fillRect/>
          </a:stretch>
        </p:blipFill>
        <p:spPr>
          <a:xfrm>
            <a:off x="754678" y="3802559"/>
            <a:ext cx="3042732" cy="3027524"/>
          </a:xfrm>
          <a:prstGeom prst="rect">
            <a:avLst/>
          </a:prstGeom>
        </p:spPr>
      </p:pic>
      <p:pic>
        <p:nvPicPr>
          <p:cNvPr id="3" name="图片 13">
            <a:extLst>
              <a:ext uri="{FF2B5EF4-FFF2-40B4-BE49-F238E27FC236}">
                <a16:creationId xmlns:a16="http://schemas.microsoft.com/office/drawing/2014/main" id="{589119A1-59EA-8B8E-21C0-2EC3C349E852}"/>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flipH="1">
            <a:off x="191993" y="177609"/>
            <a:ext cx="1582640" cy="1428861"/>
          </a:xfrm>
          <a:prstGeom prst="rect">
            <a:avLst/>
          </a:prstGeom>
        </p:spPr>
      </p:pic>
      <p:pic>
        <p:nvPicPr>
          <p:cNvPr id="5" name="图片 2">
            <a:extLst>
              <a:ext uri="{FF2B5EF4-FFF2-40B4-BE49-F238E27FC236}">
                <a16:creationId xmlns:a16="http://schemas.microsoft.com/office/drawing/2014/main" id="{1B1A7633-6AB7-75D3-5222-4FB8920A431C}"/>
              </a:ext>
            </a:extLst>
          </p:cNvPr>
          <p:cNvPicPr>
            <a:picLocks noChangeAspect="1"/>
          </p:cNvPicPr>
          <p:nvPr/>
        </p:nvPicPr>
        <p:blipFill rotWithShape="1">
          <a:blip r:embed="rId10">
            <a:extLst>
              <a:ext uri="{28A0092B-C50C-407E-A947-70E740481C1C}">
                <a14:useLocalDpi xmlns:a14="http://schemas.microsoft.com/office/drawing/2010/main" val="0"/>
              </a:ext>
            </a:extLst>
          </a:blip>
          <a:srcRect t="22039" r="77934" b="45136"/>
          <a:stretch/>
        </p:blipFill>
        <p:spPr>
          <a:xfrm>
            <a:off x="9431682" y="-591817"/>
            <a:ext cx="2745680" cy="2722852"/>
          </a:xfrm>
          <a:prstGeom prst="rect">
            <a:avLst/>
          </a:prstGeom>
        </p:spPr>
      </p:pic>
      <p:pic>
        <p:nvPicPr>
          <p:cNvPr id="8" name="Picture 7">
            <a:extLst>
              <a:ext uri="{FF2B5EF4-FFF2-40B4-BE49-F238E27FC236}">
                <a16:creationId xmlns:a16="http://schemas.microsoft.com/office/drawing/2014/main" id="{6A62095B-3AB4-2159-6F95-998690B89AE7}"/>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1235380" y="441104"/>
            <a:ext cx="10397819" cy="5975791"/>
          </a:xfrm>
          <a:prstGeom prst="rect">
            <a:avLst/>
          </a:prstGeom>
        </p:spPr>
      </p:pic>
    </p:spTree>
    <p:extLst>
      <p:ext uri="{BB962C8B-B14F-4D97-AF65-F5344CB8AC3E}">
        <p14:creationId xmlns:p14="http://schemas.microsoft.com/office/powerpoint/2010/main" val="273099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81" y="539328"/>
            <a:ext cx="6435081" cy="7614072"/>
          </a:xfrm>
          <a:prstGeom prst="rect">
            <a:avLst/>
          </a:prstGeom>
        </p:spPr>
      </p:pic>
      <p:sp>
        <p:nvSpPr>
          <p:cNvPr id="11" name="矩形 10"/>
          <p:cNvSpPr/>
          <p:nvPr/>
        </p:nvSpPr>
        <p:spPr>
          <a:xfrm>
            <a:off x="6701545" y="2582970"/>
            <a:ext cx="4230456" cy="581057"/>
          </a:xfrm>
          <a:prstGeom prst="rect">
            <a:avLst/>
          </a:prstGeom>
        </p:spPr>
        <p:txBody>
          <a:bodyPr wrap="square">
            <a:spAutoFit/>
          </a:bodyPr>
          <a:lstStyle/>
          <a:p>
            <a:pPr marL="0" marR="0" lvl="0" indent="0" algn="l" defTabSz="914377" rtl="0" eaLnBrk="1" fontAlgn="auto" latinLnBrk="0" hangingPunct="1">
              <a:lnSpc>
                <a:spcPct val="15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思源宋体 CN" panose="02020400000000000000" pitchFamily="18" charset="-122"/>
              <a:ea typeface="思源宋体 CN" panose="02020400000000000000" pitchFamily="18" charset="-122"/>
              <a:cs typeface="黑体-繁" panose="03000509000000000000" pitchFamily="65" charset="-122"/>
              <a:sym typeface="思源宋体 CN" panose="02020400000000000000" pitchFamily="18" charset="-122"/>
            </a:endParaRPr>
          </a:p>
        </p:txBody>
      </p:sp>
      <p:sp>
        <p:nvSpPr>
          <p:cNvPr id="6" name="矩形 5"/>
          <p:cNvSpPr/>
          <p:nvPr/>
        </p:nvSpPr>
        <p:spPr>
          <a:xfrm>
            <a:off x="1223109" y="2582970"/>
            <a:ext cx="3991203" cy="464871"/>
          </a:xfrm>
          <a:prstGeom prst="rect">
            <a:avLst/>
          </a:prstGeom>
        </p:spPr>
        <p:txBody>
          <a:bodyPr wrap="square">
            <a:spAutoFit/>
          </a:bodyPr>
          <a:lstStyle/>
          <a:p>
            <a:pPr marL="0" marR="0" lvl="0" indent="0" algn="l" defTabSz="914377" rtl="0" eaLnBrk="1" fontAlgn="auto" latinLnBrk="0" hangingPunct="1">
              <a:lnSpc>
                <a:spcPct val="15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pic>
        <p:nvPicPr>
          <p:cNvPr id="2" name="图片 2">
            <a:extLst>
              <a:ext uri="{FF2B5EF4-FFF2-40B4-BE49-F238E27FC236}">
                <a16:creationId xmlns:a16="http://schemas.microsoft.com/office/drawing/2014/main" id="{97D8E72D-7A60-C28F-53D7-9AC5EB411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157" y="539328"/>
            <a:ext cx="8144030" cy="7614072"/>
          </a:xfrm>
          <a:prstGeom prst="rect">
            <a:avLst/>
          </a:prstGeom>
        </p:spPr>
      </p:pic>
      <p:sp>
        <p:nvSpPr>
          <p:cNvPr id="18" name="TextBox 17">
            <a:extLst>
              <a:ext uri="{FF2B5EF4-FFF2-40B4-BE49-F238E27FC236}">
                <a16:creationId xmlns:a16="http://schemas.microsoft.com/office/drawing/2014/main" id="{8881D350-FF9D-B133-0A51-B6A8CE597AA0}"/>
              </a:ext>
            </a:extLst>
          </p:cNvPr>
          <p:cNvSpPr txBox="1"/>
          <p:nvPr/>
        </p:nvSpPr>
        <p:spPr>
          <a:xfrm>
            <a:off x="698525" y="2730944"/>
            <a:ext cx="3984835" cy="1938992"/>
          </a:xfrm>
          <a:prstGeom prst="rect">
            <a:avLst/>
          </a:prstGeom>
          <a:noFill/>
        </p:spPr>
        <p:txBody>
          <a:bodyPr wrap="square">
            <a:spAutoFit/>
          </a:bodyPr>
          <a:lstStyle/>
          <a:p>
            <a:pPr algn="just"/>
            <a:r>
              <a:rPr lang="en-US" sz="2400" dirty="0">
                <a:latin typeface="+mj-lt"/>
              </a:rPr>
              <a:t>T</a:t>
            </a:r>
            <a:r>
              <a:rPr lang="vi-VN" sz="2400" dirty="0">
                <a:latin typeface="+mj-lt"/>
              </a:rPr>
              <a:t>hành phần được dùng để tạo lập hoặc duy trì quan hệ giao tiếp, được đánh dấu bằng những từ ngữ gọi – đáp như: ơi, thưa, dạ, vâng,... </a:t>
            </a:r>
            <a:endParaRPr lang="en-SG" sz="2400" dirty="0">
              <a:latin typeface="+mj-lt"/>
            </a:endParaRPr>
          </a:p>
        </p:txBody>
      </p:sp>
      <p:sp>
        <p:nvSpPr>
          <p:cNvPr id="20" name="TextBox 19">
            <a:extLst>
              <a:ext uri="{FF2B5EF4-FFF2-40B4-BE49-F238E27FC236}">
                <a16:creationId xmlns:a16="http://schemas.microsoft.com/office/drawing/2014/main" id="{92D550EE-47A6-D0F2-2E5C-E2EB296B5142}"/>
              </a:ext>
            </a:extLst>
          </p:cNvPr>
          <p:cNvSpPr txBox="1"/>
          <p:nvPr/>
        </p:nvSpPr>
        <p:spPr>
          <a:xfrm>
            <a:off x="5974080" y="2730944"/>
            <a:ext cx="5519395" cy="2677656"/>
          </a:xfrm>
          <a:prstGeom prst="rect">
            <a:avLst/>
          </a:prstGeom>
          <a:noFill/>
        </p:spPr>
        <p:txBody>
          <a:bodyPr wrap="square">
            <a:spAutoFit/>
          </a:bodyPr>
          <a:lstStyle/>
          <a:p>
            <a:pPr algn="just"/>
            <a:r>
              <a:rPr lang="en-US" sz="2400" dirty="0">
                <a:latin typeface="+mj-lt"/>
              </a:rPr>
              <a:t>- </a:t>
            </a:r>
            <a:r>
              <a:rPr lang="en-US" sz="2400" dirty="0">
                <a:latin typeface="Times New Roman" panose="02020603050405020304" pitchFamily="18" charset="0"/>
                <a:cs typeface="Times New Roman" panose="02020603050405020304" pitchFamily="18" charset="0"/>
              </a:rPr>
              <a:t>T</a:t>
            </a:r>
            <a:r>
              <a:rPr lang="vi-VN" sz="2400" dirty="0">
                <a:latin typeface="+mj-lt"/>
              </a:rPr>
              <a:t>hành phần được dùng để bổ sung, làm rõ thêm một đối tượng nào đó trong câu. </a:t>
            </a:r>
            <a:endParaRPr lang="en-US" sz="2400" dirty="0">
              <a:latin typeface="+mj-lt"/>
            </a:endParaRPr>
          </a:p>
          <a:p>
            <a:pPr algn="just"/>
            <a:r>
              <a:rPr lang="en-US" sz="2400" dirty="0">
                <a:latin typeface="+mj-lt"/>
              </a:rPr>
              <a:t>- </a:t>
            </a:r>
            <a:r>
              <a:rPr lang="vi-VN" sz="2400" dirty="0">
                <a:latin typeface="+mj-lt"/>
              </a:rPr>
              <a:t>Thành phần này thường được đặt trong dấu ngoặc đơn, giữa hai dấu gạch ngang, hai dấu phẩy, hoặc giữa dấu gạch ngang và dấu phẩy. Cũng có khi, thành phần chêm xen còn được đặt sau dấu hai chấm.</a:t>
            </a:r>
            <a:endParaRPr lang="en-SG" sz="2400" dirty="0">
              <a:latin typeface="+mj-lt"/>
            </a:endParaRPr>
          </a:p>
        </p:txBody>
      </p:sp>
      <p:grpSp>
        <p:nvGrpSpPr>
          <p:cNvPr id="8" name="组合 39">
            <a:extLst>
              <a:ext uri="{FF2B5EF4-FFF2-40B4-BE49-F238E27FC236}">
                <a16:creationId xmlns:a16="http://schemas.microsoft.com/office/drawing/2014/main" id="{4583A14E-27C3-9202-4987-23B4428BE8CC}"/>
              </a:ext>
            </a:extLst>
          </p:cNvPr>
          <p:cNvGrpSpPr/>
          <p:nvPr/>
        </p:nvGrpSpPr>
        <p:grpSpPr>
          <a:xfrm>
            <a:off x="819995" y="863055"/>
            <a:ext cx="3941550" cy="1070320"/>
            <a:chOff x="440180" y="1500142"/>
            <a:chExt cx="4946168" cy="1553976"/>
          </a:xfrm>
          <a:solidFill>
            <a:schemeClr val="accent6">
              <a:lumMod val="20000"/>
              <a:lumOff val="80000"/>
            </a:schemeClr>
          </a:solidFill>
        </p:grpSpPr>
        <p:grpSp>
          <p:nvGrpSpPr>
            <p:cNvPr id="21" name="组合 34">
              <a:extLst>
                <a:ext uri="{FF2B5EF4-FFF2-40B4-BE49-F238E27FC236}">
                  <a16:creationId xmlns:a16="http://schemas.microsoft.com/office/drawing/2014/main" id="{3F2A338F-2599-FD9F-7909-AEF3DA463CEC}"/>
                </a:ext>
              </a:extLst>
            </p:cNvPr>
            <p:cNvGrpSpPr/>
            <p:nvPr/>
          </p:nvGrpSpPr>
          <p:grpSpPr>
            <a:xfrm>
              <a:off x="440180" y="1500142"/>
              <a:ext cx="4946168" cy="1553976"/>
              <a:chOff x="871714" y="1500142"/>
              <a:chExt cx="4071222" cy="1553976"/>
            </a:xfrm>
            <a:grpFill/>
          </p:grpSpPr>
          <p:sp>
            <p:nvSpPr>
              <p:cNvPr id="23" name="圆角矩形 30">
                <a:extLst>
                  <a:ext uri="{FF2B5EF4-FFF2-40B4-BE49-F238E27FC236}">
                    <a16:creationId xmlns:a16="http://schemas.microsoft.com/office/drawing/2014/main" id="{F0871212-1301-ECA2-D668-99E0D04BC37C}"/>
                  </a:ext>
                </a:extLst>
              </p:cNvPr>
              <p:cNvSpPr/>
              <p:nvPr/>
            </p:nvSpPr>
            <p:spPr>
              <a:xfrm>
                <a:off x="871714" y="1500142"/>
                <a:ext cx="4071222" cy="1553976"/>
              </a:xfrm>
              <a:prstGeom prst="roundRect">
                <a:avLst>
                  <a:gd name="adj" fmla="val 10006"/>
                </a:avLst>
              </a:prstGeom>
              <a:grpFill/>
              <a:ln w="25400" cap="rnd">
                <a:solidFill>
                  <a:srgbClr val="0A86DC"/>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prstClr val="white"/>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endParaRPr>
              </a:p>
            </p:txBody>
          </p:sp>
          <p:sp>
            <p:nvSpPr>
              <p:cNvPr id="24" name="圆角矩形 31">
                <a:extLst>
                  <a:ext uri="{FF2B5EF4-FFF2-40B4-BE49-F238E27FC236}">
                    <a16:creationId xmlns:a16="http://schemas.microsoft.com/office/drawing/2014/main" id="{CE154860-A1BE-D166-A289-0CDDB79E7D63}"/>
                  </a:ext>
                </a:extLst>
              </p:cNvPr>
              <p:cNvSpPr/>
              <p:nvPr/>
            </p:nvSpPr>
            <p:spPr>
              <a:xfrm>
                <a:off x="988736" y="1618130"/>
                <a:ext cx="3837179" cy="1318001"/>
              </a:xfrm>
              <a:prstGeom prst="roundRect">
                <a:avLst>
                  <a:gd name="adj" fmla="val 10006"/>
                </a:avLst>
              </a:prstGeom>
              <a:grpFill/>
              <a:ln w="25400" cap="rnd">
                <a:no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white"/>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endParaRPr>
              </a:p>
            </p:txBody>
          </p:sp>
        </p:grpSp>
        <p:sp>
          <p:nvSpPr>
            <p:cNvPr id="22" name="矩形 33">
              <a:extLst>
                <a:ext uri="{FF2B5EF4-FFF2-40B4-BE49-F238E27FC236}">
                  <a16:creationId xmlns:a16="http://schemas.microsoft.com/office/drawing/2014/main" id="{4A8E6BCE-6D36-7EBC-9E6D-B5E2D5716CCD}"/>
                </a:ext>
              </a:extLst>
            </p:cNvPr>
            <p:cNvSpPr/>
            <p:nvPr/>
          </p:nvSpPr>
          <p:spPr>
            <a:xfrm>
              <a:off x="627264" y="1614466"/>
              <a:ext cx="4572000" cy="959993"/>
            </a:xfrm>
            <a:prstGeom prst="rect">
              <a:avLst/>
            </a:prstGeom>
            <a:grp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sz="2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9" name="组合 11">
            <a:extLst>
              <a:ext uri="{FF2B5EF4-FFF2-40B4-BE49-F238E27FC236}">
                <a16:creationId xmlns:a16="http://schemas.microsoft.com/office/drawing/2014/main" id="{C9EF8BB6-7265-FC6C-5827-043F38647840}"/>
              </a:ext>
            </a:extLst>
          </p:cNvPr>
          <p:cNvGrpSpPr/>
          <p:nvPr/>
        </p:nvGrpSpPr>
        <p:grpSpPr>
          <a:xfrm>
            <a:off x="1514722" y="2064278"/>
            <a:ext cx="2697446" cy="362310"/>
            <a:chOff x="1500706" y="3155738"/>
            <a:chExt cx="2697446" cy="362310"/>
          </a:xfrm>
        </p:grpSpPr>
        <p:sp>
          <p:nvSpPr>
            <p:cNvPr id="16" name="燕尾形 40">
              <a:extLst>
                <a:ext uri="{FF2B5EF4-FFF2-40B4-BE49-F238E27FC236}">
                  <a16:creationId xmlns:a16="http://schemas.microsoft.com/office/drawing/2014/main" id="{88EE6C89-6FA3-C537-8B71-4C64E874FB53}"/>
                </a:ext>
              </a:extLst>
            </p:cNvPr>
            <p:cNvSpPr/>
            <p:nvPr/>
          </p:nvSpPr>
          <p:spPr>
            <a:xfrm rot="5400000">
              <a:off x="1500706" y="3155738"/>
              <a:ext cx="362310" cy="362310"/>
            </a:xfrm>
            <a:prstGeom prst="chevron">
              <a:avLst/>
            </a:prstGeom>
            <a:pattFill prst="wdUpDiag">
              <a:fgClr>
                <a:srgbClr val="FEA1B3"/>
              </a:fgClr>
              <a:bgClr>
                <a:schemeClr val="bg1"/>
              </a:bgClr>
            </a:pattFill>
            <a:ln w="25400">
              <a:solidFill>
                <a:srgbClr val="0A86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sym typeface="思源宋体 CN" panose="02020400000000000000" pitchFamily="18" charset="-122"/>
              </a:endParaRPr>
            </a:p>
          </p:txBody>
        </p:sp>
        <p:sp>
          <p:nvSpPr>
            <p:cNvPr id="17" name="燕尾形 41">
              <a:extLst>
                <a:ext uri="{FF2B5EF4-FFF2-40B4-BE49-F238E27FC236}">
                  <a16:creationId xmlns:a16="http://schemas.microsoft.com/office/drawing/2014/main" id="{106AB029-6C38-2C15-FB69-209F3916235F}"/>
                </a:ext>
              </a:extLst>
            </p:cNvPr>
            <p:cNvSpPr/>
            <p:nvPr/>
          </p:nvSpPr>
          <p:spPr>
            <a:xfrm rot="5400000">
              <a:off x="2668274" y="3155738"/>
              <a:ext cx="362310" cy="362310"/>
            </a:xfrm>
            <a:prstGeom prst="chevron">
              <a:avLst/>
            </a:prstGeom>
            <a:pattFill prst="wdUpDiag">
              <a:fgClr>
                <a:srgbClr val="FEA1B3"/>
              </a:fgClr>
              <a:bgClr>
                <a:schemeClr val="bg1"/>
              </a:bgClr>
            </a:pattFill>
            <a:ln w="25400">
              <a:solidFill>
                <a:srgbClr val="0A86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sym typeface="思源宋体 CN" panose="02020400000000000000" pitchFamily="18" charset="-122"/>
              </a:endParaRPr>
            </a:p>
          </p:txBody>
        </p:sp>
        <p:sp>
          <p:nvSpPr>
            <p:cNvPr id="19" name="燕尾形 42">
              <a:extLst>
                <a:ext uri="{FF2B5EF4-FFF2-40B4-BE49-F238E27FC236}">
                  <a16:creationId xmlns:a16="http://schemas.microsoft.com/office/drawing/2014/main" id="{E9C05DDB-EBF6-F23F-1F2F-A1E258652E69}"/>
                </a:ext>
              </a:extLst>
            </p:cNvPr>
            <p:cNvSpPr/>
            <p:nvPr/>
          </p:nvSpPr>
          <p:spPr>
            <a:xfrm rot="5400000">
              <a:off x="3835842" y="3155738"/>
              <a:ext cx="362310" cy="362310"/>
            </a:xfrm>
            <a:prstGeom prst="chevron">
              <a:avLst/>
            </a:prstGeom>
            <a:pattFill prst="wdUpDiag">
              <a:fgClr>
                <a:srgbClr val="FEA1B3"/>
              </a:fgClr>
              <a:bgClr>
                <a:schemeClr val="bg1"/>
              </a:bgClr>
            </a:pattFill>
            <a:ln w="25400">
              <a:solidFill>
                <a:srgbClr val="0A86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sym typeface="思源宋体 CN" panose="02020400000000000000" pitchFamily="18" charset="-122"/>
              </a:endParaRPr>
            </a:p>
          </p:txBody>
        </p:sp>
      </p:grpSp>
      <p:grpSp>
        <p:nvGrpSpPr>
          <p:cNvPr id="25" name="组合 39">
            <a:extLst>
              <a:ext uri="{FF2B5EF4-FFF2-40B4-BE49-F238E27FC236}">
                <a16:creationId xmlns:a16="http://schemas.microsoft.com/office/drawing/2014/main" id="{2703426B-BC6A-4556-BFC7-52397325574E}"/>
              </a:ext>
            </a:extLst>
          </p:cNvPr>
          <p:cNvGrpSpPr/>
          <p:nvPr/>
        </p:nvGrpSpPr>
        <p:grpSpPr>
          <a:xfrm>
            <a:off x="6248277" y="866010"/>
            <a:ext cx="4912786" cy="1112969"/>
            <a:chOff x="440180" y="1500142"/>
            <a:chExt cx="4946168" cy="1553976"/>
          </a:xfrm>
        </p:grpSpPr>
        <p:grpSp>
          <p:nvGrpSpPr>
            <p:cNvPr id="26" name="组合 34">
              <a:extLst>
                <a:ext uri="{FF2B5EF4-FFF2-40B4-BE49-F238E27FC236}">
                  <a16:creationId xmlns:a16="http://schemas.microsoft.com/office/drawing/2014/main" id="{7C00E31A-150B-2ECF-F1F6-D4233BD6EE45}"/>
                </a:ext>
              </a:extLst>
            </p:cNvPr>
            <p:cNvGrpSpPr/>
            <p:nvPr/>
          </p:nvGrpSpPr>
          <p:grpSpPr>
            <a:xfrm>
              <a:off x="440180" y="1500142"/>
              <a:ext cx="4946168" cy="1553976"/>
              <a:chOff x="871714" y="1500142"/>
              <a:chExt cx="4071222" cy="1553976"/>
            </a:xfrm>
          </p:grpSpPr>
          <p:sp>
            <p:nvSpPr>
              <p:cNvPr id="28" name="圆角矩形 30">
                <a:extLst>
                  <a:ext uri="{FF2B5EF4-FFF2-40B4-BE49-F238E27FC236}">
                    <a16:creationId xmlns:a16="http://schemas.microsoft.com/office/drawing/2014/main" id="{3C566697-D35A-AEE4-ECAA-0DE38660EE77}"/>
                  </a:ext>
                </a:extLst>
              </p:cNvPr>
              <p:cNvSpPr/>
              <p:nvPr/>
            </p:nvSpPr>
            <p:spPr>
              <a:xfrm>
                <a:off x="871714" y="1500142"/>
                <a:ext cx="4071222" cy="1553976"/>
              </a:xfrm>
              <a:prstGeom prst="roundRect">
                <a:avLst>
                  <a:gd name="adj" fmla="val 10006"/>
                </a:avLst>
              </a:prstGeom>
              <a:noFill/>
              <a:ln w="25400" cap="rnd">
                <a:solidFill>
                  <a:srgbClr val="0A86DC"/>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宋体 CN" panose="02020400000000000000" pitchFamily="18" charset="-122"/>
                </a:endParaRPr>
              </a:p>
            </p:txBody>
          </p:sp>
          <p:sp>
            <p:nvSpPr>
              <p:cNvPr id="29" name="圆角矩形 31">
                <a:extLst>
                  <a:ext uri="{FF2B5EF4-FFF2-40B4-BE49-F238E27FC236}">
                    <a16:creationId xmlns:a16="http://schemas.microsoft.com/office/drawing/2014/main" id="{404417CA-460C-99D4-96B5-DCCFC0578521}"/>
                  </a:ext>
                </a:extLst>
              </p:cNvPr>
              <p:cNvSpPr/>
              <p:nvPr/>
            </p:nvSpPr>
            <p:spPr>
              <a:xfrm>
                <a:off x="988736" y="1618130"/>
                <a:ext cx="3837179" cy="1318001"/>
              </a:xfrm>
              <a:prstGeom prst="roundRect">
                <a:avLst>
                  <a:gd name="adj" fmla="val 10006"/>
                </a:avLst>
              </a:prstGeom>
              <a:solidFill>
                <a:schemeClr val="accent2">
                  <a:lumMod val="40000"/>
                  <a:lumOff val="60000"/>
                </a:schemeClr>
              </a:solidFill>
              <a:ln w="25400" cap="rnd">
                <a:no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黑体-繁" panose="03000509000000000000" pitchFamily="65" charset="-122"/>
                  <a:sym typeface="思源宋体 CN" panose="02020400000000000000" pitchFamily="18" charset="-122"/>
                </a:endParaRPr>
              </a:p>
            </p:txBody>
          </p:sp>
        </p:grpSp>
        <p:sp>
          <p:nvSpPr>
            <p:cNvPr id="27" name="矩形 33">
              <a:extLst>
                <a:ext uri="{FF2B5EF4-FFF2-40B4-BE49-F238E27FC236}">
                  <a16:creationId xmlns:a16="http://schemas.microsoft.com/office/drawing/2014/main" id="{9B08BEC9-C634-2D04-D245-369E15E3EEF2}"/>
                </a:ext>
              </a:extLst>
            </p:cNvPr>
            <p:cNvSpPr/>
            <p:nvPr/>
          </p:nvSpPr>
          <p:spPr>
            <a:xfrm>
              <a:off x="627264" y="1614466"/>
              <a:ext cx="4572000" cy="1338828"/>
            </a:xfrm>
            <a:prstGeom prst="rect">
              <a:avLst/>
            </a:prstGeom>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0" name="组合 11">
            <a:extLst>
              <a:ext uri="{FF2B5EF4-FFF2-40B4-BE49-F238E27FC236}">
                <a16:creationId xmlns:a16="http://schemas.microsoft.com/office/drawing/2014/main" id="{71927A1F-83DC-52BB-854A-93A2F08FA97A}"/>
              </a:ext>
            </a:extLst>
          </p:cNvPr>
          <p:cNvGrpSpPr/>
          <p:nvPr/>
        </p:nvGrpSpPr>
        <p:grpSpPr>
          <a:xfrm>
            <a:off x="7275421" y="2080600"/>
            <a:ext cx="2697446" cy="362310"/>
            <a:chOff x="1500706" y="3155738"/>
            <a:chExt cx="2697446" cy="362310"/>
          </a:xfrm>
        </p:grpSpPr>
        <p:sp>
          <p:nvSpPr>
            <p:cNvPr id="31" name="燕尾形 40">
              <a:extLst>
                <a:ext uri="{FF2B5EF4-FFF2-40B4-BE49-F238E27FC236}">
                  <a16:creationId xmlns:a16="http://schemas.microsoft.com/office/drawing/2014/main" id="{2802ADAC-B46C-CE84-A1B4-784AD7F48620}"/>
                </a:ext>
              </a:extLst>
            </p:cNvPr>
            <p:cNvSpPr/>
            <p:nvPr/>
          </p:nvSpPr>
          <p:spPr>
            <a:xfrm rot="5400000">
              <a:off x="1500706" y="3155738"/>
              <a:ext cx="362310" cy="362310"/>
            </a:xfrm>
            <a:prstGeom prst="chevron">
              <a:avLst/>
            </a:prstGeom>
            <a:pattFill prst="wdUpDiag">
              <a:fgClr>
                <a:srgbClr val="FEA1B3"/>
              </a:fgClr>
              <a:bgClr>
                <a:schemeClr val="bg1"/>
              </a:bgClr>
            </a:pattFill>
            <a:ln w="25400">
              <a:solidFill>
                <a:srgbClr val="0A86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sym typeface="思源宋体 CN" panose="02020400000000000000" pitchFamily="18" charset="-122"/>
              </a:endParaRPr>
            </a:p>
          </p:txBody>
        </p:sp>
        <p:sp>
          <p:nvSpPr>
            <p:cNvPr id="32" name="燕尾形 41">
              <a:extLst>
                <a:ext uri="{FF2B5EF4-FFF2-40B4-BE49-F238E27FC236}">
                  <a16:creationId xmlns:a16="http://schemas.microsoft.com/office/drawing/2014/main" id="{6FCBF939-9F4C-CC00-4BD5-E13D23CF25F1}"/>
                </a:ext>
              </a:extLst>
            </p:cNvPr>
            <p:cNvSpPr/>
            <p:nvPr/>
          </p:nvSpPr>
          <p:spPr>
            <a:xfrm rot="5400000">
              <a:off x="2668274" y="3155738"/>
              <a:ext cx="362310" cy="362310"/>
            </a:xfrm>
            <a:prstGeom prst="chevron">
              <a:avLst/>
            </a:prstGeom>
            <a:pattFill prst="wdUpDiag">
              <a:fgClr>
                <a:srgbClr val="FEA1B3"/>
              </a:fgClr>
              <a:bgClr>
                <a:schemeClr val="bg1"/>
              </a:bgClr>
            </a:pattFill>
            <a:ln w="25400">
              <a:solidFill>
                <a:srgbClr val="0A86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sym typeface="思源宋体 CN" panose="02020400000000000000" pitchFamily="18" charset="-122"/>
              </a:endParaRPr>
            </a:p>
          </p:txBody>
        </p:sp>
        <p:sp>
          <p:nvSpPr>
            <p:cNvPr id="33" name="燕尾形 42">
              <a:extLst>
                <a:ext uri="{FF2B5EF4-FFF2-40B4-BE49-F238E27FC236}">
                  <a16:creationId xmlns:a16="http://schemas.microsoft.com/office/drawing/2014/main" id="{1C44E344-9DD0-B16F-79AC-EE9579000704}"/>
                </a:ext>
              </a:extLst>
            </p:cNvPr>
            <p:cNvSpPr/>
            <p:nvPr/>
          </p:nvSpPr>
          <p:spPr>
            <a:xfrm rot="5400000">
              <a:off x="3835842" y="3155738"/>
              <a:ext cx="362310" cy="362310"/>
            </a:xfrm>
            <a:prstGeom prst="chevron">
              <a:avLst/>
            </a:prstGeom>
            <a:pattFill prst="wdUpDiag">
              <a:fgClr>
                <a:srgbClr val="FEA1B3"/>
              </a:fgClr>
              <a:bgClr>
                <a:schemeClr val="bg1"/>
              </a:bgClr>
            </a:pattFill>
            <a:ln w="25400">
              <a:solidFill>
                <a:srgbClr val="0A86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sym typeface="思源宋体 CN" panose="02020400000000000000" pitchFamily="18" charset="-122"/>
              </a:endParaRPr>
            </a:p>
          </p:txBody>
        </p:sp>
      </p:grpSp>
      <p:sp>
        <p:nvSpPr>
          <p:cNvPr id="35" name="TextBox 34">
            <a:extLst>
              <a:ext uri="{FF2B5EF4-FFF2-40B4-BE49-F238E27FC236}">
                <a16:creationId xmlns:a16="http://schemas.microsoft.com/office/drawing/2014/main" id="{1EEC4F90-67A0-838B-E111-DF780DB5C2BB}"/>
              </a:ext>
            </a:extLst>
          </p:cNvPr>
          <p:cNvSpPr txBox="1"/>
          <p:nvPr/>
        </p:nvSpPr>
        <p:spPr>
          <a:xfrm>
            <a:off x="558610" y="1142946"/>
            <a:ext cx="450893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Thành phần gọi - đáp</a:t>
            </a:r>
            <a:endParaRPr kumimoji="0" lang="en-SG"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BBBC0C12-ADE7-5E5E-E0CD-CD8954EF78C6}"/>
              </a:ext>
            </a:extLst>
          </p:cNvPr>
          <p:cNvSpPr txBox="1"/>
          <p:nvPr/>
        </p:nvSpPr>
        <p:spPr>
          <a:xfrm>
            <a:off x="6817755" y="941797"/>
            <a:ext cx="383204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Thành phần chêm xen (phụ chú)</a:t>
            </a:r>
            <a:endParaRPr kumimoji="0" lang="en-SG"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图片 4" descr="图层 2">
            <a:extLst>
              <a:ext uri="{FF2B5EF4-FFF2-40B4-BE49-F238E27FC236}">
                <a16:creationId xmlns:a16="http://schemas.microsoft.com/office/drawing/2014/main" id="{14817F66-724F-6A41-3A75-E30149632D1D}"/>
              </a:ext>
            </a:extLst>
          </p:cNvPr>
          <p:cNvPicPr>
            <a:picLocks noChangeAspect="1"/>
          </p:cNvPicPr>
          <p:nvPr/>
        </p:nvPicPr>
        <p:blipFill>
          <a:blip r:embed="rId4"/>
          <a:stretch>
            <a:fillRect/>
          </a:stretch>
        </p:blipFill>
        <p:spPr>
          <a:xfrm>
            <a:off x="4185755" y="95062"/>
            <a:ext cx="2906079" cy="2417878"/>
          </a:xfrm>
          <a:prstGeom prst="rect">
            <a:avLst/>
          </a:prstGeom>
        </p:spPr>
      </p:pic>
    </p:spTree>
    <p:extLst>
      <p:ext uri="{BB962C8B-B14F-4D97-AF65-F5344CB8AC3E}">
        <p14:creationId xmlns:p14="http://schemas.microsoft.com/office/powerpoint/2010/main" val="18949434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2850"/>
                            </p:stCondLst>
                            <p:childTnLst>
                              <p:par>
                                <p:cTn id="10" presetID="2" presetClass="entr" presetSubtype="2"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barn(inVertical)">
                                      <p:cBhvr>
                                        <p:cTn id="18" dur="500"/>
                                        <p:tgtEl>
                                          <p:spTgt spid="1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barn(inVertical)">
                                      <p:cBhvr>
                                        <p:cTn id="23" dur="500"/>
                                        <p:tgtEl>
                                          <p:spTgt spid="2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barn(inVertical)">
                                      <p:cBhvr>
                                        <p:cTn id="28"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94088-9A9B-539F-582F-D37BF3D88F81}"/>
            </a:ext>
          </a:extLst>
        </p:cNvPr>
        <p:cNvGrpSpPr/>
        <p:nvPr/>
      </p:nvGrpSpPr>
      <p:grpSpPr>
        <a:xfrm>
          <a:off x="0" y="0"/>
          <a:ext cx="0" cy="0"/>
          <a:chOff x="0" y="0"/>
          <a:chExt cx="0" cy="0"/>
        </a:xfrm>
      </p:grpSpPr>
      <p:grpSp>
        <p:nvGrpSpPr>
          <p:cNvPr id="8" name="组合 7">
            <a:extLst>
              <a:ext uri="{FF2B5EF4-FFF2-40B4-BE49-F238E27FC236}">
                <a16:creationId xmlns:a16="http://schemas.microsoft.com/office/drawing/2014/main" id="{1F6C0400-D00E-D003-574E-424E53406A36}"/>
              </a:ext>
            </a:extLst>
          </p:cNvPr>
          <p:cNvGrpSpPr/>
          <p:nvPr/>
        </p:nvGrpSpPr>
        <p:grpSpPr>
          <a:xfrm>
            <a:off x="3606800" y="0"/>
            <a:ext cx="7980320" cy="5161280"/>
            <a:chOff x="1754305" y="0"/>
            <a:chExt cx="8382828" cy="4967398"/>
          </a:xfrm>
        </p:grpSpPr>
        <p:pic>
          <p:nvPicPr>
            <p:cNvPr id="9" name="图片 8">
              <a:extLst>
                <a:ext uri="{FF2B5EF4-FFF2-40B4-BE49-F238E27FC236}">
                  <a16:creationId xmlns:a16="http://schemas.microsoft.com/office/drawing/2014/main" id="{3543E62C-3025-CFB8-B6CB-D7C4366D8B06}"/>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50537" t="9140"/>
            <a:stretch>
              <a:fillRect/>
            </a:stretch>
          </p:blipFill>
          <p:spPr>
            <a:xfrm>
              <a:off x="5942698" y="0"/>
              <a:ext cx="4194435" cy="4967398"/>
            </a:xfrm>
            <a:prstGeom prst="rect">
              <a:avLst/>
            </a:prstGeom>
          </p:spPr>
        </p:pic>
        <p:pic>
          <p:nvPicPr>
            <p:cNvPr id="11" name="图片 10">
              <a:extLst>
                <a:ext uri="{FF2B5EF4-FFF2-40B4-BE49-F238E27FC236}">
                  <a16:creationId xmlns:a16="http://schemas.microsoft.com/office/drawing/2014/main" id="{9D5B35D5-507F-BF7D-DEA3-E6211796CAD4}"/>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50537" t="9140"/>
            <a:stretch>
              <a:fillRect/>
            </a:stretch>
          </p:blipFill>
          <p:spPr>
            <a:xfrm flipH="1">
              <a:off x="1754305" y="0"/>
              <a:ext cx="4194435" cy="4967398"/>
            </a:xfrm>
            <a:prstGeom prst="rect">
              <a:avLst/>
            </a:prstGeom>
          </p:spPr>
        </p:pic>
      </p:grpSp>
      <p:pic>
        <p:nvPicPr>
          <p:cNvPr id="2" name="图片 8">
            <a:extLst>
              <a:ext uri="{FF2B5EF4-FFF2-40B4-BE49-F238E27FC236}">
                <a16:creationId xmlns:a16="http://schemas.microsoft.com/office/drawing/2014/main" id="{B5B21A17-7FD7-1034-1B35-EE5BC6A165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02001"/>
            <a:ext cx="5613174" cy="3699950"/>
          </a:xfrm>
          <a:prstGeom prst="rect">
            <a:avLst/>
          </a:prstGeom>
        </p:spPr>
      </p:pic>
      <p:sp>
        <p:nvSpPr>
          <p:cNvPr id="4" name="矩形 40">
            <a:extLst>
              <a:ext uri="{FF2B5EF4-FFF2-40B4-BE49-F238E27FC236}">
                <a16:creationId xmlns:a16="http://schemas.microsoft.com/office/drawing/2014/main" id="{1EEA887F-7A48-D603-EE71-2BA47D6D0E19}"/>
              </a:ext>
            </a:extLst>
          </p:cNvPr>
          <p:cNvSpPr/>
          <p:nvPr/>
        </p:nvSpPr>
        <p:spPr>
          <a:xfrm>
            <a:off x="3018248" y="1423266"/>
            <a:ext cx="9009431" cy="1295400"/>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8000" b="1" i="0" u="none" strike="noStrike" kern="1200" cap="none" spc="0" normalizeH="0" baseline="0" noProof="0" dirty="0" err="1">
                <a:ln>
                  <a:noFill/>
                </a:ln>
                <a:solidFill>
                  <a:srgbClr val="F2709C"/>
                </a:solidFill>
                <a:effectLst/>
                <a:uLnTx/>
                <a:uFillTx/>
                <a:latin typeface="Source Han Sans SC"/>
                <a:ea typeface="Source Han Sans SC"/>
                <a:cs typeface="胡晓波男神体" panose="02010600030101010101" pitchFamily="2" charset="-122"/>
                <a:sym typeface="思源宋体 CN" panose="02020400000000000000" pitchFamily="18" charset="-122"/>
              </a:rPr>
              <a:t>Hoạt</a:t>
            </a:r>
            <a:r>
              <a:rPr kumimoji="0" lang="en-US" altLang="en-US" sz="8000" b="1" i="0" u="none" strike="noStrike" kern="1200" cap="none" spc="0" normalizeH="0" noProof="0" dirty="0">
                <a:ln>
                  <a:noFill/>
                </a:ln>
                <a:solidFill>
                  <a:srgbClr val="F2709C"/>
                </a:solidFill>
                <a:effectLst/>
                <a:uLnTx/>
                <a:uFillTx/>
                <a:latin typeface="Source Han Sans SC"/>
                <a:ea typeface="Source Han Sans SC"/>
                <a:cs typeface="胡晓波男神体" panose="02010600030101010101" pitchFamily="2" charset="-122"/>
                <a:sym typeface="思源宋体 CN" panose="02020400000000000000" pitchFamily="18" charset="-122"/>
              </a:rPr>
              <a:t> </a:t>
            </a:r>
            <a:r>
              <a:rPr kumimoji="0" lang="en-US" altLang="en-US" sz="8000" b="1" i="0" u="none" strike="noStrike" kern="1200" cap="none" spc="0" normalizeH="0" noProof="0" dirty="0" err="1">
                <a:ln>
                  <a:noFill/>
                </a:ln>
                <a:solidFill>
                  <a:srgbClr val="F2709C"/>
                </a:solidFill>
                <a:effectLst/>
                <a:uLnTx/>
                <a:uFillTx/>
                <a:latin typeface="Source Han Sans SC"/>
                <a:ea typeface="Source Han Sans SC"/>
                <a:cs typeface="胡晓波男神体" panose="02010600030101010101" pitchFamily="2" charset="-122"/>
                <a:sym typeface="思源宋体 CN" panose="02020400000000000000" pitchFamily="18" charset="-122"/>
              </a:rPr>
              <a:t>động</a:t>
            </a:r>
            <a:r>
              <a:rPr kumimoji="0" lang="en-US" altLang="en-US" sz="8000" b="1" i="0" u="none" strike="noStrike" kern="1200" cap="none" spc="0" normalizeH="0" noProof="0" dirty="0">
                <a:ln>
                  <a:noFill/>
                </a:ln>
                <a:solidFill>
                  <a:srgbClr val="F2709C"/>
                </a:solidFill>
                <a:effectLst/>
                <a:uLnTx/>
                <a:uFillTx/>
                <a:latin typeface="Source Han Sans SC"/>
                <a:ea typeface="Source Han Sans SC"/>
                <a:cs typeface="胡晓波男神体" panose="02010600030101010101" pitchFamily="2" charset="-122"/>
                <a:sym typeface="思源宋体 CN" panose="02020400000000000000" pitchFamily="18" charset="-122"/>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0" b="1" dirty="0">
                <a:solidFill>
                  <a:srgbClr val="F2709C"/>
                </a:solidFill>
                <a:latin typeface="Source Han Sans SC"/>
                <a:ea typeface="胡晓波男神体" panose="02010600030101010101" pitchFamily="2" charset="-122"/>
                <a:cs typeface="胡晓波男神体" panose="02010600030101010101" pitchFamily="2" charset="-122"/>
                <a:sym typeface="思源宋体 CN" panose="02020400000000000000" pitchFamily="18" charset="-122"/>
              </a:rPr>
              <a:t>l</a:t>
            </a:r>
            <a:r>
              <a:rPr lang="en-US" altLang="zh-CN" sz="8000" b="1" noProof="0" dirty="0" err="1">
                <a:solidFill>
                  <a:srgbClr val="F2709C"/>
                </a:solidFill>
                <a:latin typeface="Source Han Sans SC"/>
                <a:ea typeface="胡晓波男神体" panose="02010600030101010101" pitchFamily="2" charset="-122"/>
                <a:cs typeface="胡晓波男神体" panose="02010600030101010101" pitchFamily="2" charset="-122"/>
                <a:sym typeface="思源宋体 CN" panose="02020400000000000000" pitchFamily="18" charset="-122"/>
              </a:rPr>
              <a:t>uyện</a:t>
            </a:r>
            <a:r>
              <a:rPr lang="en-US" altLang="zh-CN" sz="8000" b="1" noProof="0" dirty="0">
                <a:solidFill>
                  <a:srgbClr val="F2709C"/>
                </a:solidFill>
                <a:latin typeface="Source Han Sans SC"/>
                <a:ea typeface="胡晓波男神体" panose="02010600030101010101" pitchFamily="2" charset="-122"/>
                <a:cs typeface="胡晓波男神体" panose="02010600030101010101" pitchFamily="2" charset="-122"/>
                <a:sym typeface="思源宋体 CN" panose="02020400000000000000" pitchFamily="18" charset="-122"/>
              </a:rPr>
              <a:t> </a:t>
            </a:r>
            <a:r>
              <a:rPr lang="en-US" altLang="zh-CN" sz="8000" b="1" noProof="0" dirty="0" err="1">
                <a:solidFill>
                  <a:srgbClr val="F2709C"/>
                </a:solidFill>
                <a:latin typeface="Source Han Sans SC"/>
                <a:ea typeface="胡晓波男神体" panose="02010600030101010101" pitchFamily="2" charset="-122"/>
                <a:cs typeface="胡晓波男神体" panose="02010600030101010101" pitchFamily="2" charset="-122"/>
                <a:sym typeface="思源宋体 CN" panose="02020400000000000000" pitchFamily="18" charset="-122"/>
              </a:rPr>
              <a:t>tập</a:t>
            </a:r>
            <a:endParaRPr kumimoji="0" lang="zh-CN" altLang="en-US" sz="11500" b="1" i="0" u="none" strike="noStrike" kern="1200" cap="none" spc="0" normalizeH="0" baseline="0" noProof="0" dirty="0">
              <a:ln>
                <a:noFill/>
              </a:ln>
              <a:solidFill>
                <a:srgbClr val="F2709C"/>
              </a:solidFill>
              <a:effectLst/>
              <a:uLnTx/>
              <a:uFillTx/>
              <a:latin typeface="胡晓波男神体" panose="02010600030101010101" pitchFamily="2" charset="-122"/>
              <a:ea typeface="胡晓波男神体" panose="02010600030101010101" pitchFamily="2" charset="-122"/>
              <a:cs typeface="胡晓波男神体" panose="02010600030101010101" pitchFamily="2" charset="-122"/>
              <a:sym typeface="思源宋体 CN" panose="02020400000000000000" pitchFamily="18" charset="-122"/>
            </a:endParaRPr>
          </a:p>
        </p:txBody>
      </p:sp>
      <p:pic>
        <p:nvPicPr>
          <p:cNvPr id="6" name="图片 3" descr="世界读书日1">
            <a:extLst>
              <a:ext uri="{FF2B5EF4-FFF2-40B4-BE49-F238E27FC236}">
                <a16:creationId xmlns:a16="http://schemas.microsoft.com/office/drawing/2014/main" id="{ADE58889-E3AB-4176-804C-1A8EEE91C5E3}"/>
              </a:ext>
            </a:extLst>
          </p:cNvPr>
          <p:cNvPicPr>
            <a:picLocks noChangeAspect="1"/>
          </p:cNvPicPr>
          <p:nvPr/>
        </p:nvPicPr>
        <p:blipFill>
          <a:blip r:embed="rId5"/>
          <a:stretch>
            <a:fillRect/>
          </a:stretch>
        </p:blipFill>
        <p:spPr>
          <a:xfrm>
            <a:off x="9930130" y="5457012"/>
            <a:ext cx="2261870" cy="1400810"/>
          </a:xfrm>
          <a:prstGeom prst="rect">
            <a:avLst/>
          </a:prstGeom>
          <a:effectLst>
            <a:outerShdw blurRad="50800" dist="38100" dir="2700000" algn="tl" rotWithShape="0">
              <a:prstClr val="black">
                <a:alpha val="30000"/>
              </a:prstClr>
            </a:outerShdw>
          </a:effectLst>
        </p:spPr>
      </p:pic>
      <p:pic>
        <p:nvPicPr>
          <p:cNvPr id="3" name="图片 13">
            <a:extLst>
              <a:ext uri="{FF2B5EF4-FFF2-40B4-BE49-F238E27FC236}">
                <a16:creationId xmlns:a16="http://schemas.microsoft.com/office/drawing/2014/main" id="{2ABA707B-5C56-0AAA-3CE2-17B2BEB3C8D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396052" y="472249"/>
            <a:ext cx="1582640" cy="1428861"/>
          </a:xfrm>
          <a:prstGeom prst="rect">
            <a:avLst/>
          </a:prstGeom>
        </p:spPr>
      </p:pic>
      <p:pic>
        <p:nvPicPr>
          <p:cNvPr id="5" name="图片 2">
            <a:extLst>
              <a:ext uri="{FF2B5EF4-FFF2-40B4-BE49-F238E27FC236}">
                <a16:creationId xmlns:a16="http://schemas.microsoft.com/office/drawing/2014/main" id="{BECA595A-BE50-5AD6-ED2D-01AC3BF65D10}"/>
              </a:ext>
            </a:extLst>
          </p:cNvPr>
          <p:cNvPicPr>
            <a:picLocks noChangeAspect="1"/>
          </p:cNvPicPr>
          <p:nvPr/>
        </p:nvPicPr>
        <p:blipFill rotWithShape="1">
          <a:blip r:embed="rId7">
            <a:extLst>
              <a:ext uri="{28A0092B-C50C-407E-A947-70E740481C1C}">
                <a14:useLocalDpi xmlns:a14="http://schemas.microsoft.com/office/drawing/2010/main" val="0"/>
              </a:ext>
            </a:extLst>
          </a:blip>
          <a:srcRect t="22039" r="77934" b="45136"/>
          <a:stretch/>
        </p:blipFill>
        <p:spPr>
          <a:xfrm>
            <a:off x="9051198" y="1729158"/>
            <a:ext cx="2155438" cy="2137517"/>
          </a:xfrm>
          <a:prstGeom prst="rect">
            <a:avLst/>
          </a:prstGeom>
        </p:spPr>
      </p:pic>
    </p:spTree>
    <p:extLst>
      <p:ext uri="{BB962C8B-B14F-4D97-AF65-F5344CB8AC3E}">
        <p14:creationId xmlns:p14="http://schemas.microsoft.com/office/powerpoint/2010/main" val="3811545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2BB04-D770-D9C1-7800-3D406F4F1BD3}"/>
            </a:ext>
          </a:extLst>
        </p:cNvPr>
        <p:cNvGrpSpPr/>
        <p:nvPr/>
      </p:nvGrpSpPr>
      <p:grpSpPr>
        <a:xfrm>
          <a:off x="0" y="0"/>
          <a:ext cx="0" cy="0"/>
          <a:chOff x="0" y="0"/>
          <a:chExt cx="0" cy="0"/>
        </a:xfrm>
      </p:grpSpPr>
      <p:pic>
        <p:nvPicPr>
          <p:cNvPr id="5" name="图片 13">
            <a:extLst>
              <a:ext uri="{FF2B5EF4-FFF2-40B4-BE49-F238E27FC236}">
                <a16:creationId xmlns:a16="http://schemas.microsoft.com/office/drawing/2014/main" id="{ADB5A012-1251-6735-123E-59DEAA66094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408473" y="435108"/>
            <a:ext cx="1072567" cy="968350"/>
          </a:xfrm>
          <a:prstGeom prst="rect">
            <a:avLst/>
          </a:prstGeom>
        </p:spPr>
      </p:pic>
      <p:pic>
        <p:nvPicPr>
          <p:cNvPr id="6" name="图片 2">
            <a:extLst>
              <a:ext uri="{FF2B5EF4-FFF2-40B4-BE49-F238E27FC236}">
                <a16:creationId xmlns:a16="http://schemas.microsoft.com/office/drawing/2014/main" id="{97CA58CB-79F5-D5F1-D87B-E388E0D4E2B2}"/>
              </a:ext>
            </a:extLst>
          </p:cNvPr>
          <p:cNvPicPr>
            <a:picLocks noChangeAspect="1"/>
          </p:cNvPicPr>
          <p:nvPr/>
        </p:nvPicPr>
        <p:blipFill rotWithShape="1">
          <a:blip r:embed="rId3">
            <a:extLst>
              <a:ext uri="{28A0092B-C50C-407E-A947-70E740481C1C}">
                <a14:useLocalDpi xmlns:a14="http://schemas.microsoft.com/office/drawing/2010/main" val="0"/>
              </a:ext>
            </a:extLst>
          </a:blip>
          <a:srcRect t="22039" r="77934" b="45136"/>
          <a:stretch/>
        </p:blipFill>
        <p:spPr>
          <a:xfrm>
            <a:off x="9666877" y="-184347"/>
            <a:ext cx="2225765" cy="2207260"/>
          </a:xfrm>
          <a:prstGeom prst="rect">
            <a:avLst/>
          </a:prstGeom>
        </p:spPr>
      </p:pic>
      <p:grpSp>
        <p:nvGrpSpPr>
          <p:cNvPr id="7" name="组合 39">
            <a:extLst>
              <a:ext uri="{FF2B5EF4-FFF2-40B4-BE49-F238E27FC236}">
                <a16:creationId xmlns:a16="http://schemas.microsoft.com/office/drawing/2014/main" id="{93899693-4E83-D818-FE1F-D26558A0883D}"/>
              </a:ext>
            </a:extLst>
          </p:cNvPr>
          <p:cNvGrpSpPr/>
          <p:nvPr/>
        </p:nvGrpSpPr>
        <p:grpSpPr>
          <a:xfrm>
            <a:off x="3458896" y="484136"/>
            <a:ext cx="5773598" cy="788470"/>
            <a:chOff x="4229561" y="2121080"/>
            <a:chExt cx="3732877" cy="1193953"/>
          </a:xfrm>
        </p:grpSpPr>
        <p:grpSp>
          <p:nvGrpSpPr>
            <p:cNvPr id="9" name="组合 40">
              <a:extLst>
                <a:ext uri="{FF2B5EF4-FFF2-40B4-BE49-F238E27FC236}">
                  <a16:creationId xmlns:a16="http://schemas.microsoft.com/office/drawing/2014/main" id="{B6683B83-D434-B5D5-BFA5-DF62533935D5}"/>
                </a:ext>
              </a:extLst>
            </p:cNvPr>
            <p:cNvGrpSpPr/>
            <p:nvPr/>
          </p:nvGrpSpPr>
          <p:grpSpPr>
            <a:xfrm>
              <a:off x="4286776" y="2121080"/>
              <a:ext cx="3618447" cy="1193953"/>
              <a:chOff x="1687198" y="1400070"/>
              <a:chExt cx="4783751" cy="1740999"/>
            </a:xfrm>
          </p:grpSpPr>
          <p:pic>
            <p:nvPicPr>
              <p:cNvPr id="11" name="图片 42">
                <a:extLst>
                  <a:ext uri="{FF2B5EF4-FFF2-40B4-BE49-F238E27FC236}">
                    <a16:creationId xmlns:a16="http://schemas.microsoft.com/office/drawing/2014/main" id="{80F3E2B9-6738-8013-8298-C73672D71931}"/>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5400000">
                <a:off x="3208574" y="-121306"/>
                <a:ext cx="1740999" cy="4783751"/>
              </a:xfrm>
              <a:prstGeom prst="rect">
                <a:avLst/>
              </a:prstGeom>
              <a:effectLst>
                <a:outerShdw blurRad="63500" sx="102000" sy="102000" algn="ctr" rotWithShape="0">
                  <a:prstClr val="black">
                    <a:alpha val="40000"/>
                  </a:prstClr>
                </a:outerShdw>
              </a:effectLst>
            </p:spPr>
          </p:pic>
          <p:sp>
            <p:nvSpPr>
              <p:cNvPr id="15" name="矩形: 圆角 38">
                <a:extLst>
                  <a:ext uri="{FF2B5EF4-FFF2-40B4-BE49-F238E27FC236}">
                    <a16:creationId xmlns:a16="http://schemas.microsoft.com/office/drawing/2014/main" id="{5D705986-20F2-18BD-F4E1-7A4D57A94001}"/>
                  </a:ext>
                </a:extLst>
              </p:cNvPr>
              <p:cNvSpPr/>
              <p:nvPr/>
            </p:nvSpPr>
            <p:spPr>
              <a:xfrm>
                <a:off x="1959429" y="1577342"/>
                <a:ext cx="4278085" cy="1329143"/>
              </a:xfrm>
              <a:prstGeom prst="roundRect">
                <a:avLst>
                  <a:gd name="adj" fmla="val 7658"/>
                </a:avLst>
              </a:prstGeom>
              <a:noFill/>
              <a:ln w="1270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5B5CD7"/>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grpSp>
        <p:sp>
          <p:nvSpPr>
            <p:cNvPr id="10" name="文本框 41">
              <a:extLst>
                <a:ext uri="{FF2B5EF4-FFF2-40B4-BE49-F238E27FC236}">
                  <a16:creationId xmlns:a16="http://schemas.microsoft.com/office/drawing/2014/main" id="{3E9FEB1C-B66A-D982-6DCC-D60081962A76}"/>
                </a:ext>
              </a:extLst>
            </p:cNvPr>
            <p:cNvSpPr txBox="1"/>
            <p:nvPr/>
          </p:nvSpPr>
          <p:spPr>
            <a:xfrm>
              <a:off x="4229561" y="2317598"/>
              <a:ext cx="3732877" cy="867330"/>
            </a:xfrm>
            <a:prstGeom prst="rect">
              <a:avLst/>
            </a:prstGeom>
            <a:noFill/>
          </p:spPr>
          <p:txBody>
            <a:bodyPr wrap="square" rtlCol="0">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err="1">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Hoạt</a:t>
              </a:r>
              <a:r>
                <a:rPr kumimoji="0" lang="en-US" altLang="en-US" sz="3600" b="1" i="0" u="none" strike="noStrike" kern="1200" cap="none" spc="0" normalizeH="0" baseline="0" noProof="0" dirty="0">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 </a:t>
              </a:r>
              <a:r>
                <a:rPr kumimoji="0" lang="en-US" altLang="en-US" sz="3600" b="1" i="0" u="none" strike="noStrike" kern="1200" cap="none" spc="0" normalizeH="0" baseline="0" noProof="0" dirty="0" err="1">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động</a:t>
              </a:r>
              <a:r>
                <a:rPr kumimoji="0" lang="en-US" altLang="en-US" sz="3600" b="1" i="0" u="none" strike="noStrike" kern="1200" cap="none" spc="0" normalizeH="0" baseline="0" noProof="0" dirty="0">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 </a:t>
              </a:r>
              <a:r>
                <a:rPr kumimoji="0" lang="en-US" altLang="en-US" sz="3600" b="1" i="0" u="none" strike="noStrike" kern="1200" cap="none" spc="0" normalizeH="0" baseline="0" noProof="0" dirty="0" err="1">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luyện</a:t>
              </a:r>
              <a:r>
                <a:rPr kumimoji="0" lang="en-US" altLang="en-US" sz="3600" b="1" i="0" u="none" strike="noStrike" kern="1200" cap="none" spc="0" normalizeH="0" baseline="0" noProof="0" dirty="0">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 </a:t>
              </a:r>
              <a:r>
                <a:rPr kumimoji="0" lang="en-US" altLang="en-US" sz="3600" b="1" i="0" u="none" strike="noStrike" kern="1200" cap="none" spc="0" normalizeH="0" baseline="0" noProof="0" dirty="0" err="1">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tập</a:t>
              </a:r>
              <a:endParaRPr kumimoji="0" lang="en-US" altLang="en-US" sz="3600" b="1" i="0" u="none" strike="noStrike" kern="1200" cap="none" spc="0" normalizeH="0" baseline="0" noProof="0" dirty="0">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endParaRPr>
            </a:p>
          </p:txBody>
        </p:sp>
      </p:grpSp>
      <p:sp>
        <p:nvSpPr>
          <p:cNvPr id="12" name="Google Shape;1763;p37">
            <a:extLst>
              <a:ext uri="{FF2B5EF4-FFF2-40B4-BE49-F238E27FC236}">
                <a16:creationId xmlns:a16="http://schemas.microsoft.com/office/drawing/2014/main" id="{8466A9F6-7B1B-FD27-B4E9-D2E9C65E8D67}"/>
              </a:ext>
            </a:extLst>
          </p:cNvPr>
          <p:cNvSpPr/>
          <p:nvPr/>
        </p:nvSpPr>
        <p:spPr>
          <a:xfrm>
            <a:off x="4571296" y="2008789"/>
            <a:ext cx="3790510" cy="865883"/>
          </a:xfrm>
          <a:prstGeom prst="roundRect">
            <a:avLst>
              <a:gd name="adj" fmla="val 16667"/>
            </a:avLst>
          </a:prstGeom>
          <a:solidFill>
            <a:srgbClr val="E76C5F"/>
          </a:solidFill>
          <a:ln>
            <a:noFill/>
          </a:ln>
        </p:spPr>
        <p:txBody>
          <a:bodyPr spcFirstLastPara="1" wrap="square" lIns="91425" tIns="91425" rIns="91425" bIns="91425" anchor="ctr" anchorCtr="0">
            <a:noAutofit/>
          </a:bodyP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r>
              <a:rPr kumimoji="0" lang="fr" sz="3200" b="1" i="0" u="none" strike="noStrike" kern="0" cap="none" spc="0" normalizeH="0" baseline="0" noProof="0" dirty="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rPr>
              <a:t>Nhiệm vụ</a:t>
            </a:r>
            <a:endParaRPr kumimoji="0" sz="3200" b="1" i="0" u="none" strike="noStrike" kern="0" cap="none" spc="0" normalizeH="0" baseline="0" noProof="0" dirty="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endParaRPr>
          </a:p>
        </p:txBody>
      </p:sp>
      <p:cxnSp>
        <p:nvCxnSpPr>
          <p:cNvPr id="13" name="Google Shape;1770;p37">
            <a:extLst>
              <a:ext uri="{FF2B5EF4-FFF2-40B4-BE49-F238E27FC236}">
                <a16:creationId xmlns:a16="http://schemas.microsoft.com/office/drawing/2014/main" id="{CC78E675-27CF-D389-3A27-49F64F8C0CF7}"/>
              </a:ext>
            </a:extLst>
          </p:cNvPr>
          <p:cNvCxnSpPr>
            <a:cxnSpLocks/>
            <a:stCxn id="12" idx="2"/>
          </p:cNvCxnSpPr>
          <p:nvPr/>
        </p:nvCxnSpPr>
        <p:spPr>
          <a:xfrm rot="16200000" flipH="1">
            <a:off x="7628600" y="1712623"/>
            <a:ext cx="1658052" cy="3982150"/>
          </a:xfrm>
          <a:prstGeom prst="curvedConnector2">
            <a:avLst/>
          </a:prstGeom>
          <a:noFill/>
          <a:ln w="9525" cap="flat" cmpd="sng">
            <a:solidFill>
              <a:srgbClr val="666666"/>
            </a:solidFill>
            <a:prstDash val="solid"/>
            <a:round/>
            <a:headEnd type="none" w="med" len="med"/>
            <a:tailEnd type="oval" w="med" len="med"/>
          </a:ln>
        </p:spPr>
      </p:cxnSp>
      <p:cxnSp>
        <p:nvCxnSpPr>
          <p:cNvPr id="14" name="Google Shape;1771;p37">
            <a:extLst>
              <a:ext uri="{FF2B5EF4-FFF2-40B4-BE49-F238E27FC236}">
                <a16:creationId xmlns:a16="http://schemas.microsoft.com/office/drawing/2014/main" id="{E34F38F9-F0E5-7BBF-4218-C85B5A601EE3}"/>
              </a:ext>
            </a:extLst>
          </p:cNvPr>
          <p:cNvCxnSpPr>
            <a:cxnSpLocks/>
            <a:stCxn id="12" idx="2"/>
          </p:cNvCxnSpPr>
          <p:nvPr/>
        </p:nvCxnSpPr>
        <p:spPr>
          <a:xfrm rot="16200000" flipH="1">
            <a:off x="5660852" y="3680371"/>
            <a:ext cx="1658054" cy="46656"/>
          </a:xfrm>
          <a:prstGeom prst="curvedConnector3">
            <a:avLst>
              <a:gd name="adj1" fmla="val 50000"/>
            </a:avLst>
          </a:prstGeom>
          <a:noFill/>
          <a:ln w="9525" cap="flat" cmpd="sng">
            <a:solidFill>
              <a:srgbClr val="666666"/>
            </a:solidFill>
            <a:prstDash val="solid"/>
            <a:round/>
            <a:headEnd type="none" w="med" len="med"/>
            <a:tailEnd type="oval" w="med" len="med"/>
          </a:ln>
        </p:spPr>
      </p:cxnSp>
      <p:cxnSp>
        <p:nvCxnSpPr>
          <p:cNvPr id="16" name="Google Shape;1775;p37">
            <a:extLst>
              <a:ext uri="{FF2B5EF4-FFF2-40B4-BE49-F238E27FC236}">
                <a16:creationId xmlns:a16="http://schemas.microsoft.com/office/drawing/2014/main" id="{FFC3A002-BD75-53E5-16AA-EC26ACCBE070}"/>
              </a:ext>
            </a:extLst>
          </p:cNvPr>
          <p:cNvCxnSpPr>
            <a:cxnSpLocks/>
            <a:stCxn id="12" idx="2"/>
          </p:cNvCxnSpPr>
          <p:nvPr/>
        </p:nvCxnSpPr>
        <p:spPr>
          <a:xfrm rot="5400000">
            <a:off x="3692569" y="1758744"/>
            <a:ext cx="1658054" cy="3889911"/>
          </a:xfrm>
          <a:prstGeom prst="curvedConnector2">
            <a:avLst/>
          </a:prstGeom>
          <a:noFill/>
          <a:ln w="9525" cap="flat" cmpd="sng">
            <a:solidFill>
              <a:srgbClr val="666666"/>
            </a:solidFill>
            <a:prstDash val="solid"/>
            <a:round/>
            <a:headEnd type="none" w="med" len="med"/>
            <a:tailEnd type="oval" w="med" len="med"/>
          </a:ln>
        </p:spPr>
      </p:cxnSp>
      <p:grpSp>
        <p:nvGrpSpPr>
          <p:cNvPr id="17" name="Google Shape;1776;p37">
            <a:extLst>
              <a:ext uri="{FF2B5EF4-FFF2-40B4-BE49-F238E27FC236}">
                <a16:creationId xmlns:a16="http://schemas.microsoft.com/office/drawing/2014/main" id="{D3F04947-DE77-D8E3-0AD8-D7A6AD7A6811}"/>
              </a:ext>
            </a:extLst>
          </p:cNvPr>
          <p:cNvGrpSpPr/>
          <p:nvPr/>
        </p:nvGrpSpPr>
        <p:grpSpPr>
          <a:xfrm>
            <a:off x="1803604" y="1882863"/>
            <a:ext cx="3186737" cy="2614241"/>
            <a:chOff x="376725" y="238125"/>
            <a:chExt cx="6866550" cy="5238750"/>
          </a:xfrm>
        </p:grpSpPr>
        <p:sp>
          <p:nvSpPr>
            <p:cNvPr id="18" name="Google Shape;1777;p37">
              <a:extLst>
                <a:ext uri="{FF2B5EF4-FFF2-40B4-BE49-F238E27FC236}">
                  <a16:creationId xmlns:a16="http://schemas.microsoft.com/office/drawing/2014/main" id="{7740C437-C2F4-880A-9047-AF67B123D45B}"/>
                </a:ext>
              </a:extLst>
            </p:cNvPr>
            <p:cNvSpPr/>
            <p:nvPr/>
          </p:nvSpPr>
          <p:spPr>
            <a:xfrm>
              <a:off x="4370875" y="961100"/>
              <a:ext cx="1959975" cy="2342125"/>
            </a:xfrm>
            <a:custGeom>
              <a:avLst/>
              <a:gdLst/>
              <a:ahLst/>
              <a:cxnLst/>
              <a:rect l="l" t="t" r="r" b="b"/>
              <a:pathLst>
                <a:path w="78399" h="93685" extrusionOk="0">
                  <a:moveTo>
                    <a:pt x="11287" y="0"/>
                  </a:moveTo>
                  <a:lnTo>
                    <a:pt x="11056" y="392"/>
                  </a:lnTo>
                  <a:lnTo>
                    <a:pt x="10824" y="783"/>
                  </a:lnTo>
                  <a:lnTo>
                    <a:pt x="10606" y="1203"/>
                  </a:lnTo>
                  <a:lnTo>
                    <a:pt x="10389" y="1638"/>
                  </a:lnTo>
                  <a:lnTo>
                    <a:pt x="9954" y="2536"/>
                  </a:lnTo>
                  <a:lnTo>
                    <a:pt x="9534" y="3478"/>
                  </a:lnTo>
                  <a:lnTo>
                    <a:pt x="9114" y="4492"/>
                  </a:lnTo>
                  <a:lnTo>
                    <a:pt x="8723" y="5535"/>
                  </a:lnTo>
                  <a:lnTo>
                    <a:pt x="8332" y="6622"/>
                  </a:lnTo>
                  <a:lnTo>
                    <a:pt x="7955" y="7766"/>
                  </a:lnTo>
                  <a:lnTo>
                    <a:pt x="7593" y="8940"/>
                  </a:lnTo>
                  <a:lnTo>
                    <a:pt x="7245" y="10157"/>
                  </a:lnTo>
                  <a:lnTo>
                    <a:pt x="6897" y="11403"/>
                  </a:lnTo>
                  <a:lnTo>
                    <a:pt x="6564" y="12693"/>
                  </a:lnTo>
                  <a:lnTo>
                    <a:pt x="6245" y="14011"/>
                  </a:lnTo>
                  <a:lnTo>
                    <a:pt x="5941" y="15358"/>
                  </a:lnTo>
                  <a:lnTo>
                    <a:pt x="5637" y="16735"/>
                  </a:lnTo>
                  <a:lnTo>
                    <a:pt x="5347" y="18140"/>
                  </a:lnTo>
                  <a:lnTo>
                    <a:pt x="5072" y="19560"/>
                  </a:lnTo>
                  <a:lnTo>
                    <a:pt x="4796" y="21009"/>
                  </a:lnTo>
                  <a:lnTo>
                    <a:pt x="4536" y="22472"/>
                  </a:lnTo>
                  <a:lnTo>
                    <a:pt x="4289" y="23950"/>
                  </a:lnTo>
                  <a:lnTo>
                    <a:pt x="4043" y="25443"/>
                  </a:lnTo>
                  <a:lnTo>
                    <a:pt x="3811" y="26949"/>
                  </a:lnTo>
                  <a:lnTo>
                    <a:pt x="3579" y="28471"/>
                  </a:lnTo>
                  <a:lnTo>
                    <a:pt x="3362" y="29992"/>
                  </a:lnTo>
                  <a:lnTo>
                    <a:pt x="3159" y="31528"/>
                  </a:lnTo>
                  <a:lnTo>
                    <a:pt x="2956" y="33064"/>
                  </a:lnTo>
                  <a:lnTo>
                    <a:pt x="2580" y="36135"/>
                  </a:lnTo>
                  <a:lnTo>
                    <a:pt x="2246" y="39192"/>
                  </a:lnTo>
                  <a:lnTo>
                    <a:pt x="1928" y="42220"/>
                  </a:lnTo>
                  <a:lnTo>
                    <a:pt x="1652" y="45191"/>
                  </a:lnTo>
                  <a:lnTo>
                    <a:pt x="1392" y="48103"/>
                  </a:lnTo>
                  <a:lnTo>
                    <a:pt x="1160" y="50943"/>
                  </a:lnTo>
                  <a:lnTo>
                    <a:pt x="957" y="53667"/>
                  </a:lnTo>
                  <a:lnTo>
                    <a:pt x="783" y="56289"/>
                  </a:lnTo>
                  <a:lnTo>
                    <a:pt x="624" y="58767"/>
                  </a:lnTo>
                  <a:lnTo>
                    <a:pt x="493" y="61085"/>
                  </a:lnTo>
                  <a:lnTo>
                    <a:pt x="377" y="63244"/>
                  </a:lnTo>
                  <a:lnTo>
                    <a:pt x="189" y="66982"/>
                  </a:lnTo>
                  <a:lnTo>
                    <a:pt x="88" y="69821"/>
                  </a:lnTo>
                  <a:lnTo>
                    <a:pt x="15" y="71618"/>
                  </a:lnTo>
                  <a:lnTo>
                    <a:pt x="1" y="72256"/>
                  </a:lnTo>
                  <a:lnTo>
                    <a:pt x="102" y="72328"/>
                  </a:lnTo>
                  <a:lnTo>
                    <a:pt x="218" y="72415"/>
                  </a:lnTo>
                  <a:lnTo>
                    <a:pt x="334" y="72531"/>
                  </a:lnTo>
                  <a:lnTo>
                    <a:pt x="450" y="72676"/>
                  </a:lnTo>
                  <a:lnTo>
                    <a:pt x="711" y="73038"/>
                  </a:lnTo>
                  <a:lnTo>
                    <a:pt x="986" y="73487"/>
                  </a:lnTo>
                  <a:lnTo>
                    <a:pt x="1305" y="74009"/>
                  </a:lnTo>
                  <a:lnTo>
                    <a:pt x="1652" y="74603"/>
                  </a:lnTo>
                  <a:lnTo>
                    <a:pt x="2464" y="75979"/>
                  </a:lnTo>
                  <a:lnTo>
                    <a:pt x="2942" y="76762"/>
                  </a:lnTo>
                  <a:lnTo>
                    <a:pt x="3449" y="77573"/>
                  </a:lnTo>
                  <a:lnTo>
                    <a:pt x="4014" y="78442"/>
                  </a:lnTo>
                  <a:lnTo>
                    <a:pt x="4637" y="79326"/>
                  </a:lnTo>
                  <a:lnTo>
                    <a:pt x="5304" y="80253"/>
                  </a:lnTo>
                  <a:lnTo>
                    <a:pt x="5666" y="80717"/>
                  </a:lnTo>
                  <a:lnTo>
                    <a:pt x="6043" y="81181"/>
                  </a:lnTo>
                  <a:lnTo>
                    <a:pt x="6434" y="81659"/>
                  </a:lnTo>
                  <a:lnTo>
                    <a:pt x="6839" y="82137"/>
                  </a:lnTo>
                  <a:lnTo>
                    <a:pt x="7260" y="82615"/>
                  </a:lnTo>
                  <a:lnTo>
                    <a:pt x="7694" y="83093"/>
                  </a:lnTo>
                  <a:lnTo>
                    <a:pt x="8158" y="83571"/>
                  </a:lnTo>
                  <a:lnTo>
                    <a:pt x="8636" y="84049"/>
                  </a:lnTo>
                  <a:lnTo>
                    <a:pt x="9114" y="84527"/>
                  </a:lnTo>
                  <a:lnTo>
                    <a:pt x="9636" y="84991"/>
                  </a:lnTo>
                  <a:lnTo>
                    <a:pt x="10157" y="85455"/>
                  </a:lnTo>
                  <a:lnTo>
                    <a:pt x="10708" y="85918"/>
                  </a:lnTo>
                  <a:lnTo>
                    <a:pt x="11273" y="86382"/>
                  </a:lnTo>
                  <a:lnTo>
                    <a:pt x="11867" y="86831"/>
                  </a:lnTo>
                  <a:lnTo>
                    <a:pt x="12475" y="87280"/>
                  </a:lnTo>
                  <a:lnTo>
                    <a:pt x="13113" y="87715"/>
                  </a:lnTo>
                  <a:lnTo>
                    <a:pt x="13750" y="88150"/>
                  </a:lnTo>
                  <a:lnTo>
                    <a:pt x="14431" y="88570"/>
                  </a:lnTo>
                  <a:lnTo>
                    <a:pt x="15127" y="88976"/>
                  </a:lnTo>
                  <a:lnTo>
                    <a:pt x="15837" y="89367"/>
                  </a:lnTo>
                  <a:lnTo>
                    <a:pt x="16576" y="89758"/>
                  </a:lnTo>
                  <a:lnTo>
                    <a:pt x="17344" y="90120"/>
                  </a:lnTo>
                  <a:lnTo>
                    <a:pt x="18141" y="90482"/>
                  </a:lnTo>
                  <a:lnTo>
                    <a:pt x="18952" y="90830"/>
                  </a:lnTo>
                  <a:lnTo>
                    <a:pt x="19778" y="91163"/>
                  </a:lnTo>
                  <a:lnTo>
                    <a:pt x="20647" y="91468"/>
                  </a:lnTo>
                  <a:lnTo>
                    <a:pt x="21531" y="91757"/>
                  </a:lnTo>
                  <a:lnTo>
                    <a:pt x="22444" y="92047"/>
                  </a:lnTo>
                  <a:lnTo>
                    <a:pt x="23371" y="92293"/>
                  </a:lnTo>
                  <a:lnTo>
                    <a:pt x="24342" y="92540"/>
                  </a:lnTo>
                  <a:lnTo>
                    <a:pt x="25327" y="92757"/>
                  </a:lnTo>
                  <a:lnTo>
                    <a:pt x="26356" y="92945"/>
                  </a:lnTo>
                  <a:lnTo>
                    <a:pt x="27399" y="93119"/>
                  </a:lnTo>
                  <a:lnTo>
                    <a:pt x="28471" y="93279"/>
                  </a:lnTo>
                  <a:lnTo>
                    <a:pt x="29572" y="93409"/>
                  </a:lnTo>
                  <a:lnTo>
                    <a:pt x="30717" y="93510"/>
                  </a:lnTo>
                  <a:lnTo>
                    <a:pt x="31876" y="93583"/>
                  </a:lnTo>
                  <a:lnTo>
                    <a:pt x="33064" y="93641"/>
                  </a:lnTo>
                  <a:lnTo>
                    <a:pt x="34266" y="93670"/>
                  </a:lnTo>
                  <a:lnTo>
                    <a:pt x="35455" y="93684"/>
                  </a:lnTo>
                  <a:lnTo>
                    <a:pt x="36643" y="93684"/>
                  </a:lnTo>
                  <a:lnTo>
                    <a:pt x="37816" y="93670"/>
                  </a:lnTo>
                  <a:lnTo>
                    <a:pt x="38975" y="93641"/>
                  </a:lnTo>
                  <a:lnTo>
                    <a:pt x="40134" y="93612"/>
                  </a:lnTo>
                  <a:lnTo>
                    <a:pt x="41279" y="93568"/>
                  </a:lnTo>
                  <a:lnTo>
                    <a:pt x="42409" y="93496"/>
                  </a:lnTo>
                  <a:lnTo>
                    <a:pt x="43525" y="93424"/>
                  </a:lnTo>
                  <a:lnTo>
                    <a:pt x="44640" y="93351"/>
                  </a:lnTo>
                  <a:lnTo>
                    <a:pt x="45742" y="93250"/>
                  </a:lnTo>
                  <a:lnTo>
                    <a:pt x="46814" y="93148"/>
                  </a:lnTo>
                  <a:lnTo>
                    <a:pt x="47886" y="93047"/>
                  </a:lnTo>
                  <a:lnTo>
                    <a:pt x="48958" y="92916"/>
                  </a:lnTo>
                  <a:lnTo>
                    <a:pt x="50001" y="92786"/>
                  </a:lnTo>
                  <a:lnTo>
                    <a:pt x="51030" y="92656"/>
                  </a:lnTo>
                  <a:lnTo>
                    <a:pt x="52044" y="92511"/>
                  </a:lnTo>
                  <a:lnTo>
                    <a:pt x="53058" y="92351"/>
                  </a:lnTo>
                  <a:lnTo>
                    <a:pt x="54044" y="92192"/>
                  </a:lnTo>
                  <a:lnTo>
                    <a:pt x="55014" y="92018"/>
                  </a:lnTo>
                  <a:lnTo>
                    <a:pt x="55985" y="91844"/>
                  </a:lnTo>
                  <a:lnTo>
                    <a:pt x="56927" y="91670"/>
                  </a:lnTo>
                  <a:lnTo>
                    <a:pt x="58767" y="91294"/>
                  </a:lnTo>
                  <a:lnTo>
                    <a:pt x="60549" y="90888"/>
                  </a:lnTo>
                  <a:lnTo>
                    <a:pt x="62259" y="90482"/>
                  </a:lnTo>
                  <a:lnTo>
                    <a:pt x="63896" y="90062"/>
                  </a:lnTo>
                  <a:lnTo>
                    <a:pt x="65461" y="89628"/>
                  </a:lnTo>
                  <a:lnTo>
                    <a:pt x="66938" y="89193"/>
                  </a:lnTo>
                  <a:lnTo>
                    <a:pt x="68358" y="88744"/>
                  </a:lnTo>
                  <a:lnTo>
                    <a:pt x="69677" y="88309"/>
                  </a:lnTo>
                  <a:lnTo>
                    <a:pt x="70923" y="87874"/>
                  </a:lnTo>
                  <a:lnTo>
                    <a:pt x="72082" y="87440"/>
                  </a:lnTo>
                  <a:lnTo>
                    <a:pt x="73154" y="87020"/>
                  </a:lnTo>
                  <a:lnTo>
                    <a:pt x="74125" y="86614"/>
                  </a:lnTo>
                  <a:lnTo>
                    <a:pt x="75009" y="86223"/>
                  </a:lnTo>
                  <a:lnTo>
                    <a:pt x="75806" y="85860"/>
                  </a:lnTo>
                  <a:lnTo>
                    <a:pt x="76487" y="85513"/>
                  </a:lnTo>
                  <a:lnTo>
                    <a:pt x="77081" y="85194"/>
                  </a:lnTo>
                  <a:lnTo>
                    <a:pt x="77559" y="84919"/>
                  </a:lnTo>
                  <a:lnTo>
                    <a:pt x="77935" y="84658"/>
                  </a:lnTo>
                  <a:lnTo>
                    <a:pt x="78080" y="84542"/>
                  </a:lnTo>
                  <a:lnTo>
                    <a:pt x="78196" y="84441"/>
                  </a:lnTo>
                  <a:lnTo>
                    <a:pt x="78298" y="84354"/>
                  </a:lnTo>
                  <a:lnTo>
                    <a:pt x="78356" y="84267"/>
                  </a:lnTo>
                  <a:lnTo>
                    <a:pt x="78385" y="84194"/>
                  </a:lnTo>
                  <a:lnTo>
                    <a:pt x="78399" y="84136"/>
                  </a:lnTo>
                  <a:lnTo>
                    <a:pt x="78269" y="83557"/>
                  </a:lnTo>
                  <a:lnTo>
                    <a:pt x="78008" y="82325"/>
                  </a:lnTo>
                  <a:lnTo>
                    <a:pt x="77617" y="80514"/>
                  </a:lnTo>
                  <a:lnTo>
                    <a:pt x="77138" y="78181"/>
                  </a:lnTo>
                  <a:lnTo>
                    <a:pt x="76878" y="76834"/>
                  </a:lnTo>
                  <a:lnTo>
                    <a:pt x="76617" y="75400"/>
                  </a:lnTo>
                  <a:lnTo>
                    <a:pt x="76342" y="73864"/>
                  </a:lnTo>
                  <a:lnTo>
                    <a:pt x="76066" y="72227"/>
                  </a:lnTo>
                  <a:lnTo>
                    <a:pt x="75791" y="70531"/>
                  </a:lnTo>
                  <a:lnTo>
                    <a:pt x="75530" y="68749"/>
                  </a:lnTo>
                  <a:lnTo>
                    <a:pt x="75269" y="66924"/>
                  </a:lnTo>
                  <a:lnTo>
                    <a:pt x="75038" y="65026"/>
                  </a:lnTo>
                  <a:lnTo>
                    <a:pt x="74806" y="63099"/>
                  </a:lnTo>
                  <a:lnTo>
                    <a:pt x="74603" y="61128"/>
                  </a:lnTo>
                  <a:lnTo>
                    <a:pt x="74429" y="59129"/>
                  </a:lnTo>
                  <a:lnTo>
                    <a:pt x="74299" y="57115"/>
                  </a:lnTo>
                  <a:lnTo>
                    <a:pt x="74241" y="56115"/>
                  </a:lnTo>
                  <a:lnTo>
                    <a:pt x="74183" y="55101"/>
                  </a:lnTo>
                  <a:lnTo>
                    <a:pt x="74139" y="54087"/>
                  </a:lnTo>
                  <a:lnTo>
                    <a:pt x="74110" y="53073"/>
                  </a:lnTo>
                  <a:lnTo>
                    <a:pt x="74096" y="52058"/>
                  </a:lnTo>
                  <a:lnTo>
                    <a:pt x="74096" y="51059"/>
                  </a:lnTo>
                  <a:lnTo>
                    <a:pt x="74096" y="50059"/>
                  </a:lnTo>
                  <a:lnTo>
                    <a:pt x="74110" y="49059"/>
                  </a:lnTo>
                  <a:lnTo>
                    <a:pt x="74139" y="48059"/>
                  </a:lnTo>
                  <a:lnTo>
                    <a:pt x="74183" y="47074"/>
                  </a:lnTo>
                  <a:lnTo>
                    <a:pt x="74241" y="46103"/>
                  </a:lnTo>
                  <a:lnTo>
                    <a:pt x="74299" y="45133"/>
                  </a:lnTo>
                  <a:lnTo>
                    <a:pt x="74386" y="44176"/>
                  </a:lnTo>
                  <a:lnTo>
                    <a:pt x="74487" y="43235"/>
                  </a:lnTo>
                  <a:lnTo>
                    <a:pt x="74603" y="42293"/>
                  </a:lnTo>
                  <a:lnTo>
                    <a:pt x="74733" y="41380"/>
                  </a:lnTo>
                  <a:lnTo>
                    <a:pt x="74878" y="40482"/>
                  </a:lnTo>
                  <a:lnTo>
                    <a:pt x="75038" y="39584"/>
                  </a:lnTo>
                  <a:lnTo>
                    <a:pt x="75226" y="38714"/>
                  </a:lnTo>
                  <a:lnTo>
                    <a:pt x="75429" y="37859"/>
                  </a:lnTo>
                  <a:lnTo>
                    <a:pt x="75646" y="37019"/>
                  </a:lnTo>
                  <a:lnTo>
                    <a:pt x="75878" y="36208"/>
                  </a:lnTo>
                  <a:lnTo>
                    <a:pt x="76139" y="35411"/>
                  </a:lnTo>
                  <a:lnTo>
                    <a:pt x="76414" y="34643"/>
                  </a:lnTo>
                  <a:lnTo>
                    <a:pt x="11287" y="0"/>
                  </a:lnTo>
                  <a:close/>
                </a:path>
              </a:pathLst>
            </a:custGeom>
            <a:solidFill>
              <a:srgbClr val="ED734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778;p37">
              <a:extLst>
                <a:ext uri="{FF2B5EF4-FFF2-40B4-BE49-F238E27FC236}">
                  <a16:creationId xmlns:a16="http://schemas.microsoft.com/office/drawing/2014/main" id="{6463C255-6B33-D78E-B2B5-0A80CD82180D}"/>
                </a:ext>
              </a:extLst>
            </p:cNvPr>
            <p:cNvSpPr/>
            <p:nvPr/>
          </p:nvSpPr>
          <p:spPr>
            <a:xfrm>
              <a:off x="4448750" y="2044850"/>
              <a:ext cx="496275" cy="613625"/>
            </a:xfrm>
            <a:custGeom>
              <a:avLst/>
              <a:gdLst/>
              <a:ahLst/>
              <a:cxnLst/>
              <a:rect l="l" t="t" r="r" b="b"/>
              <a:pathLst>
                <a:path w="19851" h="24545" extrusionOk="0">
                  <a:moveTo>
                    <a:pt x="18184" y="1"/>
                  </a:moveTo>
                  <a:lnTo>
                    <a:pt x="17836" y="15"/>
                  </a:lnTo>
                  <a:lnTo>
                    <a:pt x="17358" y="44"/>
                  </a:lnTo>
                  <a:lnTo>
                    <a:pt x="16764" y="102"/>
                  </a:lnTo>
                  <a:lnTo>
                    <a:pt x="16069" y="203"/>
                  </a:lnTo>
                  <a:lnTo>
                    <a:pt x="15257" y="334"/>
                  </a:lnTo>
                  <a:lnTo>
                    <a:pt x="14823" y="421"/>
                  </a:lnTo>
                  <a:lnTo>
                    <a:pt x="14359" y="522"/>
                  </a:lnTo>
                  <a:lnTo>
                    <a:pt x="13881" y="638"/>
                  </a:lnTo>
                  <a:lnTo>
                    <a:pt x="13374" y="769"/>
                  </a:lnTo>
                  <a:lnTo>
                    <a:pt x="12838" y="913"/>
                  </a:lnTo>
                  <a:lnTo>
                    <a:pt x="12302" y="1073"/>
                  </a:lnTo>
                  <a:lnTo>
                    <a:pt x="11737" y="1261"/>
                  </a:lnTo>
                  <a:lnTo>
                    <a:pt x="11157" y="1464"/>
                  </a:lnTo>
                  <a:lnTo>
                    <a:pt x="10563" y="1681"/>
                  </a:lnTo>
                  <a:lnTo>
                    <a:pt x="9940" y="1928"/>
                  </a:lnTo>
                  <a:lnTo>
                    <a:pt x="9317" y="2188"/>
                  </a:lnTo>
                  <a:lnTo>
                    <a:pt x="8680" y="2478"/>
                  </a:lnTo>
                  <a:lnTo>
                    <a:pt x="8028" y="2782"/>
                  </a:lnTo>
                  <a:lnTo>
                    <a:pt x="7361" y="3130"/>
                  </a:lnTo>
                  <a:lnTo>
                    <a:pt x="6695" y="3492"/>
                  </a:lnTo>
                  <a:lnTo>
                    <a:pt x="5999" y="3884"/>
                  </a:lnTo>
                  <a:lnTo>
                    <a:pt x="5304" y="4304"/>
                  </a:lnTo>
                  <a:lnTo>
                    <a:pt x="4608" y="4753"/>
                  </a:lnTo>
                  <a:lnTo>
                    <a:pt x="4260" y="4985"/>
                  </a:lnTo>
                  <a:lnTo>
                    <a:pt x="3942" y="5231"/>
                  </a:lnTo>
                  <a:lnTo>
                    <a:pt x="3623" y="5492"/>
                  </a:lnTo>
                  <a:lnTo>
                    <a:pt x="3333" y="5753"/>
                  </a:lnTo>
                  <a:lnTo>
                    <a:pt x="3043" y="6028"/>
                  </a:lnTo>
                  <a:lnTo>
                    <a:pt x="2783" y="6318"/>
                  </a:lnTo>
                  <a:lnTo>
                    <a:pt x="2536" y="6607"/>
                  </a:lnTo>
                  <a:lnTo>
                    <a:pt x="2290" y="6912"/>
                  </a:lnTo>
                  <a:lnTo>
                    <a:pt x="2073" y="7216"/>
                  </a:lnTo>
                  <a:lnTo>
                    <a:pt x="1870" y="7520"/>
                  </a:lnTo>
                  <a:lnTo>
                    <a:pt x="1667" y="7839"/>
                  </a:lnTo>
                  <a:lnTo>
                    <a:pt x="1493" y="8158"/>
                  </a:lnTo>
                  <a:lnTo>
                    <a:pt x="1319" y="8491"/>
                  </a:lnTo>
                  <a:lnTo>
                    <a:pt x="1160" y="8824"/>
                  </a:lnTo>
                  <a:lnTo>
                    <a:pt x="1015" y="9157"/>
                  </a:lnTo>
                  <a:lnTo>
                    <a:pt x="885" y="9505"/>
                  </a:lnTo>
                  <a:lnTo>
                    <a:pt x="754" y="9838"/>
                  </a:lnTo>
                  <a:lnTo>
                    <a:pt x="638" y="10186"/>
                  </a:lnTo>
                  <a:lnTo>
                    <a:pt x="537" y="10548"/>
                  </a:lnTo>
                  <a:lnTo>
                    <a:pt x="450" y="10896"/>
                  </a:lnTo>
                  <a:lnTo>
                    <a:pt x="363" y="11244"/>
                  </a:lnTo>
                  <a:lnTo>
                    <a:pt x="291" y="11606"/>
                  </a:lnTo>
                  <a:lnTo>
                    <a:pt x="233" y="11954"/>
                  </a:lnTo>
                  <a:lnTo>
                    <a:pt x="175" y="12316"/>
                  </a:lnTo>
                  <a:lnTo>
                    <a:pt x="88" y="13026"/>
                  </a:lnTo>
                  <a:lnTo>
                    <a:pt x="30" y="13736"/>
                  </a:lnTo>
                  <a:lnTo>
                    <a:pt x="15" y="14431"/>
                  </a:lnTo>
                  <a:lnTo>
                    <a:pt x="1" y="15127"/>
                  </a:lnTo>
                  <a:lnTo>
                    <a:pt x="30" y="15793"/>
                  </a:lnTo>
                  <a:lnTo>
                    <a:pt x="59" y="16445"/>
                  </a:lnTo>
                  <a:lnTo>
                    <a:pt x="117" y="17083"/>
                  </a:lnTo>
                  <a:lnTo>
                    <a:pt x="189" y="17691"/>
                  </a:lnTo>
                  <a:lnTo>
                    <a:pt x="262" y="18271"/>
                  </a:lnTo>
                  <a:lnTo>
                    <a:pt x="363" y="18821"/>
                  </a:lnTo>
                  <a:lnTo>
                    <a:pt x="450" y="19343"/>
                  </a:lnTo>
                  <a:lnTo>
                    <a:pt x="537" y="19807"/>
                  </a:lnTo>
                  <a:lnTo>
                    <a:pt x="725" y="20633"/>
                  </a:lnTo>
                  <a:lnTo>
                    <a:pt x="885" y="21256"/>
                  </a:lnTo>
                  <a:lnTo>
                    <a:pt x="1001" y="21647"/>
                  </a:lnTo>
                  <a:lnTo>
                    <a:pt x="1044" y="21777"/>
                  </a:lnTo>
                  <a:lnTo>
                    <a:pt x="7578" y="24544"/>
                  </a:lnTo>
                  <a:lnTo>
                    <a:pt x="15098" y="15446"/>
                  </a:lnTo>
                  <a:lnTo>
                    <a:pt x="19850" y="9114"/>
                  </a:lnTo>
                  <a:lnTo>
                    <a:pt x="18459" y="1"/>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779;p37">
              <a:extLst>
                <a:ext uri="{FF2B5EF4-FFF2-40B4-BE49-F238E27FC236}">
                  <a16:creationId xmlns:a16="http://schemas.microsoft.com/office/drawing/2014/main" id="{01CCE363-9A02-B794-1241-43850ED30335}"/>
                </a:ext>
              </a:extLst>
            </p:cNvPr>
            <p:cNvSpPr/>
            <p:nvPr/>
          </p:nvSpPr>
          <p:spPr>
            <a:xfrm>
              <a:off x="5756725" y="2480250"/>
              <a:ext cx="318050" cy="856300"/>
            </a:xfrm>
            <a:custGeom>
              <a:avLst/>
              <a:gdLst/>
              <a:ahLst/>
              <a:cxnLst/>
              <a:rect l="l" t="t" r="r" b="b"/>
              <a:pathLst>
                <a:path w="12722" h="34252" extrusionOk="0">
                  <a:moveTo>
                    <a:pt x="1377" y="0"/>
                  </a:moveTo>
                  <a:lnTo>
                    <a:pt x="0" y="5158"/>
                  </a:lnTo>
                  <a:lnTo>
                    <a:pt x="986" y="15836"/>
                  </a:lnTo>
                  <a:lnTo>
                    <a:pt x="1377" y="29499"/>
                  </a:lnTo>
                  <a:lnTo>
                    <a:pt x="6332" y="34251"/>
                  </a:lnTo>
                  <a:lnTo>
                    <a:pt x="6419" y="34222"/>
                  </a:lnTo>
                  <a:lnTo>
                    <a:pt x="6636" y="34092"/>
                  </a:lnTo>
                  <a:lnTo>
                    <a:pt x="6984" y="33889"/>
                  </a:lnTo>
                  <a:lnTo>
                    <a:pt x="7433" y="33585"/>
                  </a:lnTo>
                  <a:lnTo>
                    <a:pt x="7694" y="33396"/>
                  </a:lnTo>
                  <a:lnTo>
                    <a:pt x="7955" y="33194"/>
                  </a:lnTo>
                  <a:lnTo>
                    <a:pt x="8245" y="32947"/>
                  </a:lnTo>
                  <a:lnTo>
                    <a:pt x="8549" y="32672"/>
                  </a:lnTo>
                  <a:lnTo>
                    <a:pt x="8853" y="32382"/>
                  </a:lnTo>
                  <a:lnTo>
                    <a:pt x="9172" y="32049"/>
                  </a:lnTo>
                  <a:lnTo>
                    <a:pt x="9476" y="31701"/>
                  </a:lnTo>
                  <a:lnTo>
                    <a:pt x="9795" y="31310"/>
                  </a:lnTo>
                  <a:lnTo>
                    <a:pt x="10114" y="30890"/>
                  </a:lnTo>
                  <a:lnTo>
                    <a:pt x="10418" y="30441"/>
                  </a:lnTo>
                  <a:lnTo>
                    <a:pt x="10722" y="29948"/>
                  </a:lnTo>
                  <a:lnTo>
                    <a:pt x="11012" y="29427"/>
                  </a:lnTo>
                  <a:lnTo>
                    <a:pt x="11287" y="28876"/>
                  </a:lnTo>
                  <a:lnTo>
                    <a:pt x="11548" y="28282"/>
                  </a:lnTo>
                  <a:lnTo>
                    <a:pt x="11794" y="27659"/>
                  </a:lnTo>
                  <a:lnTo>
                    <a:pt x="12012" y="26992"/>
                  </a:lnTo>
                  <a:lnTo>
                    <a:pt x="12113" y="26645"/>
                  </a:lnTo>
                  <a:lnTo>
                    <a:pt x="12214" y="26283"/>
                  </a:lnTo>
                  <a:lnTo>
                    <a:pt x="12301" y="25920"/>
                  </a:lnTo>
                  <a:lnTo>
                    <a:pt x="12374" y="25544"/>
                  </a:lnTo>
                  <a:lnTo>
                    <a:pt x="12446" y="25152"/>
                  </a:lnTo>
                  <a:lnTo>
                    <a:pt x="12519" y="24761"/>
                  </a:lnTo>
                  <a:lnTo>
                    <a:pt x="12577" y="24341"/>
                  </a:lnTo>
                  <a:lnTo>
                    <a:pt x="12620" y="23935"/>
                  </a:lnTo>
                  <a:lnTo>
                    <a:pt x="12664" y="23501"/>
                  </a:lnTo>
                  <a:lnTo>
                    <a:pt x="12693" y="23066"/>
                  </a:lnTo>
                  <a:lnTo>
                    <a:pt x="12722" y="22617"/>
                  </a:lnTo>
                  <a:lnTo>
                    <a:pt x="12722" y="22153"/>
                  </a:lnTo>
                  <a:lnTo>
                    <a:pt x="12722" y="21675"/>
                  </a:lnTo>
                  <a:lnTo>
                    <a:pt x="12722" y="21197"/>
                  </a:lnTo>
                  <a:lnTo>
                    <a:pt x="12693" y="20704"/>
                  </a:lnTo>
                  <a:lnTo>
                    <a:pt x="12664" y="20197"/>
                  </a:lnTo>
                  <a:lnTo>
                    <a:pt x="12591" y="19183"/>
                  </a:lnTo>
                  <a:lnTo>
                    <a:pt x="12490" y="18198"/>
                  </a:lnTo>
                  <a:lnTo>
                    <a:pt x="12374" y="17213"/>
                  </a:lnTo>
                  <a:lnTo>
                    <a:pt x="12243" y="16256"/>
                  </a:lnTo>
                  <a:lnTo>
                    <a:pt x="12098" y="15315"/>
                  </a:lnTo>
                  <a:lnTo>
                    <a:pt x="11939" y="14402"/>
                  </a:lnTo>
                  <a:lnTo>
                    <a:pt x="11765" y="13503"/>
                  </a:lnTo>
                  <a:lnTo>
                    <a:pt x="11591" y="12634"/>
                  </a:lnTo>
                  <a:lnTo>
                    <a:pt x="11403" y="11794"/>
                  </a:lnTo>
                  <a:lnTo>
                    <a:pt x="11215" y="10968"/>
                  </a:lnTo>
                  <a:lnTo>
                    <a:pt x="11012" y="10171"/>
                  </a:lnTo>
                  <a:lnTo>
                    <a:pt x="10823" y="9403"/>
                  </a:lnTo>
                  <a:lnTo>
                    <a:pt x="10606" y="8664"/>
                  </a:lnTo>
                  <a:lnTo>
                    <a:pt x="10403" y="7940"/>
                  </a:lnTo>
                  <a:lnTo>
                    <a:pt x="9998" y="6607"/>
                  </a:lnTo>
                  <a:lnTo>
                    <a:pt x="9592" y="5404"/>
                  </a:lnTo>
                  <a:lnTo>
                    <a:pt x="9215" y="4332"/>
                  </a:lnTo>
                  <a:lnTo>
                    <a:pt x="8853" y="3405"/>
                  </a:lnTo>
                  <a:lnTo>
                    <a:pt x="8549" y="2637"/>
                  </a:lnTo>
                  <a:lnTo>
                    <a:pt x="8288" y="2014"/>
                  </a:lnTo>
                  <a:lnTo>
                    <a:pt x="8085" y="1565"/>
                  </a:lnTo>
                  <a:lnTo>
                    <a:pt x="7911" y="1188"/>
                  </a:lnTo>
                  <a:lnTo>
                    <a:pt x="1377" y="0"/>
                  </a:lnTo>
                  <a:close/>
                </a:path>
              </a:pathLst>
            </a:custGeom>
            <a:solidFill>
              <a:srgbClr val="7AB848"/>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780;p37">
              <a:extLst>
                <a:ext uri="{FF2B5EF4-FFF2-40B4-BE49-F238E27FC236}">
                  <a16:creationId xmlns:a16="http://schemas.microsoft.com/office/drawing/2014/main" id="{1EA60C2E-679F-8C2E-1B2C-C8B09B0703CF}"/>
                </a:ext>
              </a:extLst>
            </p:cNvPr>
            <p:cNvSpPr/>
            <p:nvPr/>
          </p:nvSpPr>
          <p:spPr>
            <a:xfrm>
              <a:off x="5271725" y="2524800"/>
              <a:ext cx="741475" cy="1445275"/>
            </a:xfrm>
            <a:custGeom>
              <a:avLst/>
              <a:gdLst/>
              <a:ahLst/>
              <a:cxnLst/>
              <a:rect l="l" t="t" r="r" b="b"/>
              <a:pathLst>
                <a:path w="29659" h="57811" extrusionOk="0">
                  <a:moveTo>
                    <a:pt x="16039" y="0"/>
                  </a:moveTo>
                  <a:lnTo>
                    <a:pt x="10490" y="6535"/>
                  </a:lnTo>
                  <a:lnTo>
                    <a:pt x="7723" y="22182"/>
                  </a:lnTo>
                  <a:lnTo>
                    <a:pt x="2970" y="38801"/>
                  </a:lnTo>
                  <a:lnTo>
                    <a:pt x="2507" y="40887"/>
                  </a:lnTo>
                  <a:lnTo>
                    <a:pt x="1478" y="45509"/>
                  </a:lnTo>
                  <a:lnTo>
                    <a:pt x="942" y="48016"/>
                  </a:lnTo>
                  <a:lnTo>
                    <a:pt x="464" y="50247"/>
                  </a:lnTo>
                  <a:lnTo>
                    <a:pt x="130" y="51899"/>
                  </a:lnTo>
                  <a:lnTo>
                    <a:pt x="29" y="52406"/>
                  </a:lnTo>
                  <a:lnTo>
                    <a:pt x="0" y="52667"/>
                  </a:lnTo>
                  <a:lnTo>
                    <a:pt x="15" y="52696"/>
                  </a:lnTo>
                  <a:lnTo>
                    <a:pt x="29" y="52739"/>
                  </a:lnTo>
                  <a:lnTo>
                    <a:pt x="145" y="52840"/>
                  </a:lnTo>
                  <a:lnTo>
                    <a:pt x="333" y="52971"/>
                  </a:lnTo>
                  <a:lnTo>
                    <a:pt x="580" y="53116"/>
                  </a:lnTo>
                  <a:lnTo>
                    <a:pt x="898" y="53290"/>
                  </a:lnTo>
                  <a:lnTo>
                    <a:pt x="1261" y="53492"/>
                  </a:lnTo>
                  <a:lnTo>
                    <a:pt x="1695" y="53710"/>
                  </a:lnTo>
                  <a:lnTo>
                    <a:pt x="2173" y="53942"/>
                  </a:lnTo>
                  <a:lnTo>
                    <a:pt x="2695" y="54173"/>
                  </a:lnTo>
                  <a:lnTo>
                    <a:pt x="3275" y="54434"/>
                  </a:lnTo>
                  <a:lnTo>
                    <a:pt x="3883" y="54680"/>
                  </a:lnTo>
                  <a:lnTo>
                    <a:pt x="4535" y="54956"/>
                  </a:lnTo>
                  <a:lnTo>
                    <a:pt x="5216" y="55217"/>
                  </a:lnTo>
                  <a:lnTo>
                    <a:pt x="5926" y="55477"/>
                  </a:lnTo>
                  <a:lnTo>
                    <a:pt x="6665" y="55753"/>
                  </a:lnTo>
                  <a:lnTo>
                    <a:pt x="7418" y="55999"/>
                  </a:lnTo>
                  <a:lnTo>
                    <a:pt x="8201" y="56260"/>
                  </a:lnTo>
                  <a:lnTo>
                    <a:pt x="8998" y="56492"/>
                  </a:lnTo>
                  <a:lnTo>
                    <a:pt x="9794" y="56723"/>
                  </a:lnTo>
                  <a:lnTo>
                    <a:pt x="10606" y="56941"/>
                  </a:lnTo>
                  <a:lnTo>
                    <a:pt x="11432" y="57129"/>
                  </a:lnTo>
                  <a:lnTo>
                    <a:pt x="12243" y="57303"/>
                  </a:lnTo>
                  <a:lnTo>
                    <a:pt x="13054" y="57462"/>
                  </a:lnTo>
                  <a:lnTo>
                    <a:pt x="13866" y="57593"/>
                  </a:lnTo>
                  <a:lnTo>
                    <a:pt x="14663" y="57694"/>
                  </a:lnTo>
                  <a:lnTo>
                    <a:pt x="15431" y="57767"/>
                  </a:lnTo>
                  <a:lnTo>
                    <a:pt x="16198" y="57796"/>
                  </a:lnTo>
                  <a:lnTo>
                    <a:pt x="16575" y="57810"/>
                  </a:lnTo>
                  <a:lnTo>
                    <a:pt x="16937" y="57810"/>
                  </a:lnTo>
                  <a:lnTo>
                    <a:pt x="17300" y="57796"/>
                  </a:lnTo>
                  <a:lnTo>
                    <a:pt x="17647" y="57767"/>
                  </a:lnTo>
                  <a:lnTo>
                    <a:pt x="17995" y="57738"/>
                  </a:lnTo>
                  <a:lnTo>
                    <a:pt x="18328" y="57694"/>
                  </a:lnTo>
                  <a:lnTo>
                    <a:pt x="18662" y="57636"/>
                  </a:lnTo>
                  <a:lnTo>
                    <a:pt x="18980" y="57578"/>
                  </a:lnTo>
                  <a:lnTo>
                    <a:pt x="19299" y="57506"/>
                  </a:lnTo>
                  <a:lnTo>
                    <a:pt x="19603" y="57419"/>
                  </a:lnTo>
                  <a:lnTo>
                    <a:pt x="19893" y="57317"/>
                  </a:lnTo>
                  <a:lnTo>
                    <a:pt x="20183" y="57187"/>
                  </a:lnTo>
                  <a:lnTo>
                    <a:pt x="20487" y="57057"/>
                  </a:lnTo>
                  <a:lnTo>
                    <a:pt x="20777" y="56897"/>
                  </a:lnTo>
                  <a:lnTo>
                    <a:pt x="21067" y="56723"/>
                  </a:lnTo>
                  <a:lnTo>
                    <a:pt x="21356" y="56535"/>
                  </a:lnTo>
                  <a:lnTo>
                    <a:pt x="21632" y="56332"/>
                  </a:lnTo>
                  <a:lnTo>
                    <a:pt x="21921" y="56115"/>
                  </a:lnTo>
                  <a:lnTo>
                    <a:pt x="22197" y="55883"/>
                  </a:lnTo>
                  <a:lnTo>
                    <a:pt x="22487" y="55637"/>
                  </a:lnTo>
                  <a:lnTo>
                    <a:pt x="22762" y="55361"/>
                  </a:lnTo>
                  <a:lnTo>
                    <a:pt x="23023" y="55086"/>
                  </a:lnTo>
                  <a:lnTo>
                    <a:pt x="23298" y="54796"/>
                  </a:lnTo>
                  <a:lnTo>
                    <a:pt x="23559" y="54492"/>
                  </a:lnTo>
                  <a:lnTo>
                    <a:pt x="23834" y="54173"/>
                  </a:lnTo>
                  <a:lnTo>
                    <a:pt x="24080" y="53855"/>
                  </a:lnTo>
                  <a:lnTo>
                    <a:pt x="24341" y="53507"/>
                  </a:lnTo>
                  <a:lnTo>
                    <a:pt x="24602" y="53159"/>
                  </a:lnTo>
                  <a:lnTo>
                    <a:pt x="24848" y="52797"/>
                  </a:lnTo>
                  <a:lnTo>
                    <a:pt x="25080" y="52420"/>
                  </a:lnTo>
                  <a:lnTo>
                    <a:pt x="25326" y="52044"/>
                  </a:lnTo>
                  <a:lnTo>
                    <a:pt x="25558" y="51652"/>
                  </a:lnTo>
                  <a:lnTo>
                    <a:pt x="26007" y="50841"/>
                  </a:lnTo>
                  <a:lnTo>
                    <a:pt x="26442" y="49986"/>
                  </a:lnTo>
                  <a:lnTo>
                    <a:pt x="26862" y="49117"/>
                  </a:lnTo>
                  <a:lnTo>
                    <a:pt x="27253" y="48219"/>
                  </a:lnTo>
                  <a:lnTo>
                    <a:pt x="27616" y="47291"/>
                  </a:lnTo>
                  <a:lnTo>
                    <a:pt x="27949" y="46349"/>
                  </a:lnTo>
                  <a:lnTo>
                    <a:pt x="28268" y="45393"/>
                  </a:lnTo>
                  <a:lnTo>
                    <a:pt x="28557" y="44422"/>
                  </a:lnTo>
                  <a:lnTo>
                    <a:pt x="28804" y="43452"/>
                  </a:lnTo>
                  <a:lnTo>
                    <a:pt x="29035" y="42467"/>
                  </a:lnTo>
                  <a:lnTo>
                    <a:pt x="29224" y="41481"/>
                  </a:lnTo>
                  <a:lnTo>
                    <a:pt x="29383" y="40496"/>
                  </a:lnTo>
                  <a:lnTo>
                    <a:pt x="29514" y="39511"/>
                  </a:lnTo>
                  <a:lnTo>
                    <a:pt x="29557" y="39033"/>
                  </a:lnTo>
                  <a:lnTo>
                    <a:pt x="29600" y="38540"/>
                  </a:lnTo>
                  <a:lnTo>
                    <a:pt x="29629" y="38062"/>
                  </a:lnTo>
                  <a:lnTo>
                    <a:pt x="29644" y="37584"/>
                  </a:lnTo>
                  <a:lnTo>
                    <a:pt x="29658" y="37106"/>
                  </a:lnTo>
                  <a:lnTo>
                    <a:pt x="29658" y="36642"/>
                  </a:lnTo>
                  <a:lnTo>
                    <a:pt x="29644" y="36178"/>
                  </a:lnTo>
                  <a:lnTo>
                    <a:pt x="29629" y="35715"/>
                  </a:lnTo>
                  <a:lnTo>
                    <a:pt x="29600" y="35266"/>
                  </a:lnTo>
                  <a:lnTo>
                    <a:pt x="29557" y="34816"/>
                  </a:lnTo>
                  <a:lnTo>
                    <a:pt x="29514" y="34367"/>
                  </a:lnTo>
                  <a:lnTo>
                    <a:pt x="29456" y="33933"/>
                  </a:lnTo>
                  <a:lnTo>
                    <a:pt x="29383" y="33512"/>
                  </a:lnTo>
                  <a:lnTo>
                    <a:pt x="29296" y="33092"/>
                  </a:lnTo>
                  <a:lnTo>
                    <a:pt x="29209" y="32672"/>
                  </a:lnTo>
                  <a:lnTo>
                    <a:pt x="29093" y="32266"/>
                  </a:lnTo>
                  <a:lnTo>
                    <a:pt x="28905" y="31528"/>
                  </a:lnTo>
                  <a:lnTo>
                    <a:pt x="28702" y="30731"/>
                  </a:lnTo>
                  <a:lnTo>
                    <a:pt x="28485" y="29876"/>
                  </a:lnTo>
                  <a:lnTo>
                    <a:pt x="28282" y="28978"/>
                  </a:lnTo>
                  <a:lnTo>
                    <a:pt x="27862" y="27051"/>
                  </a:lnTo>
                  <a:lnTo>
                    <a:pt x="27442" y="24979"/>
                  </a:lnTo>
                  <a:lnTo>
                    <a:pt x="27021" y="22805"/>
                  </a:lnTo>
                  <a:lnTo>
                    <a:pt x="26601" y="20560"/>
                  </a:lnTo>
                  <a:lnTo>
                    <a:pt x="26196" y="18299"/>
                  </a:lnTo>
                  <a:lnTo>
                    <a:pt x="25804" y="16025"/>
                  </a:lnTo>
                  <a:lnTo>
                    <a:pt x="25428" y="13808"/>
                  </a:lnTo>
                  <a:lnTo>
                    <a:pt x="25080" y="11664"/>
                  </a:lnTo>
                  <a:lnTo>
                    <a:pt x="24457" y="7766"/>
                  </a:lnTo>
                  <a:lnTo>
                    <a:pt x="23979" y="4622"/>
                  </a:lnTo>
                  <a:lnTo>
                    <a:pt x="23660" y="2536"/>
                  </a:lnTo>
                  <a:lnTo>
                    <a:pt x="23559" y="1782"/>
                  </a:lnTo>
                  <a:lnTo>
                    <a:pt x="16039" y="0"/>
                  </a:lnTo>
                  <a:close/>
                </a:path>
              </a:pathLst>
            </a:custGeom>
            <a:solidFill>
              <a:srgbClr val="B6D7A8"/>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781;p37">
              <a:extLst>
                <a:ext uri="{FF2B5EF4-FFF2-40B4-BE49-F238E27FC236}">
                  <a16:creationId xmlns:a16="http://schemas.microsoft.com/office/drawing/2014/main" id="{E8560531-F561-D465-2504-F866B1001C5C}"/>
                </a:ext>
              </a:extLst>
            </p:cNvPr>
            <p:cNvSpPr/>
            <p:nvPr/>
          </p:nvSpPr>
          <p:spPr>
            <a:xfrm>
              <a:off x="5271725" y="2524800"/>
              <a:ext cx="741475" cy="1445275"/>
            </a:xfrm>
            <a:custGeom>
              <a:avLst/>
              <a:gdLst/>
              <a:ahLst/>
              <a:cxnLst/>
              <a:rect l="l" t="t" r="r" b="b"/>
              <a:pathLst>
                <a:path w="29659" h="57811" fill="none" extrusionOk="0">
                  <a:moveTo>
                    <a:pt x="23559" y="1782"/>
                  </a:moveTo>
                  <a:lnTo>
                    <a:pt x="23559" y="1782"/>
                  </a:lnTo>
                  <a:lnTo>
                    <a:pt x="23660" y="2536"/>
                  </a:lnTo>
                  <a:lnTo>
                    <a:pt x="23660" y="2536"/>
                  </a:lnTo>
                  <a:lnTo>
                    <a:pt x="23979" y="4622"/>
                  </a:lnTo>
                  <a:lnTo>
                    <a:pt x="24457" y="7766"/>
                  </a:lnTo>
                  <a:lnTo>
                    <a:pt x="25080" y="11664"/>
                  </a:lnTo>
                  <a:lnTo>
                    <a:pt x="25428" y="13808"/>
                  </a:lnTo>
                  <a:lnTo>
                    <a:pt x="25804" y="16025"/>
                  </a:lnTo>
                  <a:lnTo>
                    <a:pt x="26196" y="18299"/>
                  </a:lnTo>
                  <a:lnTo>
                    <a:pt x="26601" y="20560"/>
                  </a:lnTo>
                  <a:lnTo>
                    <a:pt x="27021" y="22805"/>
                  </a:lnTo>
                  <a:lnTo>
                    <a:pt x="27442" y="24979"/>
                  </a:lnTo>
                  <a:lnTo>
                    <a:pt x="27862" y="27051"/>
                  </a:lnTo>
                  <a:lnTo>
                    <a:pt x="28282" y="28978"/>
                  </a:lnTo>
                  <a:lnTo>
                    <a:pt x="28485" y="29876"/>
                  </a:lnTo>
                  <a:lnTo>
                    <a:pt x="28702" y="30731"/>
                  </a:lnTo>
                  <a:lnTo>
                    <a:pt x="28905" y="31528"/>
                  </a:lnTo>
                  <a:lnTo>
                    <a:pt x="29093" y="32266"/>
                  </a:lnTo>
                  <a:lnTo>
                    <a:pt x="29093" y="32266"/>
                  </a:lnTo>
                  <a:lnTo>
                    <a:pt x="29209" y="32672"/>
                  </a:lnTo>
                  <a:lnTo>
                    <a:pt x="29296" y="33092"/>
                  </a:lnTo>
                  <a:lnTo>
                    <a:pt x="29383" y="33512"/>
                  </a:lnTo>
                  <a:lnTo>
                    <a:pt x="29456" y="33933"/>
                  </a:lnTo>
                  <a:lnTo>
                    <a:pt x="29514" y="34367"/>
                  </a:lnTo>
                  <a:lnTo>
                    <a:pt x="29557" y="34816"/>
                  </a:lnTo>
                  <a:lnTo>
                    <a:pt x="29600" y="35266"/>
                  </a:lnTo>
                  <a:lnTo>
                    <a:pt x="29629" y="35715"/>
                  </a:lnTo>
                  <a:lnTo>
                    <a:pt x="29644" y="36178"/>
                  </a:lnTo>
                  <a:lnTo>
                    <a:pt x="29658" y="36642"/>
                  </a:lnTo>
                  <a:lnTo>
                    <a:pt x="29658" y="37106"/>
                  </a:lnTo>
                  <a:lnTo>
                    <a:pt x="29644" y="37584"/>
                  </a:lnTo>
                  <a:lnTo>
                    <a:pt x="29629" y="38062"/>
                  </a:lnTo>
                  <a:lnTo>
                    <a:pt x="29600" y="38540"/>
                  </a:lnTo>
                  <a:lnTo>
                    <a:pt x="29557" y="39033"/>
                  </a:lnTo>
                  <a:lnTo>
                    <a:pt x="29514" y="39511"/>
                  </a:lnTo>
                  <a:lnTo>
                    <a:pt x="29383" y="40496"/>
                  </a:lnTo>
                  <a:lnTo>
                    <a:pt x="29224" y="41481"/>
                  </a:lnTo>
                  <a:lnTo>
                    <a:pt x="29035" y="42467"/>
                  </a:lnTo>
                  <a:lnTo>
                    <a:pt x="28804" y="43452"/>
                  </a:lnTo>
                  <a:lnTo>
                    <a:pt x="28557" y="44422"/>
                  </a:lnTo>
                  <a:lnTo>
                    <a:pt x="28268" y="45393"/>
                  </a:lnTo>
                  <a:lnTo>
                    <a:pt x="27949" y="46349"/>
                  </a:lnTo>
                  <a:lnTo>
                    <a:pt x="27616" y="47291"/>
                  </a:lnTo>
                  <a:lnTo>
                    <a:pt x="27253" y="48219"/>
                  </a:lnTo>
                  <a:lnTo>
                    <a:pt x="26862" y="49117"/>
                  </a:lnTo>
                  <a:lnTo>
                    <a:pt x="26442" y="49986"/>
                  </a:lnTo>
                  <a:lnTo>
                    <a:pt x="26007" y="50841"/>
                  </a:lnTo>
                  <a:lnTo>
                    <a:pt x="25558" y="51652"/>
                  </a:lnTo>
                  <a:lnTo>
                    <a:pt x="25326" y="52044"/>
                  </a:lnTo>
                  <a:lnTo>
                    <a:pt x="25080" y="52420"/>
                  </a:lnTo>
                  <a:lnTo>
                    <a:pt x="24848" y="52797"/>
                  </a:lnTo>
                  <a:lnTo>
                    <a:pt x="24602" y="53159"/>
                  </a:lnTo>
                  <a:lnTo>
                    <a:pt x="24341" y="53507"/>
                  </a:lnTo>
                  <a:lnTo>
                    <a:pt x="24080" y="53855"/>
                  </a:lnTo>
                  <a:lnTo>
                    <a:pt x="23834" y="54173"/>
                  </a:lnTo>
                  <a:lnTo>
                    <a:pt x="23559" y="54492"/>
                  </a:lnTo>
                  <a:lnTo>
                    <a:pt x="23298" y="54796"/>
                  </a:lnTo>
                  <a:lnTo>
                    <a:pt x="23023" y="55086"/>
                  </a:lnTo>
                  <a:lnTo>
                    <a:pt x="22762" y="55361"/>
                  </a:lnTo>
                  <a:lnTo>
                    <a:pt x="22487" y="55637"/>
                  </a:lnTo>
                  <a:lnTo>
                    <a:pt x="22197" y="55883"/>
                  </a:lnTo>
                  <a:lnTo>
                    <a:pt x="21921" y="56115"/>
                  </a:lnTo>
                  <a:lnTo>
                    <a:pt x="21632" y="56332"/>
                  </a:lnTo>
                  <a:lnTo>
                    <a:pt x="21356" y="56535"/>
                  </a:lnTo>
                  <a:lnTo>
                    <a:pt x="21067" y="56723"/>
                  </a:lnTo>
                  <a:lnTo>
                    <a:pt x="20777" y="56897"/>
                  </a:lnTo>
                  <a:lnTo>
                    <a:pt x="20487" y="57057"/>
                  </a:lnTo>
                  <a:lnTo>
                    <a:pt x="20183" y="57187"/>
                  </a:lnTo>
                  <a:lnTo>
                    <a:pt x="19893" y="57317"/>
                  </a:lnTo>
                  <a:lnTo>
                    <a:pt x="19603" y="57419"/>
                  </a:lnTo>
                  <a:lnTo>
                    <a:pt x="19603" y="57419"/>
                  </a:lnTo>
                  <a:lnTo>
                    <a:pt x="19299" y="57506"/>
                  </a:lnTo>
                  <a:lnTo>
                    <a:pt x="18980" y="57578"/>
                  </a:lnTo>
                  <a:lnTo>
                    <a:pt x="18662" y="57636"/>
                  </a:lnTo>
                  <a:lnTo>
                    <a:pt x="18328" y="57694"/>
                  </a:lnTo>
                  <a:lnTo>
                    <a:pt x="17995" y="57738"/>
                  </a:lnTo>
                  <a:lnTo>
                    <a:pt x="17647" y="57767"/>
                  </a:lnTo>
                  <a:lnTo>
                    <a:pt x="17300" y="57796"/>
                  </a:lnTo>
                  <a:lnTo>
                    <a:pt x="16937" y="57810"/>
                  </a:lnTo>
                  <a:lnTo>
                    <a:pt x="16575" y="57810"/>
                  </a:lnTo>
                  <a:lnTo>
                    <a:pt x="16198" y="57796"/>
                  </a:lnTo>
                  <a:lnTo>
                    <a:pt x="15431" y="57767"/>
                  </a:lnTo>
                  <a:lnTo>
                    <a:pt x="14663" y="57694"/>
                  </a:lnTo>
                  <a:lnTo>
                    <a:pt x="13866" y="57593"/>
                  </a:lnTo>
                  <a:lnTo>
                    <a:pt x="13054" y="57462"/>
                  </a:lnTo>
                  <a:lnTo>
                    <a:pt x="12243" y="57303"/>
                  </a:lnTo>
                  <a:lnTo>
                    <a:pt x="11432" y="57129"/>
                  </a:lnTo>
                  <a:lnTo>
                    <a:pt x="10606" y="56941"/>
                  </a:lnTo>
                  <a:lnTo>
                    <a:pt x="9794" y="56723"/>
                  </a:lnTo>
                  <a:lnTo>
                    <a:pt x="8998" y="56492"/>
                  </a:lnTo>
                  <a:lnTo>
                    <a:pt x="8201" y="56260"/>
                  </a:lnTo>
                  <a:lnTo>
                    <a:pt x="7418" y="55999"/>
                  </a:lnTo>
                  <a:lnTo>
                    <a:pt x="6665" y="55753"/>
                  </a:lnTo>
                  <a:lnTo>
                    <a:pt x="5926" y="55477"/>
                  </a:lnTo>
                  <a:lnTo>
                    <a:pt x="5216" y="55217"/>
                  </a:lnTo>
                  <a:lnTo>
                    <a:pt x="4535" y="54956"/>
                  </a:lnTo>
                  <a:lnTo>
                    <a:pt x="3883" y="54680"/>
                  </a:lnTo>
                  <a:lnTo>
                    <a:pt x="3275" y="54434"/>
                  </a:lnTo>
                  <a:lnTo>
                    <a:pt x="2695" y="54173"/>
                  </a:lnTo>
                  <a:lnTo>
                    <a:pt x="2173" y="53942"/>
                  </a:lnTo>
                  <a:lnTo>
                    <a:pt x="1695" y="53710"/>
                  </a:lnTo>
                  <a:lnTo>
                    <a:pt x="1261" y="53492"/>
                  </a:lnTo>
                  <a:lnTo>
                    <a:pt x="898" y="53290"/>
                  </a:lnTo>
                  <a:lnTo>
                    <a:pt x="580" y="53116"/>
                  </a:lnTo>
                  <a:lnTo>
                    <a:pt x="333" y="52971"/>
                  </a:lnTo>
                  <a:lnTo>
                    <a:pt x="145" y="52840"/>
                  </a:lnTo>
                  <a:lnTo>
                    <a:pt x="29" y="52739"/>
                  </a:lnTo>
                  <a:lnTo>
                    <a:pt x="15" y="52696"/>
                  </a:lnTo>
                  <a:lnTo>
                    <a:pt x="0" y="52667"/>
                  </a:lnTo>
                  <a:lnTo>
                    <a:pt x="0" y="52667"/>
                  </a:lnTo>
                  <a:lnTo>
                    <a:pt x="29" y="52406"/>
                  </a:lnTo>
                  <a:lnTo>
                    <a:pt x="130" y="51899"/>
                  </a:lnTo>
                  <a:lnTo>
                    <a:pt x="464" y="50247"/>
                  </a:lnTo>
                  <a:lnTo>
                    <a:pt x="942" y="48016"/>
                  </a:lnTo>
                  <a:lnTo>
                    <a:pt x="1478" y="45509"/>
                  </a:lnTo>
                  <a:lnTo>
                    <a:pt x="2507" y="40887"/>
                  </a:lnTo>
                  <a:lnTo>
                    <a:pt x="2970" y="38801"/>
                  </a:lnTo>
                  <a:lnTo>
                    <a:pt x="7723" y="22182"/>
                  </a:lnTo>
                  <a:lnTo>
                    <a:pt x="10490" y="6535"/>
                  </a:lnTo>
                  <a:lnTo>
                    <a:pt x="16039" y="0"/>
                  </a:lnTo>
                </a:path>
              </a:pathLst>
            </a:custGeom>
            <a:no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782;p37">
              <a:extLst>
                <a:ext uri="{FF2B5EF4-FFF2-40B4-BE49-F238E27FC236}">
                  <a16:creationId xmlns:a16="http://schemas.microsoft.com/office/drawing/2014/main" id="{77739FD0-760B-344A-E4C5-FC164183E8CC}"/>
                </a:ext>
              </a:extLst>
            </p:cNvPr>
            <p:cNvSpPr/>
            <p:nvPr/>
          </p:nvSpPr>
          <p:spPr>
            <a:xfrm>
              <a:off x="5532500" y="3205750"/>
              <a:ext cx="506775" cy="656375"/>
            </a:xfrm>
            <a:custGeom>
              <a:avLst/>
              <a:gdLst/>
              <a:ahLst/>
              <a:cxnLst/>
              <a:rect l="l" t="t" r="r" b="b"/>
              <a:pathLst>
                <a:path w="20271" h="26255" extrusionOk="0">
                  <a:moveTo>
                    <a:pt x="7173" y="1"/>
                  </a:moveTo>
                  <a:lnTo>
                    <a:pt x="6477" y="30"/>
                  </a:lnTo>
                  <a:lnTo>
                    <a:pt x="5811" y="73"/>
                  </a:lnTo>
                  <a:lnTo>
                    <a:pt x="5173" y="131"/>
                  </a:lnTo>
                  <a:lnTo>
                    <a:pt x="4565" y="218"/>
                  </a:lnTo>
                  <a:lnTo>
                    <a:pt x="4000" y="320"/>
                  </a:lnTo>
                  <a:lnTo>
                    <a:pt x="3464" y="436"/>
                  </a:lnTo>
                  <a:lnTo>
                    <a:pt x="2986" y="566"/>
                  </a:lnTo>
                  <a:lnTo>
                    <a:pt x="2565" y="711"/>
                  </a:lnTo>
                  <a:lnTo>
                    <a:pt x="2363" y="798"/>
                  </a:lnTo>
                  <a:lnTo>
                    <a:pt x="2189" y="885"/>
                  </a:lnTo>
                  <a:lnTo>
                    <a:pt x="2015" y="972"/>
                  </a:lnTo>
                  <a:lnTo>
                    <a:pt x="1870" y="1059"/>
                  </a:lnTo>
                  <a:lnTo>
                    <a:pt x="1740" y="1160"/>
                  </a:lnTo>
                  <a:lnTo>
                    <a:pt x="1624" y="1261"/>
                  </a:lnTo>
                  <a:lnTo>
                    <a:pt x="1522" y="1363"/>
                  </a:lnTo>
                  <a:lnTo>
                    <a:pt x="1450" y="1479"/>
                  </a:lnTo>
                  <a:lnTo>
                    <a:pt x="1319" y="1667"/>
                  </a:lnTo>
                  <a:lnTo>
                    <a:pt x="1204" y="1884"/>
                  </a:lnTo>
                  <a:lnTo>
                    <a:pt x="1102" y="2131"/>
                  </a:lnTo>
                  <a:lnTo>
                    <a:pt x="986" y="2392"/>
                  </a:lnTo>
                  <a:lnTo>
                    <a:pt x="885" y="2667"/>
                  </a:lnTo>
                  <a:lnTo>
                    <a:pt x="798" y="2971"/>
                  </a:lnTo>
                  <a:lnTo>
                    <a:pt x="696" y="3290"/>
                  </a:lnTo>
                  <a:lnTo>
                    <a:pt x="609" y="3638"/>
                  </a:lnTo>
                  <a:lnTo>
                    <a:pt x="523" y="3985"/>
                  </a:lnTo>
                  <a:lnTo>
                    <a:pt x="450" y="4362"/>
                  </a:lnTo>
                  <a:lnTo>
                    <a:pt x="305" y="5144"/>
                  </a:lnTo>
                  <a:lnTo>
                    <a:pt x="189" y="5985"/>
                  </a:lnTo>
                  <a:lnTo>
                    <a:pt x="102" y="6869"/>
                  </a:lnTo>
                  <a:lnTo>
                    <a:pt x="30" y="7796"/>
                  </a:lnTo>
                  <a:lnTo>
                    <a:pt x="1" y="8767"/>
                  </a:lnTo>
                  <a:lnTo>
                    <a:pt x="1" y="9766"/>
                  </a:lnTo>
                  <a:lnTo>
                    <a:pt x="15" y="10780"/>
                  </a:lnTo>
                  <a:lnTo>
                    <a:pt x="88" y="11809"/>
                  </a:lnTo>
                  <a:lnTo>
                    <a:pt x="131" y="12345"/>
                  </a:lnTo>
                  <a:lnTo>
                    <a:pt x="175" y="12867"/>
                  </a:lnTo>
                  <a:lnTo>
                    <a:pt x="233" y="13388"/>
                  </a:lnTo>
                  <a:lnTo>
                    <a:pt x="305" y="13910"/>
                  </a:lnTo>
                  <a:lnTo>
                    <a:pt x="392" y="14432"/>
                  </a:lnTo>
                  <a:lnTo>
                    <a:pt x="479" y="14953"/>
                  </a:lnTo>
                  <a:lnTo>
                    <a:pt x="580" y="15475"/>
                  </a:lnTo>
                  <a:lnTo>
                    <a:pt x="696" y="15996"/>
                  </a:lnTo>
                  <a:lnTo>
                    <a:pt x="812" y="16518"/>
                  </a:lnTo>
                  <a:lnTo>
                    <a:pt x="943" y="17025"/>
                  </a:lnTo>
                  <a:lnTo>
                    <a:pt x="1088" y="17518"/>
                  </a:lnTo>
                  <a:lnTo>
                    <a:pt x="1232" y="18025"/>
                  </a:lnTo>
                  <a:lnTo>
                    <a:pt x="1406" y="18517"/>
                  </a:lnTo>
                  <a:lnTo>
                    <a:pt x="1580" y="18996"/>
                  </a:lnTo>
                  <a:lnTo>
                    <a:pt x="1769" y="19474"/>
                  </a:lnTo>
                  <a:lnTo>
                    <a:pt x="1971" y="19937"/>
                  </a:lnTo>
                  <a:lnTo>
                    <a:pt x="2174" y="20386"/>
                  </a:lnTo>
                  <a:lnTo>
                    <a:pt x="2406" y="20836"/>
                  </a:lnTo>
                  <a:lnTo>
                    <a:pt x="2638" y="21270"/>
                  </a:lnTo>
                  <a:lnTo>
                    <a:pt x="2884" y="21690"/>
                  </a:lnTo>
                  <a:lnTo>
                    <a:pt x="3145" y="22096"/>
                  </a:lnTo>
                  <a:lnTo>
                    <a:pt x="3420" y="22487"/>
                  </a:lnTo>
                  <a:lnTo>
                    <a:pt x="3710" y="22864"/>
                  </a:lnTo>
                  <a:lnTo>
                    <a:pt x="4014" y="23226"/>
                  </a:lnTo>
                  <a:lnTo>
                    <a:pt x="4319" y="23574"/>
                  </a:lnTo>
                  <a:lnTo>
                    <a:pt x="4652" y="23907"/>
                  </a:lnTo>
                  <a:lnTo>
                    <a:pt x="5000" y="24211"/>
                  </a:lnTo>
                  <a:lnTo>
                    <a:pt x="5362" y="24501"/>
                  </a:lnTo>
                  <a:lnTo>
                    <a:pt x="5724" y="24777"/>
                  </a:lnTo>
                  <a:lnTo>
                    <a:pt x="6115" y="25037"/>
                  </a:lnTo>
                  <a:lnTo>
                    <a:pt x="6521" y="25269"/>
                  </a:lnTo>
                  <a:lnTo>
                    <a:pt x="6927" y="25472"/>
                  </a:lnTo>
                  <a:lnTo>
                    <a:pt x="7361" y="25660"/>
                  </a:lnTo>
                  <a:lnTo>
                    <a:pt x="7810" y="25820"/>
                  </a:lnTo>
                  <a:lnTo>
                    <a:pt x="8274" y="25965"/>
                  </a:lnTo>
                  <a:lnTo>
                    <a:pt x="8752" y="26066"/>
                  </a:lnTo>
                  <a:lnTo>
                    <a:pt x="9245" y="26153"/>
                  </a:lnTo>
                  <a:lnTo>
                    <a:pt x="9752" y="26211"/>
                  </a:lnTo>
                  <a:lnTo>
                    <a:pt x="10273" y="26254"/>
                  </a:lnTo>
                  <a:lnTo>
                    <a:pt x="10766" y="26254"/>
                  </a:lnTo>
                  <a:lnTo>
                    <a:pt x="11244" y="26225"/>
                  </a:lnTo>
                  <a:lnTo>
                    <a:pt x="11722" y="26182"/>
                  </a:lnTo>
                  <a:lnTo>
                    <a:pt x="12171" y="26110"/>
                  </a:lnTo>
                  <a:lnTo>
                    <a:pt x="12606" y="26008"/>
                  </a:lnTo>
                  <a:lnTo>
                    <a:pt x="13026" y="25892"/>
                  </a:lnTo>
                  <a:lnTo>
                    <a:pt x="13446" y="25747"/>
                  </a:lnTo>
                  <a:lnTo>
                    <a:pt x="13838" y="25573"/>
                  </a:lnTo>
                  <a:lnTo>
                    <a:pt x="14214" y="25385"/>
                  </a:lnTo>
                  <a:lnTo>
                    <a:pt x="14591" y="25182"/>
                  </a:lnTo>
                  <a:lnTo>
                    <a:pt x="14939" y="24950"/>
                  </a:lnTo>
                  <a:lnTo>
                    <a:pt x="15287" y="24690"/>
                  </a:lnTo>
                  <a:lnTo>
                    <a:pt x="15605" y="24429"/>
                  </a:lnTo>
                  <a:lnTo>
                    <a:pt x="15924" y="24139"/>
                  </a:lnTo>
                  <a:lnTo>
                    <a:pt x="16228" y="23835"/>
                  </a:lnTo>
                  <a:lnTo>
                    <a:pt x="16518" y="23516"/>
                  </a:lnTo>
                  <a:lnTo>
                    <a:pt x="16793" y="23183"/>
                  </a:lnTo>
                  <a:lnTo>
                    <a:pt x="17054" y="22835"/>
                  </a:lnTo>
                  <a:lnTo>
                    <a:pt x="17315" y="22473"/>
                  </a:lnTo>
                  <a:lnTo>
                    <a:pt x="17561" y="22096"/>
                  </a:lnTo>
                  <a:lnTo>
                    <a:pt x="17779" y="21705"/>
                  </a:lnTo>
                  <a:lnTo>
                    <a:pt x="18010" y="21299"/>
                  </a:lnTo>
                  <a:lnTo>
                    <a:pt x="18213" y="20894"/>
                  </a:lnTo>
                  <a:lnTo>
                    <a:pt x="18402" y="20473"/>
                  </a:lnTo>
                  <a:lnTo>
                    <a:pt x="18590" y="20039"/>
                  </a:lnTo>
                  <a:lnTo>
                    <a:pt x="18764" y="19590"/>
                  </a:lnTo>
                  <a:lnTo>
                    <a:pt x="18938" y="19140"/>
                  </a:lnTo>
                  <a:lnTo>
                    <a:pt x="19083" y="18691"/>
                  </a:lnTo>
                  <a:lnTo>
                    <a:pt x="19227" y="18228"/>
                  </a:lnTo>
                  <a:lnTo>
                    <a:pt x="19358" y="17764"/>
                  </a:lnTo>
                  <a:lnTo>
                    <a:pt x="19488" y="17286"/>
                  </a:lnTo>
                  <a:lnTo>
                    <a:pt x="19604" y="16808"/>
                  </a:lnTo>
                  <a:lnTo>
                    <a:pt x="19706" y="16330"/>
                  </a:lnTo>
                  <a:lnTo>
                    <a:pt x="19792" y="15837"/>
                  </a:lnTo>
                  <a:lnTo>
                    <a:pt x="19879" y="15359"/>
                  </a:lnTo>
                  <a:lnTo>
                    <a:pt x="19952" y="14866"/>
                  </a:lnTo>
                  <a:lnTo>
                    <a:pt x="20024" y="14388"/>
                  </a:lnTo>
                  <a:lnTo>
                    <a:pt x="20140" y="13403"/>
                  </a:lnTo>
                  <a:lnTo>
                    <a:pt x="20213" y="12447"/>
                  </a:lnTo>
                  <a:lnTo>
                    <a:pt x="20256" y="11490"/>
                  </a:lnTo>
                  <a:lnTo>
                    <a:pt x="20271" y="10563"/>
                  </a:lnTo>
                  <a:lnTo>
                    <a:pt x="20256" y="9650"/>
                  </a:lnTo>
                  <a:lnTo>
                    <a:pt x="20213" y="8781"/>
                  </a:lnTo>
                  <a:lnTo>
                    <a:pt x="20140" y="7941"/>
                  </a:lnTo>
                  <a:lnTo>
                    <a:pt x="20053" y="7144"/>
                  </a:lnTo>
                  <a:lnTo>
                    <a:pt x="19937" y="6405"/>
                  </a:lnTo>
                  <a:lnTo>
                    <a:pt x="19792" y="5709"/>
                  </a:lnTo>
                  <a:lnTo>
                    <a:pt x="19720" y="5391"/>
                  </a:lnTo>
                  <a:lnTo>
                    <a:pt x="19633" y="5086"/>
                  </a:lnTo>
                  <a:lnTo>
                    <a:pt x="19546" y="4797"/>
                  </a:lnTo>
                  <a:lnTo>
                    <a:pt x="19459" y="4536"/>
                  </a:lnTo>
                  <a:lnTo>
                    <a:pt x="19358" y="4275"/>
                  </a:lnTo>
                  <a:lnTo>
                    <a:pt x="19256" y="4043"/>
                  </a:lnTo>
                  <a:lnTo>
                    <a:pt x="19155" y="3826"/>
                  </a:lnTo>
                  <a:lnTo>
                    <a:pt x="19025" y="3609"/>
                  </a:lnTo>
                  <a:lnTo>
                    <a:pt x="18880" y="3406"/>
                  </a:lnTo>
                  <a:lnTo>
                    <a:pt x="18720" y="3203"/>
                  </a:lnTo>
                  <a:lnTo>
                    <a:pt x="18546" y="3015"/>
                  </a:lnTo>
                  <a:lnTo>
                    <a:pt x="18358" y="2826"/>
                  </a:lnTo>
                  <a:lnTo>
                    <a:pt x="18155" y="2652"/>
                  </a:lnTo>
                  <a:lnTo>
                    <a:pt x="17938" y="2478"/>
                  </a:lnTo>
                  <a:lnTo>
                    <a:pt x="17706" y="2305"/>
                  </a:lnTo>
                  <a:lnTo>
                    <a:pt x="17460" y="2145"/>
                  </a:lnTo>
                  <a:lnTo>
                    <a:pt x="17199" y="1986"/>
                  </a:lnTo>
                  <a:lnTo>
                    <a:pt x="16938" y="1841"/>
                  </a:lnTo>
                  <a:lnTo>
                    <a:pt x="16663" y="1696"/>
                  </a:lnTo>
                  <a:lnTo>
                    <a:pt x="16373" y="1566"/>
                  </a:lnTo>
                  <a:lnTo>
                    <a:pt x="16083" y="1435"/>
                  </a:lnTo>
                  <a:lnTo>
                    <a:pt x="15779" y="1305"/>
                  </a:lnTo>
                  <a:lnTo>
                    <a:pt x="15142" y="1073"/>
                  </a:lnTo>
                  <a:lnTo>
                    <a:pt x="14475" y="870"/>
                  </a:lnTo>
                  <a:lnTo>
                    <a:pt x="13780" y="682"/>
                  </a:lnTo>
                  <a:lnTo>
                    <a:pt x="13070" y="522"/>
                  </a:lnTo>
                  <a:lnTo>
                    <a:pt x="12345" y="392"/>
                  </a:lnTo>
                  <a:lnTo>
                    <a:pt x="11606" y="262"/>
                  </a:lnTo>
                  <a:lnTo>
                    <a:pt x="10853" y="175"/>
                  </a:lnTo>
                  <a:lnTo>
                    <a:pt x="10114" y="102"/>
                  </a:lnTo>
                  <a:lnTo>
                    <a:pt x="9361" y="44"/>
                  </a:lnTo>
                  <a:lnTo>
                    <a:pt x="8622" y="15"/>
                  </a:lnTo>
                  <a:lnTo>
                    <a:pt x="7897" y="1"/>
                  </a:lnTo>
                  <a:close/>
                </a:path>
              </a:pathLst>
            </a:custGeom>
            <a:solidFill>
              <a:srgbClr val="7AB848"/>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783;p37">
              <a:extLst>
                <a:ext uri="{FF2B5EF4-FFF2-40B4-BE49-F238E27FC236}">
                  <a16:creationId xmlns:a16="http://schemas.microsoft.com/office/drawing/2014/main" id="{D537B24E-D84A-ED9A-9056-3D430DE408AB}"/>
                </a:ext>
              </a:extLst>
            </p:cNvPr>
            <p:cNvSpPr/>
            <p:nvPr/>
          </p:nvSpPr>
          <p:spPr>
            <a:xfrm>
              <a:off x="5999050" y="4163100"/>
              <a:ext cx="1244225" cy="1313775"/>
            </a:xfrm>
            <a:custGeom>
              <a:avLst/>
              <a:gdLst/>
              <a:ahLst/>
              <a:cxnLst/>
              <a:rect l="l" t="t" r="r" b="b"/>
              <a:pathLst>
                <a:path w="49769" h="52551" extrusionOk="0">
                  <a:moveTo>
                    <a:pt x="12866" y="1"/>
                  </a:moveTo>
                  <a:lnTo>
                    <a:pt x="12866" y="797"/>
                  </a:lnTo>
                  <a:lnTo>
                    <a:pt x="7926" y="12866"/>
                  </a:lnTo>
                  <a:lnTo>
                    <a:pt x="0" y="45524"/>
                  </a:lnTo>
                  <a:lnTo>
                    <a:pt x="4535" y="46509"/>
                  </a:lnTo>
                  <a:lnTo>
                    <a:pt x="14793" y="48726"/>
                  </a:lnTo>
                  <a:lnTo>
                    <a:pt x="20531" y="49958"/>
                  </a:lnTo>
                  <a:lnTo>
                    <a:pt x="25834" y="51073"/>
                  </a:lnTo>
                  <a:lnTo>
                    <a:pt x="30093" y="51957"/>
                  </a:lnTo>
                  <a:lnTo>
                    <a:pt x="31629" y="52261"/>
                  </a:lnTo>
                  <a:lnTo>
                    <a:pt x="32672" y="52464"/>
                  </a:lnTo>
                  <a:lnTo>
                    <a:pt x="32991" y="52508"/>
                  </a:lnTo>
                  <a:lnTo>
                    <a:pt x="33310" y="52537"/>
                  </a:lnTo>
                  <a:lnTo>
                    <a:pt x="33629" y="52551"/>
                  </a:lnTo>
                  <a:lnTo>
                    <a:pt x="33947" y="52551"/>
                  </a:lnTo>
                  <a:lnTo>
                    <a:pt x="34266" y="52537"/>
                  </a:lnTo>
                  <a:lnTo>
                    <a:pt x="34585" y="52522"/>
                  </a:lnTo>
                  <a:lnTo>
                    <a:pt x="34904" y="52479"/>
                  </a:lnTo>
                  <a:lnTo>
                    <a:pt x="35208" y="52421"/>
                  </a:lnTo>
                  <a:lnTo>
                    <a:pt x="35512" y="52348"/>
                  </a:lnTo>
                  <a:lnTo>
                    <a:pt x="35816" y="52261"/>
                  </a:lnTo>
                  <a:lnTo>
                    <a:pt x="36121" y="52160"/>
                  </a:lnTo>
                  <a:lnTo>
                    <a:pt x="36425" y="52044"/>
                  </a:lnTo>
                  <a:lnTo>
                    <a:pt x="36729" y="51928"/>
                  </a:lnTo>
                  <a:lnTo>
                    <a:pt x="37019" y="51783"/>
                  </a:lnTo>
                  <a:lnTo>
                    <a:pt x="37323" y="51638"/>
                  </a:lnTo>
                  <a:lnTo>
                    <a:pt x="37613" y="51479"/>
                  </a:lnTo>
                  <a:lnTo>
                    <a:pt x="37903" y="51305"/>
                  </a:lnTo>
                  <a:lnTo>
                    <a:pt x="38193" y="51117"/>
                  </a:lnTo>
                  <a:lnTo>
                    <a:pt x="38468" y="50914"/>
                  </a:lnTo>
                  <a:lnTo>
                    <a:pt x="38758" y="50711"/>
                  </a:lnTo>
                  <a:lnTo>
                    <a:pt x="39033" y="50494"/>
                  </a:lnTo>
                  <a:lnTo>
                    <a:pt x="39308" y="50262"/>
                  </a:lnTo>
                  <a:lnTo>
                    <a:pt x="39583" y="50015"/>
                  </a:lnTo>
                  <a:lnTo>
                    <a:pt x="39859" y="49769"/>
                  </a:lnTo>
                  <a:lnTo>
                    <a:pt x="40134" y="49508"/>
                  </a:lnTo>
                  <a:lnTo>
                    <a:pt x="40395" y="49233"/>
                  </a:lnTo>
                  <a:lnTo>
                    <a:pt x="40916" y="48668"/>
                  </a:lnTo>
                  <a:lnTo>
                    <a:pt x="41424" y="48060"/>
                  </a:lnTo>
                  <a:lnTo>
                    <a:pt x="41931" y="47408"/>
                  </a:lnTo>
                  <a:lnTo>
                    <a:pt x="42409" y="46741"/>
                  </a:lnTo>
                  <a:lnTo>
                    <a:pt x="42887" y="46031"/>
                  </a:lnTo>
                  <a:lnTo>
                    <a:pt x="43336" y="45292"/>
                  </a:lnTo>
                  <a:lnTo>
                    <a:pt x="43785" y="44539"/>
                  </a:lnTo>
                  <a:lnTo>
                    <a:pt x="44220" y="43756"/>
                  </a:lnTo>
                  <a:lnTo>
                    <a:pt x="44626" y="42945"/>
                  </a:lnTo>
                  <a:lnTo>
                    <a:pt x="45031" y="42119"/>
                  </a:lnTo>
                  <a:lnTo>
                    <a:pt x="45422" y="41264"/>
                  </a:lnTo>
                  <a:lnTo>
                    <a:pt x="45785" y="40409"/>
                  </a:lnTo>
                  <a:lnTo>
                    <a:pt x="46147" y="39526"/>
                  </a:lnTo>
                  <a:lnTo>
                    <a:pt x="46480" y="38627"/>
                  </a:lnTo>
                  <a:lnTo>
                    <a:pt x="46799" y="37729"/>
                  </a:lnTo>
                  <a:lnTo>
                    <a:pt x="47103" y="36816"/>
                  </a:lnTo>
                  <a:lnTo>
                    <a:pt x="47393" y="35903"/>
                  </a:lnTo>
                  <a:lnTo>
                    <a:pt x="47668" y="34976"/>
                  </a:lnTo>
                  <a:lnTo>
                    <a:pt x="47914" y="34049"/>
                  </a:lnTo>
                  <a:lnTo>
                    <a:pt x="48146" y="33107"/>
                  </a:lnTo>
                  <a:lnTo>
                    <a:pt x="48378" y="32151"/>
                  </a:lnTo>
                  <a:lnTo>
                    <a:pt x="48595" y="31166"/>
                  </a:lnTo>
                  <a:lnTo>
                    <a:pt x="48813" y="30166"/>
                  </a:lnTo>
                  <a:lnTo>
                    <a:pt x="49001" y="29152"/>
                  </a:lnTo>
                  <a:lnTo>
                    <a:pt x="49175" y="28123"/>
                  </a:lnTo>
                  <a:lnTo>
                    <a:pt x="49334" y="27094"/>
                  </a:lnTo>
                  <a:lnTo>
                    <a:pt x="49465" y="26051"/>
                  </a:lnTo>
                  <a:lnTo>
                    <a:pt x="49581" y="25008"/>
                  </a:lnTo>
                  <a:lnTo>
                    <a:pt x="49668" y="23965"/>
                  </a:lnTo>
                  <a:lnTo>
                    <a:pt x="49726" y="22922"/>
                  </a:lnTo>
                  <a:lnTo>
                    <a:pt x="49769" y="21878"/>
                  </a:lnTo>
                  <a:lnTo>
                    <a:pt x="49769" y="20850"/>
                  </a:lnTo>
                  <a:lnTo>
                    <a:pt x="49755" y="20343"/>
                  </a:lnTo>
                  <a:lnTo>
                    <a:pt x="49726" y="19836"/>
                  </a:lnTo>
                  <a:lnTo>
                    <a:pt x="49697" y="19328"/>
                  </a:lnTo>
                  <a:lnTo>
                    <a:pt x="49653" y="18836"/>
                  </a:lnTo>
                  <a:lnTo>
                    <a:pt x="49610" y="18329"/>
                  </a:lnTo>
                  <a:lnTo>
                    <a:pt x="49552" y="17836"/>
                  </a:lnTo>
                  <a:lnTo>
                    <a:pt x="49479" y="17358"/>
                  </a:lnTo>
                  <a:lnTo>
                    <a:pt x="49392" y="16865"/>
                  </a:lnTo>
                  <a:lnTo>
                    <a:pt x="49305" y="16402"/>
                  </a:lnTo>
                  <a:lnTo>
                    <a:pt x="49204" y="15924"/>
                  </a:lnTo>
                  <a:lnTo>
                    <a:pt x="49088" y="15460"/>
                  </a:lnTo>
                  <a:lnTo>
                    <a:pt x="48958" y="14996"/>
                  </a:lnTo>
                  <a:lnTo>
                    <a:pt x="48827" y="14547"/>
                  </a:lnTo>
                  <a:lnTo>
                    <a:pt x="48682" y="14112"/>
                  </a:lnTo>
                  <a:lnTo>
                    <a:pt x="48523" y="13678"/>
                  </a:lnTo>
                  <a:lnTo>
                    <a:pt x="48349" y="13243"/>
                  </a:lnTo>
                  <a:lnTo>
                    <a:pt x="48161" y="12823"/>
                  </a:lnTo>
                  <a:lnTo>
                    <a:pt x="47958" y="12417"/>
                  </a:lnTo>
                  <a:lnTo>
                    <a:pt x="47741" y="12012"/>
                  </a:lnTo>
                  <a:lnTo>
                    <a:pt x="47523" y="11620"/>
                  </a:lnTo>
                  <a:lnTo>
                    <a:pt x="47277" y="11229"/>
                  </a:lnTo>
                  <a:lnTo>
                    <a:pt x="47016" y="10853"/>
                  </a:lnTo>
                  <a:lnTo>
                    <a:pt x="46755" y="10490"/>
                  </a:lnTo>
                  <a:lnTo>
                    <a:pt x="46466" y="10143"/>
                  </a:lnTo>
                  <a:lnTo>
                    <a:pt x="46161" y="9809"/>
                  </a:lnTo>
                  <a:lnTo>
                    <a:pt x="45857" y="9476"/>
                  </a:lnTo>
                  <a:lnTo>
                    <a:pt x="45524" y="9157"/>
                  </a:lnTo>
                  <a:lnTo>
                    <a:pt x="45176" y="8853"/>
                  </a:lnTo>
                  <a:lnTo>
                    <a:pt x="44814" y="8549"/>
                  </a:lnTo>
                  <a:lnTo>
                    <a:pt x="44437" y="8274"/>
                  </a:lnTo>
                  <a:lnTo>
                    <a:pt x="44046" y="8013"/>
                  </a:lnTo>
                  <a:lnTo>
                    <a:pt x="43626" y="7752"/>
                  </a:lnTo>
                  <a:lnTo>
                    <a:pt x="43206" y="7506"/>
                  </a:lnTo>
                  <a:lnTo>
                    <a:pt x="42756" y="7288"/>
                  </a:lnTo>
                  <a:lnTo>
                    <a:pt x="42293" y="7071"/>
                  </a:lnTo>
                  <a:lnTo>
                    <a:pt x="41800" y="6883"/>
                  </a:lnTo>
                  <a:lnTo>
                    <a:pt x="41308" y="6694"/>
                  </a:lnTo>
                  <a:lnTo>
                    <a:pt x="40786" y="6535"/>
                  </a:lnTo>
                  <a:lnTo>
                    <a:pt x="39757" y="6245"/>
                  </a:lnTo>
                  <a:lnTo>
                    <a:pt x="38337" y="5883"/>
                  </a:lnTo>
                  <a:lnTo>
                    <a:pt x="36599" y="5448"/>
                  </a:lnTo>
                  <a:lnTo>
                    <a:pt x="34599" y="4970"/>
                  </a:lnTo>
                  <a:lnTo>
                    <a:pt x="30050" y="3898"/>
                  </a:lnTo>
                  <a:lnTo>
                    <a:pt x="25211" y="2782"/>
                  </a:lnTo>
                  <a:lnTo>
                    <a:pt x="20560" y="1725"/>
                  </a:lnTo>
                  <a:lnTo>
                    <a:pt x="16619" y="841"/>
                  </a:lnTo>
                  <a:lnTo>
                    <a:pt x="12866" y="1"/>
                  </a:lnTo>
                  <a:close/>
                </a:path>
              </a:pathLst>
            </a:custGeom>
            <a:solidFill>
              <a:srgbClr val="ED734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784;p37">
              <a:extLst>
                <a:ext uri="{FF2B5EF4-FFF2-40B4-BE49-F238E27FC236}">
                  <a16:creationId xmlns:a16="http://schemas.microsoft.com/office/drawing/2014/main" id="{A0CBC6C1-B17D-AA15-1C32-5567C9470930}"/>
                </a:ext>
              </a:extLst>
            </p:cNvPr>
            <p:cNvSpPr/>
            <p:nvPr/>
          </p:nvSpPr>
          <p:spPr>
            <a:xfrm>
              <a:off x="5999050" y="4163100"/>
              <a:ext cx="1244225" cy="1313775"/>
            </a:xfrm>
            <a:custGeom>
              <a:avLst/>
              <a:gdLst/>
              <a:ahLst/>
              <a:cxnLst/>
              <a:rect l="l" t="t" r="r" b="b"/>
              <a:pathLst>
                <a:path w="49769" h="52551" fill="none" extrusionOk="0">
                  <a:moveTo>
                    <a:pt x="12866" y="1"/>
                  </a:moveTo>
                  <a:lnTo>
                    <a:pt x="12866" y="1"/>
                  </a:lnTo>
                  <a:lnTo>
                    <a:pt x="16619" y="841"/>
                  </a:lnTo>
                  <a:lnTo>
                    <a:pt x="20560" y="1725"/>
                  </a:lnTo>
                  <a:lnTo>
                    <a:pt x="25211" y="2782"/>
                  </a:lnTo>
                  <a:lnTo>
                    <a:pt x="30050" y="3898"/>
                  </a:lnTo>
                  <a:lnTo>
                    <a:pt x="34599" y="4970"/>
                  </a:lnTo>
                  <a:lnTo>
                    <a:pt x="36599" y="5448"/>
                  </a:lnTo>
                  <a:lnTo>
                    <a:pt x="38337" y="5883"/>
                  </a:lnTo>
                  <a:lnTo>
                    <a:pt x="39757" y="6245"/>
                  </a:lnTo>
                  <a:lnTo>
                    <a:pt x="40786" y="6535"/>
                  </a:lnTo>
                  <a:lnTo>
                    <a:pt x="40786" y="6535"/>
                  </a:lnTo>
                  <a:lnTo>
                    <a:pt x="41308" y="6694"/>
                  </a:lnTo>
                  <a:lnTo>
                    <a:pt x="41800" y="6883"/>
                  </a:lnTo>
                  <a:lnTo>
                    <a:pt x="42293" y="7071"/>
                  </a:lnTo>
                  <a:lnTo>
                    <a:pt x="42756" y="7288"/>
                  </a:lnTo>
                  <a:lnTo>
                    <a:pt x="43206" y="7506"/>
                  </a:lnTo>
                  <a:lnTo>
                    <a:pt x="43626" y="7752"/>
                  </a:lnTo>
                  <a:lnTo>
                    <a:pt x="44046" y="8013"/>
                  </a:lnTo>
                  <a:lnTo>
                    <a:pt x="44437" y="8274"/>
                  </a:lnTo>
                  <a:lnTo>
                    <a:pt x="44814" y="8549"/>
                  </a:lnTo>
                  <a:lnTo>
                    <a:pt x="45176" y="8853"/>
                  </a:lnTo>
                  <a:lnTo>
                    <a:pt x="45524" y="9157"/>
                  </a:lnTo>
                  <a:lnTo>
                    <a:pt x="45857" y="9476"/>
                  </a:lnTo>
                  <a:lnTo>
                    <a:pt x="46161" y="9809"/>
                  </a:lnTo>
                  <a:lnTo>
                    <a:pt x="46466" y="10143"/>
                  </a:lnTo>
                  <a:lnTo>
                    <a:pt x="46755" y="10490"/>
                  </a:lnTo>
                  <a:lnTo>
                    <a:pt x="47016" y="10853"/>
                  </a:lnTo>
                  <a:lnTo>
                    <a:pt x="47277" y="11229"/>
                  </a:lnTo>
                  <a:lnTo>
                    <a:pt x="47523" y="11620"/>
                  </a:lnTo>
                  <a:lnTo>
                    <a:pt x="47741" y="12012"/>
                  </a:lnTo>
                  <a:lnTo>
                    <a:pt x="47958" y="12417"/>
                  </a:lnTo>
                  <a:lnTo>
                    <a:pt x="48161" y="12823"/>
                  </a:lnTo>
                  <a:lnTo>
                    <a:pt x="48349" y="13243"/>
                  </a:lnTo>
                  <a:lnTo>
                    <a:pt x="48523" y="13678"/>
                  </a:lnTo>
                  <a:lnTo>
                    <a:pt x="48682" y="14112"/>
                  </a:lnTo>
                  <a:lnTo>
                    <a:pt x="48827" y="14547"/>
                  </a:lnTo>
                  <a:lnTo>
                    <a:pt x="48958" y="14996"/>
                  </a:lnTo>
                  <a:lnTo>
                    <a:pt x="49088" y="15460"/>
                  </a:lnTo>
                  <a:lnTo>
                    <a:pt x="49204" y="15924"/>
                  </a:lnTo>
                  <a:lnTo>
                    <a:pt x="49305" y="16402"/>
                  </a:lnTo>
                  <a:lnTo>
                    <a:pt x="49392" y="16865"/>
                  </a:lnTo>
                  <a:lnTo>
                    <a:pt x="49479" y="17358"/>
                  </a:lnTo>
                  <a:lnTo>
                    <a:pt x="49552" y="17836"/>
                  </a:lnTo>
                  <a:lnTo>
                    <a:pt x="49610" y="18329"/>
                  </a:lnTo>
                  <a:lnTo>
                    <a:pt x="49653" y="18836"/>
                  </a:lnTo>
                  <a:lnTo>
                    <a:pt x="49697" y="19328"/>
                  </a:lnTo>
                  <a:lnTo>
                    <a:pt x="49726" y="19836"/>
                  </a:lnTo>
                  <a:lnTo>
                    <a:pt x="49755" y="20343"/>
                  </a:lnTo>
                  <a:lnTo>
                    <a:pt x="49769" y="20850"/>
                  </a:lnTo>
                  <a:lnTo>
                    <a:pt x="49769" y="21878"/>
                  </a:lnTo>
                  <a:lnTo>
                    <a:pt x="49726" y="22922"/>
                  </a:lnTo>
                  <a:lnTo>
                    <a:pt x="49668" y="23965"/>
                  </a:lnTo>
                  <a:lnTo>
                    <a:pt x="49581" y="25008"/>
                  </a:lnTo>
                  <a:lnTo>
                    <a:pt x="49465" y="26051"/>
                  </a:lnTo>
                  <a:lnTo>
                    <a:pt x="49334" y="27094"/>
                  </a:lnTo>
                  <a:lnTo>
                    <a:pt x="49175" y="28123"/>
                  </a:lnTo>
                  <a:lnTo>
                    <a:pt x="49001" y="29152"/>
                  </a:lnTo>
                  <a:lnTo>
                    <a:pt x="48813" y="30166"/>
                  </a:lnTo>
                  <a:lnTo>
                    <a:pt x="48595" y="31166"/>
                  </a:lnTo>
                  <a:lnTo>
                    <a:pt x="48378" y="32151"/>
                  </a:lnTo>
                  <a:lnTo>
                    <a:pt x="48146" y="33107"/>
                  </a:lnTo>
                  <a:lnTo>
                    <a:pt x="47914" y="34049"/>
                  </a:lnTo>
                  <a:lnTo>
                    <a:pt x="47914" y="34049"/>
                  </a:lnTo>
                  <a:lnTo>
                    <a:pt x="47668" y="34976"/>
                  </a:lnTo>
                  <a:lnTo>
                    <a:pt x="47393" y="35903"/>
                  </a:lnTo>
                  <a:lnTo>
                    <a:pt x="47103" y="36816"/>
                  </a:lnTo>
                  <a:lnTo>
                    <a:pt x="46799" y="37729"/>
                  </a:lnTo>
                  <a:lnTo>
                    <a:pt x="46480" y="38627"/>
                  </a:lnTo>
                  <a:lnTo>
                    <a:pt x="46147" y="39526"/>
                  </a:lnTo>
                  <a:lnTo>
                    <a:pt x="45785" y="40409"/>
                  </a:lnTo>
                  <a:lnTo>
                    <a:pt x="45422" y="41264"/>
                  </a:lnTo>
                  <a:lnTo>
                    <a:pt x="45031" y="42119"/>
                  </a:lnTo>
                  <a:lnTo>
                    <a:pt x="44626" y="42945"/>
                  </a:lnTo>
                  <a:lnTo>
                    <a:pt x="44220" y="43756"/>
                  </a:lnTo>
                  <a:lnTo>
                    <a:pt x="43785" y="44539"/>
                  </a:lnTo>
                  <a:lnTo>
                    <a:pt x="43336" y="45292"/>
                  </a:lnTo>
                  <a:lnTo>
                    <a:pt x="42887" y="46031"/>
                  </a:lnTo>
                  <a:lnTo>
                    <a:pt x="42409" y="46741"/>
                  </a:lnTo>
                  <a:lnTo>
                    <a:pt x="41931" y="47408"/>
                  </a:lnTo>
                  <a:lnTo>
                    <a:pt x="41424" y="48060"/>
                  </a:lnTo>
                  <a:lnTo>
                    <a:pt x="40916" y="48668"/>
                  </a:lnTo>
                  <a:lnTo>
                    <a:pt x="40395" y="49233"/>
                  </a:lnTo>
                  <a:lnTo>
                    <a:pt x="40134" y="49508"/>
                  </a:lnTo>
                  <a:lnTo>
                    <a:pt x="39859" y="49769"/>
                  </a:lnTo>
                  <a:lnTo>
                    <a:pt x="39583" y="50015"/>
                  </a:lnTo>
                  <a:lnTo>
                    <a:pt x="39308" y="50262"/>
                  </a:lnTo>
                  <a:lnTo>
                    <a:pt x="39033" y="50494"/>
                  </a:lnTo>
                  <a:lnTo>
                    <a:pt x="38758" y="50711"/>
                  </a:lnTo>
                  <a:lnTo>
                    <a:pt x="38468" y="50914"/>
                  </a:lnTo>
                  <a:lnTo>
                    <a:pt x="38193" y="51117"/>
                  </a:lnTo>
                  <a:lnTo>
                    <a:pt x="37903" y="51305"/>
                  </a:lnTo>
                  <a:lnTo>
                    <a:pt x="37613" y="51479"/>
                  </a:lnTo>
                  <a:lnTo>
                    <a:pt x="37323" y="51638"/>
                  </a:lnTo>
                  <a:lnTo>
                    <a:pt x="37019" y="51783"/>
                  </a:lnTo>
                  <a:lnTo>
                    <a:pt x="36729" y="51928"/>
                  </a:lnTo>
                  <a:lnTo>
                    <a:pt x="36425" y="52044"/>
                  </a:lnTo>
                  <a:lnTo>
                    <a:pt x="36121" y="52160"/>
                  </a:lnTo>
                  <a:lnTo>
                    <a:pt x="35816" y="52261"/>
                  </a:lnTo>
                  <a:lnTo>
                    <a:pt x="35512" y="52348"/>
                  </a:lnTo>
                  <a:lnTo>
                    <a:pt x="35208" y="52421"/>
                  </a:lnTo>
                  <a:lnTo>
                    <a:pt x="34904" y="52479"/>
                  </a:lnTo>
                  <a:lnTo>
                    <a:pt x="34585" y="52522"/>
                  </a:lnTo>
                  <a:lnTo>
                    <a:pt x="34266" y="52537"/>
                  </a:lnTo>
                  <a:lnTo>
                    <a:pt x="33947" y="52551"/>
                  </a:lnTo>
                  <a:lnTo>
                    <a:pt x="33629" y="52551"/>
                  </a:lnTo>
                  <a:lnTo>
                    <a:pt x="33310" y="52537"/>
                  </a:lnTo>
                  <a:lnTo>
                    <a:pt x="32991" y="52508"/>
                  </a:lnTo>
                  <a:lnTo>
                    <a:pt x="32672" y="52464"/>
                  </a:lnTo>
                  <a:lnTo>
                    <a:pt x="32672" y="52464"/>
                  </a:lnTo>
                  <a:lnTo>
                    <a:pt x="31629" y="52261"/>
                  </a:lnTo>
                  <a:lnTo>
                    <a:pt x="30093" y="51957"/>
                  </a:lnTo>
                  <a:lnTo>
                    <a:pt x="25834" y="51073"/>
                  </a:lnTo>
                  <a:lnTo>
                    <a:pt x="20531" y="49958"/>
                  </a:lnTo>
                  <a:lnTo>
                    <a:pt x="14793" y="48726"/>
                  </a:lnTo>
                  <a:lnTo>
                    <a:pt x="4535" y="46509"/>
                  </a:lnTo>
                  <a:lnTo>
                    <a:pt x="0" y="45524"/>
                  </a:lnTo>
                  <a:lnTo>
                    <a:pt x="7926" y="12866"/>
                  </a:lnTo>
                  <a:lnTo>
                    <a:pt x="12866" y="797"/>
                  </a:lnTo>
                </a:path>
              </a:pathLst>
            </a:custGeom>
            <a:no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785;p37">
              <a:extLst>
                <a:ext uri="{FF2B5EF4-FFF2-40B4-BE49-F238E27FC236}">
                  <a16:creationId xmlns:a16="http://schemas.microsoft.com/office/drawing/2014/main" id="{A36EA57F-4094-3769-4751-0D46684E6185}"/>
                </a:ext>
              </a:extLst>
            </p:cNvPr>
            <p:cNvSpPr/>
            <p:nvPr/>
          </p:nvSpPr>
          <p:spPr>
            <a:xfrm>
              <a:off x="5732100" y="4039225"/>
              <a:ext cx="703075" cy="1326825"/>
            </a:xfrm>
            <a:custGeom>
              <a:avLst/>
              <a:gdLst/>
              <a:ahLst/>
              <a:cxnLst/>
              <a:rect l="l" t="t" r="r" b="b"/>
              <a:pathLst>
                <a:path w="28123" h="53073" extrusionOk="0">
                  <a:moveTo>
                    <a:pt x="8114" y="0"/>
                  </a:moveTo>
                  <a:lnTo>
                    <a:pt x="1579" y="21183"/>
                  </a:lnTo>
                  <a:lnTo>
                    <a:pt x="0" y="49885"/>
                  </a:lnTo>
                  <a:lnTo>
                    <a:pt x="2202" y="50421"/>
                  </a:lnTo>
                  <a:lnTo>
                    <a:pt x="4492" y="50943"/>
                  </a:lnTo>
                  <a:lnTo>
                    <a:pt x="7143" y="51551"/>
                  </a:lnTo>
                  <a:lnTo>
                    <a:pt x="9838" y="52145"/>
                  </a:lnTo>
                  <a:lnTo>
                    <a:pt x="11113" y="52406"/>
                  </a:lnTo>
                  <a:lnTo>
                    <a:pt x="12272" y="52652"/>
                  </a:lnTo>
                  <a:lnTo>
                    <a:pt x="13286" y="52841"/>
                  </a:lnTo>
                  <a:lnTo>
                    <a:pt x="14112" y="52986"/>
                  </a:lnTo>
                  <a:lnTo>
                    <a:pt x="14431" y="53029"/>
                  </a:lnTo>
                  <a:lnTo>
                    <a:pt x="14706" y="53058"/>
                  </a:lnTo>
                  <a:lnTo>
                    <a:pt x="14909" y="53072"/>
                  </a:lnTo>
                  <a:lnTo>
                    <a:pt x="15039" y="53058"/>
                  </a:lnTo>
                  <a:lnTo>
                    <a:pt x="15155" y="53029"/>
                  </a:lnTo>
                  <a:lnTo>
                    <a:pt x="15300" y="52957"/>
                  </a:lnTo>
                  <a:lnTo>
                    <a:pt x="15474" y="52841"/>
                  </a:lnTo>
                  <a:lnTo>
                    <a:pt x="15691" y="52696"/>
                  </a:lnTo>
                  <a:lnTo>
                    <a:pt x="15938" y="52507"/>
                  </a:lnTo>
                  <a:lnTo>
                    <a:pt x="16213" y="52290"/>
                  </a:lnTo>
                  <a:lnTo>
                    <a:pt x="16517" y="52044"/>
                  </a:lnTo>
                  <a:lnTo>
                    <a:pt x="16836" y="51754"/>
                  </a:lnTo>
                  <a:lnTo>
                    <a:pt x="17184" y="51421"/>
                  </a:lnTo>
                  <a:lnTo>
                    <a:pt x="17561" y="51059"/>
                  </a:lnTo>
                  <a:lnTo>
                    <a:pt x="17937" y="50653"/>
                  </a:lnTo>
                  <a:lnTo>
                    <a:pt x="18343" y="50204"/>
                  </a:lnTo>
                  <a:lnTo>
                    <a:pt x="18763" y="49726"/>
                  </a:lnTo>
                  <a:lnTo>
                    <a:pt x="19198" y="49204"/>
                  </a:lnTo>
                  <a:lnTo>
                    <a:pt x="19632" y="48653"/>
                  </a:lnTo>
                  <a:lnTo>
                    <a:pt x="20082" y="48059"/>
                  </a:lnTo>
                  <a:lnTo>
                    <a:pt x="20545" y="47422"/>
                  </a:lnTo>
                  <a:lnTo>
                    <a:pt x="21009" y="46755"/>
                  </a:lnTo>
                  <a:lnTo>
                    <a:pt x="21472" y="46045"/>
                  </a:lnTo>
                  <a:lnTo>
                    <a:pt x="21936" y="45307"/>
                  </a:lnTo>
                  <a:lnTo>
                    <a:pt x="22400" y="44510"/>
                  </a:lnTo>
                  <a:lnTo>
                    <a:pt x="22863" y="43698"/>
                  </a:lnTo>
                  <a:lnTo>
                    <a:pt x="23327" y="42829"/>
                  </a:lnTo>
                  <a:lnTo>
                    <a:pt x="23776" y="41931"/>
                  </a:lnTo>
                  <a:lnTo>
                    <a:pt x="24225" y="40974"/>
                  </a:lnTo>
                  <a:lnTo>
                    <a:pt x="24660" y="40004"/>
                  </a:lnTo>
                  <a:lnTo>
                    <a:pt x="25080" y="38975"/>
                  </a:lnTo>
                  <a:lnTo>
                    <a:pt x="25486" y="37917"/>
                  </a:lnTo>
                  <a:lnTo>
                    <a:pt x="25863" y="36816"/>
                  </a:lnTo>
                  <a:lnTo>
                    <a:pt x="26239" y="35672"/>
                  </a:lnTo>
                  <a:lnTo>
                    <a:pt x="26587" y="34483"/>
                  </a:lnTo>
                  <a:lnTo>
                    <a:pt x="26920" y="33266"/>
                  </a:lnTo>
                  <a:lnTo>
                    <a:pt x="27065" y="32643"/>
                  </a:lnTo>
                  <a:lnTo>
                    <a:pt x="27210" y="32020"/>
                  </a:lnTo>
                  <a:lnTo>
                    <a:pt x="27340" y="31383"/>
                  </a:lnTo>
                  <a:lnTo>
                    <a:pt x="27456" y="30760"/>
                  </a:lnTo>
                  <a:lnTo>
                    <a:pt x="27558" y="30122"/>
                  </a:lnTo>
                  <a:lnTo>
                    <a:pt x="27659" y="29485"/>
                  </a:lnTo>
                  <a:lnTo>
                    <a:pt x="27746" y="28862"/>
                  </a:lnTo>
                  <a:lnTo>
                    <a:pt x="27833" y="28224"/>
                  </a:lnTo>
                  <a:lnTo>
                    <a:pt x="27891" y="27587"/>
                  </a:lnTo>
                  <a:lnTo>
                    <a:pt x="27949" y="26949"/>
                  </a:lnTo>
                  <a:lnTo>
                    <a:pt x="28007" y="26312"/>
                  </a:lnTo>
                  <a:lnTo>
                    <a:pt x="28036" y="25689"/>
                  </a:lnTo>
                  <a:lnTo>
                    <a:pt x="28094" y="24428"/>
                  </a:lnTo>
                  <a:lnTo>
                    <a:pt x="28123" y="23168"/>
                  </a:lnTo>
                  <a:lnTo>
                    <a:pt x="28108" y="21936"/>
                  </a:lnTo>
                  <a:lnTo>
                    <a:pt x="28065" y="20705"/>
                  </a:lnTo>
                  <a:lnTo>
                    <a:pt x="27992" y="19502"/>
                  </a:lnTo>
                  <a:lnTo>
                    <a:pt x="27905" y="18314"/>
                  </a:lnTo>
                  <a:lnTo>
                    <a:pt x="27790" y="17155"/>
                  </a:lnTo>
                  <a:lnTo>
                    <a:pt x="27645" y="16025"/>
                  </a:lnTo>
                  <a:lnTo>
                    <a:pt x="27485" y="14924"/>
                  </a:lnTo>
                  <a:lnTo>
                    <a:pt x="27311" y="13866"/>
                  </a:lnTo>
                  <a:lnTo>
                    <a:pt x="27123" y="12837"/>
                  </a:lnTo>
                  <a:lnTo>
                    <a:pt x="26906" y="11838"/>
                  </a:lnTo>
                  <a:lnTo>
                    <a:pt x="26688" y="10896"/>
                  </a:lnTo>
                  <a:lnTo>
                    <a:pt x="26457" y="9998"/>
                  </a:lnTo>
                  <a:lnTo>
                    <a:pt x="26225" y="9143"/>
                  </a:lnTo>
                  <a:lnTo>
                    <a:pt x="25978" y="8346"/>
                  </a:lnTo>
                  <a:lnTo>
                    <a:pt x="25718" y="7607"/>
                  </a:lnTo>
                  <a:lnTo>
                    <a:pt x="25471" y="6926"/>
                  </a:lnTo>
                  <a:lnTo>
                    <a:pt x="25211" y="6303"/>
                  </a:lnTo>
                  <a:lnTo>
                    <a:pt x="24964" y="5752"/>
                  </a:lnTo>
                  <a:lnTo>
                    <a:pt x="24703" y="5260"/>
                  </a:lnTo>
                  <a:lnTo>
                    <a:pt x="24457" y="4854"/>
                  </a:lnTo>
                  <a:lnTo>
                    <a:pt x="24341" y="4666"/>
                  </a:lnTo>
                  <a:lnTo>
                    <a:pt x="24211" y="4506"/>
                  </a:lnTo>
                  <a:lnTo>
                    <a:pt x="24095" y="4361"/>
                  </a:lnTo>
                  <a:lnTo>
                    <a:pt x="23979" y="4246"/>
                  </a:lnTo>
                  <a:lnTo>
                    <a:pt x="23878" y="4144"/>
                  </a:lnTo>
                  <a:lnTo>
                    <a:pt x="23762" y="4057"/>
                  </a:lnTo>
                  <a:lnTo>
                    <a:pt x="23660" y="3999"/>
                  </a:lnTo>
                  <a:lnTo>
                    <a:pt x="23544" y="3970"/>
                  </a:lnTo>
                  <a:lnTo>
                    <a:pt x="22269" y="3623"/>
                  </a:lnTo>
                  <a:lnTo>
                    <a:pt x="20226" y="3101"/>
                  </a:lnTo>
                  <a:lnTo>
                    <a:pt x="15010" y="1768"/>
                  </a:lnTo>
                  <a:lnTo>
                    <a:pt x="8114" y="0"/>
                  </a:lnTo>
                  <a:close/>
                </a:path>
              </a:pathLst>
            </a:custGeom>
            <a:solidFill>
              <a:srgbClr val="F3D67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786;p37">
              <a:extLst>
                <a:ext uri="{FF2B5EF4-FFF2-40B4-BE49-F238E27FC236}">
                  <a16:creationId xmlns:a16="http://schemas.microsoft.com/office/drawing/2014/main" id="{CD9B6973-0C40-9543-1822-2C737121A2EF}"/>
                </a:ext>
              </a:extLst>
            </p:cNvPr>
            <p:cNvSpPr/>
            <p:nvPr/>
          </p:nvSpPr>
          <p:spPr>
            <a:xfrm>
              <a:off x="2688375" y="3057250"/>
              <a:ext cx="732425" cy="541550"/>
            </a:xfrm>
            <a:custGeom>
              <a:avLst/>
              <a:gdLst/>
              <a:ahLst/>
              <a:cxnLst/>
              <a:rect l="l" t="t" r="r" b="b"/>
              <a:pathLst>
                <a:path w="29297" h="21662" extrusionOk="0">
                  <a:moveTo>
                    <a:pt x="14127" y="1"/>
                  </a:moveTo>
                  <a:lnTo>
                    <a:pt x="13591" y="15"/>
                  </a:lnTo>
                  <a:lnTo>
                    <a:pt x="13070" y="58"/>
                  </a:lnTo>
                  <a:lnTo>
                    <a:pt x="12548" y="116"/>
                  </a:lnTo>
                  <a:lnTo>
                    <a:pt x="12041" y="218"/>
                  </a:lnTo>
                  <a:lnTo>
                    <a:pt x="11548" y="334"/>
                  </a:lnTo>
                  <a:lnTo>
                    <a:pt x="11316" y="406"/>
                  </a:lnTo>
                  <a:lnTo>
                    <a:pt x="11085" y="479"/>
                  </a:lnTo>
                  <a:lnTo>
                    <a:pt x="10853" y="580"/>
                  </a:lnTo>
                  <a:lnTo>
                    <a:pt x="10621" y="681"/>
                  </a:lnTo>
                  <a:lnTo>
                    <a:pt x="10375" y="797"/>
                  </a:lnTo>
                  <a:lnTo>
                    <a:pt x="10143" y="928"/>
                  </a:lnTo>
                  <a:lnTo>
                    <a:pt x="9897" y="1058"/>
                  </a:lnTo>
                  <a:lnTo>
                    <a:pt x="9665" y="1218"/>
                  </a:lnTo>
                  <a:lnTo>
                    <a:pt x="9187" y="1551"/>
                  </a:lnTo>
                  <a:lnTo>
                    <a:pt x="8708" y="1928"/>
                  </a:lnTo>
                  <a:lnTo>
                    <a:pt x="8216" y="2333"/>
                  </a:lnTo>
                  <a:lnTo>
                    <a:pt x="7738" y="2782"/>
                  </a:lnTo>
                  <a:lnTo>
                    <a:pt x="7260" y="3246"/>
                  </a:lnTo>
                  <a:lnTo>
                    <a:pt x="6781" y="3739"/>
                  </a:lnTo>
                  <a:lnTo>
                    <a:pt x="6318" y="4260"/>
                  </a:lnTo>
                  <a:lnTo>
                    <a:pt x="5854" y="4796"/>
                  </a:lnTo>
                  <a:lnTo>
                    <a:pt x="5405" y="5332"/>
                  </a:lnTo>
                  <a:lnTo>
                    <a:pt x="4956" y="5897"/>
                  </a:lnTo>
                  <a:lnTo>
                    <a:pt x="4521" y="6462"/>
                  </a:lnTo>
                  <a:lnTo>
                    <a:pt x="4087" y="7028"/>
                  </a:lnTo>
                  <a:lnTo>
                    <a:pt x="3681" y="7593"/>
                  </a:lnTo>
                  <a:lnTo>
                    <a:pt x="2913" y="8694"/>
                  </a:lnTo>
                  <a:lnTo>
                    <a:pt x="2203" y="9751"/>
                  </a:lnTo>
                  <a:lnTo>
                    <a:pt x="1566" y="10722"/>
                  </a:lnTo>
                  <a:lnTo>
                    <a:pt x="1029" y="11591"/>
                  </a:lnTo>
                  <a:lnTo>
                    <a:pt x="595" y="12316"/>
                  </a:lnTo>
                  <a:lnTo>
                    <a:pt x="276" y="12866"/>
                  </a:lnTo>
                  <a:lnTo>
                    <a:pt x="1" y="13345"/>
                  </a:lnTo>
                  <a:lnTo>
                    <a:pt x="21966" y="21661"/>
                  </a:lnTo>
                  <a:lnTo>
                    <a:pt x="29297" y="17909"/>
                  </a:lnTo>
                  <a:lnTo>
                    <a:pt x="24153" y="2464"/>
                  </a:lnTo>
                  <a:lnTo>
                    <a:pt x="23791" y="2304"/>
                  </a:lnTo>
                  <a:lnTo>
                    <a:pt x="23371" y="2130"/>
                  </a:lnTo>
                  <a:lnTo>
                    <a:pt x="22806" y="1899"/>
                  </a:lnTo>
                  <a:lnTo>
                    <a:pt x="22111" y="1652"/>
                  </a:lnTo>
                  <a:lnTo>
                    <a:pt x="21314" y="1362"/>
                  </a:lnTo>
                  <a:lnTo>
                    <a:pt x="20430" y="1087"/>
                  </a:lnTo>
                  <a:lnTo>
                    <a:pt x="19474" y="812"/>
                  </a:lnTo>
                  <a:lnTo>
                    <a:pt x="18966" y="667"/>
                  </a:lnTo>
                  <a:lnTo>
                    <a:pt x="18445" y="551"/>
                  </a:lnTo>
                  <a:lnTo>
                    <a:pt x="17923" y="435"/>
                  </a:lnTo>
                  <a:lnTo>
                    <a:pt x="17387" y="334"/>
                  </a:lnTo>
                  <a:lnTo>
                    <a:pt x="16851" y="232"/>
                  </a:lnTo>
                  <a:lnTo>
                    <a:pt x="16301" y="160"/>
                  </a:lnTo>
                  <a:lnTo>
                    <a:pt x="15764" y="87"/>
                  </a:lnTo>
                  <a:lnTo>
                    <a:pt x="15214" y="44"/>
                  </a:lnTo>
                  <a:lnTo>
                    <a:pt x="14663" y="15"/>
                  </a:lnTo>
                  <a:lnTo>
                    <a:pt x="1412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787;p37">
              <a:extLst>
                <a:ext uri="{FF2B5EF4-FFF2-40B4-BE49-F238E27FC236}">
                  <a16:creationId xmlns:a16="http://schemas.microsoft.com/office/drawing/2014/main" id="{81DF0428-E7CE-C88E-3F0A-124D8FB213A2}"/>
                </a:ext>
              </a:extLst>
            </p:cNvPr>
            <p:cNvSpPr/>
            <p:nvPr/>
          </p:nvSpPr>
          <p:spPr>
            <a:xfrm>
              <a:off x="376725" y="3049650"/>
              <a:ext cx="1984950" cy="1217425"/>
            </a:xfrm>
            <a:custGeom>
              <a:avLst/>
              <a:gdLst/>
              <a:ahLst/>
              <a:cxnLst/>
              <a:rect l="l" t="t" r="r" b="b"/>
              <a:pathLst>
                <a:path w="79398" h="48697" extrusionOk="0">
                  <a:moveTo>
                    <a:pt x="56636" y="0"/>
                  </a:moveTo>
                  <a:lnTo>
                    <a:pt x="54246" y="218"/>
                  </a:lnTo>
                  <a:lnTo>
                    <a:pt x="47929" y="797"/>
                  </a:lnTo>
                  <a:lnTo>
                    <a:pt x="43698" y="1203"/>
                  </a:lnTo>
                  <a:lnTo>
                    <a:pt x="38975" y="1652"/>
                  </a:lnTo>
                  <a:lnTo>
                    <a:pt x="33918" y="2159"/>
                  </a:lnTo>
                  <a:lnTo>
                    <a:pt x="28688" y="2695"/>
                  </a:lnTo>
                  <a:lnTo>
                    <a:pt x="23457" y="3246"/>
                  </a:lnTo>
                  <a:lnTo>
                    <a:pt x="18357" y="3811"/>
                  </a:lnTo>
                  <a:lnTo>
                    <a:pt x="15923" y="4101"/>
                  </a:lnTo>
                  <a:lnTo>
                    <a:pt x="13590" y="4376"/>
                  </a:lnTo>
                  <a:lnTo>
                    <a:pt x="11359" y="4651"/>
                  </a:lnTo>
                  <a:lnTo>
                    <a:pt x="9273" y="4926"/>
                  </a:lnTo>
                  <a:lnTo>
                    <a:pt x="7346" y="5187"/>
                  </a:lnTo>
                  <a:lnTo>
                    <a:pt x="5607" y="5448"/>
                  </a:lnTo>
                  <a:lnTo>
                    <a:pt x="4057" y="5694"/>
                  </a:lnTo>
                  <a:lnTo>
                    <a:pt x="2724" y="5926"/>
                  </a:lnTo>
                  <a:lnTo>
                    <a:pt x="2159" y="6042"/>
                  </a:lnTo>
                  <a:lnTo>
                    <a:pt x="1637" y="6143"/>
                  </a:lnTo>
                  <a:lnTo>
                    <a:pt x="1188" y="6259"/>
                  </a:lnTo>
                  <a:lnTo>
                    <a:pt x="811" y="6361"/>
                  </a:lnTo>
                  <a:lnTo>
                    <a:pt x="507" y="6462"/>
                  </a:lnTo>
                  <a:lnTo>
                    <a:pt x="261" y="6549"/>
                  </a:lnTo>
                  <a:lnTo>
                    <a:pt x="101" y="6636"/>
                  </a:lnTo>
                  <a:lnTo>
                    <a:pt x="43" y="6680"/>
                  </a:lnTo>
                  <a:lnTo>
                    <a:pt x="14" y="6723"/>
                  </a:lnTo>
                  <a:lnTo>
                    <a:pt x="0" y="6781"/>
                  </a:lnTo>
                  <a:lnTo>
                    <a:pt x="0" y="6839"/>
                  </a:lnTo>
                  <a:lnTo>
                    <a:pt x="14" y="6911"/>
                  </a:lnTo>
                  <a:lnTo>
                    <a:pt x="58" y="6998"/>
                  </a:lnTo>
                  <a:lnTo>
                    <a:pt x="174" y="7216"/>
                  </a:lnTo>
                  <a:lnTo>
                    <a:pt x="348" y="7491"/>
                  </a:lnTo>
                  <a:lnTo>
                    <a:pt x="580" y="7810"/>
                  </a:lnTo>
                  <a:lnTo>
                    <a:pt x="884" y="8172"/>
                  </a:lnTo>
                  <a:lnTo>
                    <a:pt x="1232" y="8592"/>
                  </a:lnTo>
                  <a:lnTo>
                    <a:pt x="1637" y="9041"/>
                  </a:lnTo>
                  <a:lnTo>
                    <a:pt x="2086" y="9534"/>
                  </a:lnTo>
                  <a:lnTo>
                    <a:pt x="2593" y="10070"/>
                  </a:lnTo>
                  <a:lnTo>
                    <a:pt x="3738" y="11258"/>
                  </a:lnTo>
                  <a:lnTo>
                    <a:pt x="5057" y="12591"/>
                  </a:lnTo>
                  <a:lnTo>
                    <a:pt x="6520" y="14040"/>
                  </a:lnTo>
                  <a:lnTo>
                    <a:pt x="8128" y="15590"/>
                  </a:lnTo>
                  <a:lnTo>
                    <a:pt x="9867" y="17256"/>
                  </a:lnTo>
                  <a:lnTo>
                    <a:pt x="11692" y="18980"/>
                  </a:lnTo>
                  <a:lnTo>
                    <a:pt x="13605" y="20792"/>
                  </a:lnTo>
                  <a:lnTo>
                    <a:pt x="15604" y="22646"/>
                  </a:lnTo>
                  <a:lnTo>
                    <a:pt x="17633" y="24530"/>
                  </a:lnTo>
                  <a:lnTo>
                    <a:pt x="21820" y="28384"/>
                  </a:lnTo>
                  <a:lnTo>
                    <a:pt x="26007" y="32194"/>
                  </a:lnTo>
                  <a:lnTo>
                    <a:pt x="30064" y="35889"/>
                  </a:lnTo>
                  <a:lnTo>
                    <a:pt x="33875" y="39323"/>
                  </a:lnTo>
                  <a:lnTo>
                    <a:pt x="37294" y="42394"/>
                  </a:lnTo>
                  <a:lnTo>
                    <a:pt x="42408" y="46958"/>
                  </a:lnTo>
                  <a:lnTo>
                    <a:pt x="44364" y="48697"/>
                  </a:lnTo>
                  <a:lnTo>
                    <a:pt x="70487" y="44930"/>
                  </a:lnTo>
                  <a:lnTo>
                    <a:pt x="79398" y="16619"/>
                  </a:lnTo>
                  <a:lnTo>
                    <a:pt x="56636" y="0"/>
                  </a:lnTo>
                  <a:close/>
                </a:path>
              </a:pathLst>
            </a:custGeom>
            <a:solidFill>
              <a:srgbClr val="F3D67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788;p37">
              <a:extLst>
                <a:ext uri="{FF2B5EF4-FFF2-40B4-BE49-F238E27FC236}">
                  <a16:creationId xmlns:a16="http://schemas.microsoft.com/office/drawing/2014/main" id="{44B5B617-71F8-C7AB-276F-0CCF56A43C33}"/>
                </a:ext>
              </a:extLst>
            </p:cNvPr>
            <p:cNvSpPr/>
            <p:nvPr/>
          </p:nvSpPr>
          <p:spPr>
            <a:xfrm>
              <a:off x="1485825" y="3049650"/>
              <a:ext cx="4571925" cy="2236700"/>
            </a:xfrm>
            <a:custGeom>
              <a:avLst/>
              <a:gdLst/>
              <a:ahLst/>
              <a:cxnLst/>
              <a:rect l="l" t="t" r="r" b="b"/>
              <a:pathLst>
                <a:path w="182877" h="89468" extrusionOk="0">
                  <a:moveTo>
                    <a:pt x="12272" y="0"/>
                  </a:moveTo>
                  <a:lnTo>
                    <a:pt x="13779" y="2768"/>
                  </a:lnTo>
                  <a:lnTo>
                    <a:pt x="15329" y="5607"/>
                  </a:lnTo>
                  <a:lnTo>
                    <a:pt x="17111" y="8911"/>
                  </a:lnTo>
                  <a:lnTo>
                    <a:pt x="18894" y="12229"/>
                  </a:lnTo>
                  <a:lnTo>
                    <a:pt x="19719" y="13779"/>
                  </a:lnTo>
                  <a:lnTo>
                    <a:pt x="20458" y="15199"/>
                  </a:lnTo>
                  <a:lnTo>
                    <a:pt x="21067" y="16416"/>
                  </a:lnTo>
                  <a:lnTo>
                    <a:pt x="21545" y="17387"/>
                  </a:lnTo>
                  <a:lnTo>
                    <a:pt x="21733" y="17763"/>
                  </a:lnTo>
                  <a:lnTo>
                    <a:pt x="21864" y="18068"/>
                  </a:lnTo>
                  <a:lnTo>
                    <a:pt x="21936" y="18285"/>
                  </a:lnTo>
                  <a:lnTo>
                    <a:pt x="21965" y="18401"/>
                  </a:lnTo>
                  <a:lnTo>
                    <a:pt x="21951" y="18531"/>
                  </a:lnTo>
                  <a:lnTo>
                    <a:pt x="21907" y="18763"/>
                  </a:lnTo>
                  <a:lnTo>
                    <a:pt x="21748" y="19502"/>
                  </a:lnTo>
                  <a:lnTo>
                    <a:pt x="21487" y="20560"/>
                  </a:lnTo>
                  <a:lnTo>
                    <a:pt x="21154" y="21878"/>
                  </a:lnTo>
                  <a:lnTo>
                    <a:pt x="20313" y="25138"/>
                  </a:lnTo>
                  <a:lnTo>
                    <a:pt x="19343" y="28847"/>
                  </a:lnTo>
                  <a:lnTo>
                    <a:pt x="18358" y="32571"/>
                  </a:lnTo>
                  <a:lnTo>
                    <a:pt x="17459" y="35889"/>
                  </a:lnTo>
                  <a:lnTo>
                    <a:pt x="16778" y="38366"/>
                  </a:lnTo>
                  <a:lnTo>
                    <a:pt x="16546" y="39163"/>
                  </a:lnTo>
                  <a:lnTo>
                    <a:pt x="16431" y="39583"/>
                  </a:lnTo>
                  <a:lnTo>
                    <a:pt x="16402" y="39641"/>
                  </a:lnTo>
                  <a:lnTo>
                    <a:pt x="16344" y="39714"/>
                  </a:lnTo>
                  <a:lnTo>
                    <a:pt x="16184" y="39873"/>
                  </a:lnTo>
                  <a:lnTo>
                    <a:pt x="15938" y="40062"/>
                  </a:lnTo>
                  <a:lnTo>
                    <a:pt x="15634" y="40279"/>
                  </a:lnTo>
                  <a:lnTo>
                    <a:pt x="15257" y="40525"/>
                  </a:lnTo>
                  <a:lnTo>
                    <a:pt x="14808" y="40786"/>
                  </a:lnTo>
                  <a:lnTo>
                    <a:pt x="13779" y="41380"/>
                  </a:lnTo>
                  <a:lnTo>
                    <a:pt x="12562" y="42032"/>
                  </a:lnTo>
                  <a:lnTo>
                    <a:pt x="11215" y="42727"/>
                  </a:lnTo>
                  <a:lnTo>
                    <a:pt x="9766" y="43466"/>
                  </a:lnTo>
                  <a:lnTo>
                    <a:pt x="8288" y="44220"/>
                  </a:lnTo>
                  <a:lnTo>
                    <a:pt x="5347" y="45698"/>
                  </a:lnTo>
                  <a:lnTo>
                    <a:pt x="3985" y="46379"/>
                  </a:lnTo>
                  <a:lnTo>
                    <a:pt x="2753" y="47016"/>
                  </a:lnTo>
                  <a:lnTo>
                    <a:pt x="1696" y="47581"/>
                  </a:lnTo>
                  <a:lnTo>
                    <a:pt x="1246" y="47842"/>
                  </a:lnTo>
                  <a:lnTo>
                    <a:pt x="855" y="48074"/>
                  </a:lnTo>
                  <a:lnTo>
                    <a:pt x="522" y="48262"/>
                  </a:lnTo>
                  <a:lnTo>
                    <a:pt x="276" y="48436"/>
                  </a:lnTo>
                  <a:lnTo>
                    <a:pt x="87" y="48581"/>
                  </a:lnTo>
                  <a:lnTo>
                    <a:pt x="29" y="48639"/>
                  </a:lnTo>
                  <a:lnTo>
                    <a:pt x="0" y="48697"/>
                  </a:lnTo>
                  <a:lnTo>
                    <a:pt x="0" y="48711"/>
                  </a:lnTo>
                  <a:lnTo>
                    <a:pt x="15" y="48726"/>
                  </a:lnTo>
                  <a:lnTo>
                    <a:pt x="87" y="48769"/>
                  </a:lnTo>
                  <a:lnTo>
                    <a:pt x="232" y="48827"/>
                  </a:lnTo>
                  <a:lnTo>
                    <a:pt x="421" y="48900"/>
                  </a:lnTo>
                  <a:lnTo>
                    <a:pt x="1000" y="49088"/>
                  </a:lnTo>
                  <a:lnTo>
                    <a:pt x="1797" y="49320"/>
                  </a:lnTo>
                  <a:lnTo>
                    <a:pt x="2797" y="49610"/>
                  </a:lnTo>
                  <a:lnTo>
                    <a:pt x="4028" y="49943"/>
                  </a:lnTo>
                  <a:lnTo>
                    <a:pt x="7071" y="50740"/>
                  </a:lnTo>
                  <a:lnTo>
                    <a:pt x="10867" y="51710"/>
                  </a:lnTo>
                  <a:lnTo>
                    <a:pt x="15344" y="52841"/>
                  </a:lnTo>
                  <a:lnTo>
                    <a:pt x="20444" y="54116"/>
                  </a:lnTo>
                  <a:lnTo>
                    <a:pt x="26109" y="55506"/>
                  </a:lnTo>
                  <a:lnTo>
                    <a:pt x="32281" y="57028"/>
                  </a:lnTo>
                  <a:lnTo>
                    <a:pt x="38888" y="58636"/>
                  </a:lnTo>
                  <a:lnTo>
                    <a:pt x="53159" y="62084"/>
                  </a:lnTo>
                  <a:lnTo>
                    <a:pt x="68445" y="65750"/>
                  </a:lnTo>
                  <a:lnTo>
                    <a:pt x="84252" y="69532"/>
                  </a:lnTo>
                  <a:lnTo>
                    <a:pt x="100074" y="73284"/>
                  </a:lnTo>
                  <a:lnTo>
                    <a:pt x="115417" y="76921"/>
                  </a:lnTo>
                  <a:lnTo>
                    <a:pt x="129804" y="80297"/>
                  </a:lnTo>
                  <a:lnTo>
                    <a:pt x="142714" y="83325"/>
                  </a:lnTo>
                  <a:lnTo>
                    <a:pt x="153682" y="85875"/>
                  </a:lnTo>
                  <a:lnTo>
                    <a:pt x="162187" y="87816"/>
                  </a:lnTo>
                  <a:lnTo>
                    <a:pt x="165360" y="88541"/>
                  </a:lnTo>
                  <a:lnTo>
                    <a:pt x="167736" y="89062"/>
                  </a:lnTo>
                  <a:lnTo>
                    <a:pt x="169257" y="89381"/>
                  </a:lnTo>
                  <a:lnTo>
                    <a:pt x="169663" y="89453"/>
                  </a:lnTo>
                  <a:lnTo>
                    <a:pt x="169851" y="89468"/>
                  </a:lnTo>
                  <a:lnTo>
                    <a:pt x="170011" y="89424"/>
                  </a:lnTo>
                  <a:lnTo>
                    <a:pt x="170286" y="89309"/>
                  </a:lnTo>
                  <a:lnTo>
                    <a:pt x="170663" y="89120"/>
                  </a:lnTo>
                  <a:lnTo>
                    <a:pt x="171112" y="88845"/>
                  </a:lnTo>
                  <a:lnTo>
                    <a:pt x="171648" y="88512"/>
                  </a:lnTo>
                  <a:lnTo>
                    <a:pt x="172256" y="88092"/>
                  </a:lnTo>
                  <a:lnTo>
                    <a:pt x="172575" y="87845"/>
                  </a:lnTo>
                  <a:lnTo>
                    <a:pt x="172908" y="87584"/>
                  </a:lnTo>
                  <a:lnTo>
                    <a:pt x="173256" y="87309"/>
                  </a:lnTo>
                  <a:lnTo>
                    <a:pt x="173618" y="86990"/>
                  </a:lnTo>
                  <a:lnTo>
                    <a:pt x="173980" y="86672"/>
                  </a:lnTo>
                  <a:lnTo>
                    <a:pt x="174357" y="86324"/>
                  </a:lnTo>
                  <a:lnTo>
                    <a:pt x="174734" y="85947"/>
                  </a:lnTo>
                  <a:lnTo>
                    <a:pt x="175125" y="85556"/>
                  </a:lnTo>
                  <a:lnTo>
                    <a:pt x="175516" y="85136"/>
                  </a:lnTo>
                  <a:lnTo>
                    <a:pt x="175907" y="84687"/>
                  </a:lnTo>
                  <a:lnTo>
                    <a:pt x="176299" y="84223"/>
                  </a:lnTo>
                  <a:lnTo>
                    <a:pt x="176690" y="83730"/>
                  </a:lnTo>
                  <a:lnTo>
                    <a:pt x="177081" y="83209"/>
                  </a:lnTo>
                  <a:lnTo>
                    <a:pt x="177472" y="82673"/>
                  </a:lnTo>
                  <a:lnTo>
                    <a:pt x="177863" y="82108"/>
                  </a:lnTo>
                  <a:lnTo>
                    <a:pt x="178240" y="81499"/>
                  </a:lnTo>
                  <a:lnTo>
                    <a:pt x="178617" y="80891"/>
                  </a:lnTo>
                  <a:lnTo>
                    <a:pt x="178979" y="80239"/>
                  </a:lnTo>
                  <a:lnTo>
                    <a:pt x="179341" y="79558"/>
                  </a:lnTo>
                  <a:lnTo>
                    <a:pt x="179689" y="78862"/>
                  </a:lnTo>
                  <a:lnTo>
                    <a:pt x="180037" y="78123"/>
                  </a:lnTo>
                  <a:lnTo>
                    <a:pt x="180356" y="77370"/>
                  </a:lnTo>
                  <a:lnTo>
                    <a:pt x="180660" y="76588"/>
                  </a:lnTo>
                  <a:lnTo>
                    <a:pt x="180964" y="75762"/>
                  </a:lnTo>
                  <a:lnTo>
                    <a:pt x="181239" y="74921"/>
                  </a:lnTo>
                  <a:lnTo>
                    <a:pt x="181500" y="74037"/>
                  </a:lnTo>
                  <a:lnTo>
                    <a:pt x="181746" y="73139"/>
                  </a:lnTo>
                  <a:lnTo>
                    <a:pt x="181964" y="72197"/>
                  </a:lnTo>
                  <a:lnTo>
                    <a:pt x="182167" y="71227"/>
                  </a:lnTo>
                  <a:lnTo>
                    <a:pt x="182355" y="70227"/>
                  </a:lnTo>
                  <a:lnTo>
                    <a:pt x="182500" y="69198"/>
                  </a:lnTo>
                  <a:lnTo>
                    <a:pt x="182630" y="68141"/>
                  </a:lnTo>
                  <a:lnTo>
                    <a:pt x="182732" y="67039"/>
                  </a:lnTo>
                  <a:lnTo>
                    <a:pt x="182804" y="65909"/>
                  </a:lnTo>
                  <a:lnTo>
                    <a:pt x="182862" y="64750"/>
                  </a:lnTo>
                  <a:lnTo>
                    <a:pt x="182877" y="63562"/>
                  </a:lnTo>
                  <a:lnTo>
                    <a:pt x="182862" y="62331"/>
                  </a:lnTo>
                  <a:lnTo>
                    <a:pt x="182804" y="61070"/>
                  </a:lnTo>
                  <a:lnTo>
                    <a:pt x="182732" y="59766"/>
                  </a:lnTo>
                  <a:lnTo>
                    <a:pt x="182601" y="58433"/>
                  </a:lnTo>
                  <a:lnTo>
                    <a:pt x="182456" y="57071"/>
                  </a:lnTo>
                  <a:lnTo>
                    <a:pt x="182254" y="55666"/>
                  </a:lnTo>
                  <a:lnTo>
                    <a:pt x="182022" y="54231"/>
                  </a:lnTo>
                  <a:lnTo>
                    <a:pt x="181746" y="52754"/>
                  </a:lnTo>
                  <a:lnTo>
                    <a:pt x="181442" y="51232"/>
                  </a:lnTo>
                  <a:lnTo>
                    <a:pt x="181080" y="49682"/>
                  </a:lnTo>
                  <a:lnTo>
                    <a:pt x="180674" y="48103"/>
                  </a:lnTo>
                  <a:lnTo>
                    <a:pt x="180225" y="46480"/>
                  </a:lnTo>
                  <a:lnTo>
                    <a:pt x="179732" y="44814"/>
                  </a:lnTo>
                  <a:lnTo>
                    <a:pt x="179472" y="43959"/>
                  </a:lnTo>
                  <a:lnTo>
                    <a:pt x="179196" y="43104"/>
                  </a:lnTo>
                  <a:lnTo>
                    <a:pt x="178907" y="42249"/>
                  </a:lnTo>
                  <a:lnTo>
                    <a:pt x="178602" y="41365"/>
                  </a:lnTo>
                  <a:lnTo>
                    <a:pt x="178284" y="40482"/>
                  </a:lnTo>
                  <a:lnTo>
                    <a:pt x="177965" y="39583"/>
                  </a:lnTo>
                  <a:lnTo>
                    <a:pt x="177820" y="39525"/>
                  </a:lnTo>
                  <a:lnTo>
                    <a:pt x="177617" y="39438"/>
                  </a:lnTo>
                  <a:lnTo>
                    <a:pt x="177052" y="39250"/>
                  </a:lnTo>
                  <a:lnTo>
                    <a:pt x="176270" y="39004"/>
                  </a:lnTo>
                  <a:lnTo>
                    <a:pt x="175284" y="38714"/>
                  </a:lnTo>
                  <a:lnTo>
                    <a:pt x="174096" y="38395"/>
                  </a:lnTo>
                  <a:lnTo>
                    <a:pt x="172720" y="38019"/>
                  </a:lnTo>
                  <a:lnTo>
                    <a:pt x="169417" y="37149"/>
                  </a:lnTo>
                  <a:lnTo>
                    <a:pt x="165432" y="36135"/>
                  </a:lnTo>
                  <a:lnTo>
                    <a:pt x="160825" y="34976"/>
                  </a:lnTo>
                  <a:lnTo>
                    <a:pt x="155667" y="33701"/>
                  </a:lnTo>
                  <a:lnTo>
                    <a:pt x="149987" y="32310"/>
                  </a:lnTo>
                  <a:lnTo>
                    <a:pt x="143859" y="30832"/>
                  </a:lnTo>
                  <a:lnTo>
                    <a:pt x="137339" y="29267"/>
                  </a:lnTo>
                  <a:lnTo>
                    <a:pt x="123357" y="25935"/>
                  </a:lnTo>
                  <a:lnTo>
                    <a:pt x="108506" y="22414"/>
                  </a:lnTo>
                  <a:lnTo>
                    <a:pt x="93264" y="18821"/>
                  </a:lnTo>
                  <a:lnTo>
                    <a:pt x="78065" y="15271"/>
                  </a:lnTo>
                  <a:lnTo>
                    <a:pt x="63388" y="11838"/>
                  </a:lnTo>
                  <a:lnTo>
                    <a:pt x="37454" y="5825"/>
                  </a:lnTo>
                  <a:lnTo>
                    <a:pt x="19183" y="1594"/>
                  </a:lnTo>
                  <a:lnTo>
                    <a:pt x="12272" y="0"/>
                  </a:lnTo>
                  <a:close/>
                </a:path>
              </a:pathLst>
            </a:custGeom>
            <a:solidFill>
              <a:srgbClr val="E76C5F"/>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789;p37">
              <a:extLst>
                <a:ext uri="{FF2B5EF4-FFF2-40B4-BE49-F238E27FC236}">
                  <a16:creationId xmlns:a16="http://schemas.microsoft.com/office/drawing/2014/main" id="{08F92721-D921-1E03-8496-FAAF9242D74D}"/>
                </a:ext>
              </a:extLst>
            </p:cNvPr>
            <p:cNvSpPr/>
            <p:nvPr/>
          </p:nvSpPr>
          <p:spPr>
            <a:xfrm>
              <a:off x="1792625" y="3049650"/>
              <a:ext cx="4248475" cy="1384050"/>
            </a:xfrm>
            <a:custGeom>
              <a:avLst/>
              <a:gdLst/>
              <a:ahLst/>
              <a:cxnLst/>
              <a:rect l="l" t="t" r="r" b="b"/>
              <a:pathLst>
                <a:path w="169939" h="55362" extrusionOk="0">
                  <a:moveTo>
                    <a:pt x="0" y="0"/>
                  </a:moveTo>
                  <a:lnTo>
                    <a:pt x="1507" y="2768"/>
                  </a:lnTo>
                  <a:lnTo>
                    <a:pt x="3057" y="5607"/>
                  </a:lnTo>
                  <a:lnTo>
                    <a:pt x="4839" y="8911"/>
                  </a:lnTo>
                  <a:lnTo>
                    <a:pt x="6622" y="12229"/>
                  </a:lnTo>
                  <a:lnTo>
                    <a:pt x="7447" y="13779"/>
                  </a:lnTo>
                  <a:lnTo>
                    <a:pt x="8186" y="15199"/>
                  </a:lnTo>
                  <a:lnTo>
                    <a:pt x="8795" y="16416"/>
                  </a:lnTo>
                  <a:lnTo>
                    <a:pt x="9273" y="17387"/>
                  </a:lnTo>
                  <a:lnTo>
                    <a:pt x="9461" y="17763"/>
                  </a:lnTo>
                  <a:lnTo>
                    <a:pt x="9592" y="18068"/>
                  </a:lnTo>
                  <a:lnTo>
                    <a:pt x="9664" y="18285"/>
                  </a:lnTo>
                  <a:lnTo>
                    <a:pt x="9693" y="18401"/>
                  </a:lnTo>
                  <a:lnTo>
                    <a:pt x="169938" y="55362"/>
                  </a:lnTo>
                  <a:lnTo>
                    <a:pt x="169938" y="55362"/>
                  </a:lnTo>
                  <a:lnTo>
                    <a:pt x="169793" y="54478"/>
                  </a:lnTo>
                  <a:lnTo>
                    <a:pt x="169634" y="53579"/>
                  </a:lnTo>
                  <a:lnTo>
                    <a:pt x="169460" y="52667"/>
                  </a:lnTo>
                  <a:lnTo>
                    <a:pt x="169272" y="51754"/>
                  </a:lnTo>
                  <a:lnTo>
                    <a:pt x="169069" y="50812"/>
                  </a:lnTo>
                  <a:lnTo>
                    <a:pt x="168851" y="49870"/>
                  </a:lnTo>
                  <a:lnTo>
                    <a:pt x="168605" y="48900"/>
                  </a:lnTo>
                  <a:lnTo>
                    <a:pt x="168359" y="47929"/>
                  </a:lnTo>
                  <a:lnTo>
                    <a:pt x="168084" y="46929"/>
                  </a:lnTo>
                  <a:lnTo>
                    <a:pt x="167794" y="45929"/>
                  </a:lnTo>
                  <a:lnTo>
                    <a:pt x="167489" y="44915"/>
                  </a:lnTo>
                  <a:lnTo>
                    <a:pt x="167171" y="43872"/>
                  </a:lnTo>
                  <a:lnTo>
                    <a:pt x="166823" y="42829"/>
                  </a:lnTo>
                  <a:lnTo>
                    <a:pt x="166461" y="41757"/>
                  </a:lnTo>
                  <a:lnTo>
                    <a:pt x="166084" y="40685"/>
                  </a:lnTo>
                  <a:lnTo>
                    <a:pt x="165693" y="39583"/>
                  </a:lnTo>
                  <a:lnTo>
                    <a:pt x="165548" y="39525"/>
                  </a:lnTo>
                  <a:lnTo>
                    <a:pt x="165345" y="39438"/>
                  </a:lnTo>
                  <a:lnTo>
                    <a:pt x="164780" y="39250"/>
                  </a:lnTo>
                  <a:lnTo>
                    <a:pt x="163998" y="39004"/>
                  </a:lnTo>
                  <a:lnTo>
                    <a:pt x="163012" y="38714"/>
                  </a:lnTo>
                  <a:lnTo>
                    <a:pt x="161824" y="38395"/>
                  </a:lnTo>
                  <a:lnTo>
                    <a:pt x="160448" y="38019"/>
                  </a:lnTo>
                  <a:lnTo>
                    <a:pt x="157145" y="37149"/>
                  </a:lnTo>
                  <a:lnTo>
                    <a:pt x="153160" y="36135"/>
                  </a:lnTo>
                  <a:lnTo>
                    <a:pt x="148553" y="34976"/>
                  </a:lnTo>
                  <a:lnTo>
                    <a:pt x="143395" y="33701"/>
                  </a:lnTo>
                  <a:lnTo>
                    <a:pt x="137715" y="32310"/>
                  </a:lnTo>
                  <a:lnTo>
                    <a:pt x="131587" y="30832"/>
                  </a:lnTo>
                  <a:lnTo>
                    <a:pt x="125067" y="29267"/>
                  </a:lnTo>
                  <a:lnTo>
                    <a:pt x="111085" y="25935"/>
                  </a:lnTo>
                  <a:lnTo>
                    <a:pt x="96234" y="22414"/>
                  </a:lnTo>
                  <a:lnTo>
                    <a:pt x="80992" y="18821"/>
                  </a:lnTo>
                  <a:lnTo>
                    <a:pt x="65793" y="15271"/>
                  </a:lnTo>
                  <a:lnTo>
                    <a:pt x="51116" y="11838"/>
                  </a:lnTo>
                  <a:lnTo>
                    <a:pt x="25182" y="5825"/>
                  </a:lnTo>
                  <a:lnTo>
                    <a:pt x="6911" y="1594"/>
                  </a:lnTo>
                  <a:lnTo>
                    <a:pt x="0" y="0"/>
                  </a:lnTo>
                  <a:close/>
                </a:path>
              </a:pathLst>
            </a:custGeom>
            <a:solidFill>
              <a:srgbClr val="E76C5F"/>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790;p37">
              <a:extLst>
                <a:ext uri="{FF2B5EF4-FFF2-40B4-BE49-F238E27FC236}">
                  <a16:creationId xmlns:a16="http://schemas.microsoft.com/office/drawing/2014/main" id="{144EFD55-E6F1-9527-51C4-3ABA18E7FB6B}"/>
                </a:ext>
              </a:extLst>
            </p:cNvPr>
            <p:cNvSpPr/>
            <p:nvPr/>
          </p:nvSpPr>
          <p:spPr>
            <a:xfrm>
              <a:off x="4103575" y="3207925"/>
              <a:ext cx="1409050" cy="872250"/>
            </a:xfrm>
            <a:custGeom>
              <a:avLst/>
              <a:gdLst/>
              <a:ahLst/>
              <a:cxnLst/>
              <a:rect l="l" t="t" r="r" b="b"/>
              <a:pathLst>
                <a:path w="56362" h="34890" extrusionOk="0">
                  <a:moveTo>
                    <a:pt x="31078" y="1"/>
                  </a:moveTo>
                  <a:lnTo>
                    <a:pt x="19806" y="3565"/>
                  </a:lnTo>
                  <a:lnTo>
                    <a:pt x="4564" y="11476"/>
                  </a:lnTo>
                  <a:lnTo>
                    <a:pt x="0" y="19792"/>
                  </a:lnTo>
                  <a:lnTo>
                    <a:pt x="391" y="19850"/>
                  </a:lnTo>
                  <a:lnTo>
                    <a:pt x="855" y="19937"/>
                  </a:lnTo>
                  <a:lnTo>
                    <a:pt x="1478" y="20053"/>
                  </a:lnTo>
                  <a:lnTo>
                    <a:pt x="2246" y="20213"/>
                  </a:lnTo>
                  <a:lnTo>
                    <a:pt x="3144" y="20415"/>
                  </a:lnTo>
                  <a:lnTo>
                    <a:pt x="4158" y="20676"/>
                  </a:lnTo>
                  <a:lnTo>
                    <a:pt x="5274" y="20980"/>
                  </a:lnTo>
                  <a:lnTo>
                    <a:pt x="6477" y="21343"/>
                  </a:lnTo>
                  <a:lnTo>
                    <a:pt x="7100" y="21546"/>
                  </a:lnTo>
                  <a:lnTo>
                    <a:pt x="7752" y="21763"/>
                  </a:lnTo>
                  <a:lnTo>
                    <a:pt x="8404" y="21995"/>
                  </a:lnTo>
                  <a:lnTo>
                    <a:pt x="9070" y="22255"/>
                  </a:lnTo>
                  <a:lnTo>
                    <a:pt x="9751" y="22516"/>
                  </a:lnTo>
                  <a:lnTo>
                    <a:pt x="10446" y="22806"/>
                  </a:lnTo>
                  <a:lnTo>
                    <a:pt x="11142" y="23110"/>
                  </a:lnTo>
                  <a:lnTo>
                    <a:pt x="11837" y="23429"/>
                  </a:lnTo>
                  <a:lnTo>
                    <a:pt x="12547" y="23762"/>
                  </a:lnTo>
                  <a:lnTo>
                    <a:pt x="13243" y="24110"/>
                  </a:lnTo>
                  <a:lnTo>
                    <a:pt x="13953" y="24487"/>
                  </a:lnTo>
                  <a:lnTo>
                    <a:pt x="14648" y="24878"/>
                  </a:lnTo>
                  <a:lnTo>
                    <a:pt x="15344" y="25298"/>
                  </a:lnTo>
                  <a:lnTo>
                    <a:pt x="16039" y="25733"/>
                  </a:lnTo>
                  <a:lnTo>
                    <a:pt x="16763" y="26196"/>
                  </a:lnTo>
                  <a:lnTo>
                    <a:pt x="17575" y="26689"/>
                  </a:lnTo>
                  <a:lnTo>
                    <a:pt x="18459" y="27211"/>
                  </a:lnTo>
                  <a:lnTo>
                    <a:pt x="19400" y="27747"/>
                  </a:lnTo>
                  <a:lnTo>
                    <a:pt x="20415" y="28297"/>
                  </a:lnTo>
                  <a:lnTo>
                    <a:pt x="21472" y="28848"/>
                  </a:lnTo>
                  <a:lnTo>
                    <a:pt x="22588" y="29413"/>
                  </a:lnTo>
                  <a:lnTo>
                    <a:pt x="23762" y="29978"/>
                  </a:lnTo>
                  <a:lnTo>
                    <a:pt x="24964" y="30529"/>
                  </a:lnTo>
                  <a:lnTo>
                    <a:pt x="26210" y="31079"/>
                  </a:lnTo>
                  <a:lnTo>
                    <a:pt x="27485" y="31601"/>
                  </a:lnTo>
                  <a:lnTo>
                    <a:pt x="28789" y="32108"/>
                  </a:lnTo>
                  <a:lnTo>
                    <a:pt x="30108" y="32600"/>
                  </a:lnTo>
                  <a:lnTo>
                    <a:pt x="30774" y="32818"/>
                  </a:lnTo>
                  <a:lnTo>
                    <a:pt x="31455" y="33050"/>
                  </a:lnTo>
                  <a:lnTo>
                    <a:pt x="32122" y="33252"/>
                  </a:lnTo>
                  <a:lnTo>
                    <a:pt x="32802" y="33455"/>
                  </a:lnTo>
                  <a:lnTo>
                    <a:pt x="33469" y="33644"/>
                  </a:lnTo>
                  <a:lnTo>
                    <a:pt x="34150" y="33832"/>
                  </a:lnTo>
                  <a:lnTo>
                    <a:pt x="34831" y="33991"/>
                  </a:lnTo>
                  <a:lnTo>
                    <a:pt x="35512" y="34151"/>
                  </a:lnTo>
                  <a:lnTo>
                    <a:pt x="36178" y="34296"/>
                  </a:lnTo>
                  <a:lnTo>
                    <a:pt x="36859" y="34426"/>
                  </a:lnTo>
                  <a:lnTo>
                    <a:pt x="37526" y="34542"/>
                  </a:lnTo>
                  <a:lnTo>
                    <a:pt x="38192" y="34629"/>
                  </a:lnTo>
                  <a:lnTo>
                    <a:pt x="38859" y="34716"/>
                  </a:lnTo>
                  <a:lnTo>
                    <a:pt x="39511" y="34788"/>
                  </a:lnTo>
                  <a:lnTo>
                    <a:pt x="40177" y="34846"/>
                  </a:lnTo>
                  <a:lnTo>
                    <a:pt x="40815" y="34875"/>
                  </a:lnTo>
                  <a:lnTo>
                    <a:pt x="41467" y="34890"/>
                  </a:lnTo>
                  <a:lnTo>
                    <a:pt x="42090" y="34890"/>
                  </a:lnTo>
                  <a:lnTo>
                    <a:pt x="42727" y="34861"/>
                  </a:lnTo>
                  <a:lnTo>
                    <a:pt x="43336" y="34817"/>
                  </a:lnTo>
                  <a:lnTo>
                    <a:pt x="43944" y="34759"/>
                  </a:lnTo>
                  <a:lnTo>
                    <a:pt x="44553" y="34672"/>
                  </a:lnTo>
                  <a:lnTo>
                    <a:pt x="45132" y="34571"/>
                  </a:lnTo>
                  <a:lnTo>
                    <a:pt x="45712" y="34440"/>
                  </a:lnTo>
                  <a:lnTo>
                    <a:pt x="46277" y="34281"/>
                  </a:lnTo>
                  <a:lnTo>
                    <a:pt x="46828" y="34107"/>
                  </a:lnTo>
                  <a:lnTo>
                    <a:pt x="47378" y="33904"/>
                  </a:lnTo>
                  <a:lnTo>
                    <a:pt x="47900" y="33673"/>
                  </a:lnTo>
                  <a:lnTo>
                    <a:pt x="48407" y="33426"/>
                  </a:lnTo>
                  <a:lnTo>
                    <a:pt x="48914" y="33151"/>
                  </a:lnTo>
                  <a:lnTo>
                    <a:pt x="49392" y="32847"/>
                  </a:lnTo>
                  <a:lnTo>
                    <a:pt x="49856" y="32513"/>
                  </a:lnTo>
                  <a:lnTo>
                    <a:pt x="50305" y="32151"/>
                  </a:lnTo>
                  <a:lnTo>
                    <a:pt x="50739" y="31760"/>
                  </a:lnTo>
                  <a:lnTo>
                    <a:pt x="51145" y="31340"/>
                  </a:lnTo>
                  <a:lnTo>
                    <a:pt x="51536" y="30891"/>
                  </a:lnTo>
                  <a:lnTo>
                    <a:pt x="51725" y="30644"/>
                  </a:lnTo>
                  <a:lnTo>
                    <a:pt x="51913" y="30398"/>
                  </a:lnTo>
                  <a:lnTo>
                    <a:pt x="52087" y="30152"/>
                  </a:lnTo>
                  <a:lnTo>
                    <a:pt x="52261" y="29891"/>
                  </a:lnTo>
                  <a:lnTo>
                    <a:pt x="52609" y="29369"/>
                  </a:lnTo>
                  <a:lnTo>
                    <a:pt x="52913" y="28833"/>
                  </a:lnTo>
                  <a:lnTo>
                    <a:pt x="53217" y="28312"/>
                  </a:lnTo>
                  <a:lnTo>
                    <a:pt x="53507" y="27790"/>
                  </a:lnTo>
                  <a:lnTo>
                    <a:pt x="53768" y="27283"/>
                  </a:lnTo>
                  <a:lnTo>
                    <a:pt x="54028" y="26761"/>
                  </a:lnTo>
                  <a:lnTo>
                    <a:pt x="54260" y="26254"/>
                  </a:lnTo>
                  <a:lnTo>
                    <a:pt x="54478" y="25747"/>
                  </a:lnTo>
                  <a:lnTo>
                    <a:pt x="54680" y="25255"/>
                  </a:lnTo>
                  <a:lnTo>
                    <a:pt x="54883" y="24748"/>
                  </a:lnTo>
                  <a:lnTo>
                    <a:pt x="55057" y="24255"/>
                  </a:lnTo>
                  <a:lnTo>
                    <a:pt x="55231" y="23762"/>
                  </a:lnTo>
                  <a:lnTo>
                    <a:pt x="55376" y="23284"/>
                  </a:lnTo>
                  <a:lnTo>
                    <a:pt x="55521" y="22806"/>
                  </a:lnTo>
                  <a:lnTo>
                    <a:pt x="55637" y="22328"/>
                  </a:lnTo>
                  <a:lnTo>
                    <a:pt x="55753" y="21850"/>
                  </a:lnTo>
                  <a:lnTo>
                    <a:pt x="55868" y="21386"/>
                  </a:lnTo>
                  <a:lnTo>
                    <a:pt x="55955" y="20922"/>
                  </a:lnTo>
                  <a:lnTo>
                    <a:pt x="56042" y="20473"/>
                  </a:lnTo>
                  <a:lnTo>
                    <a:pt x="56115" y="20024"/>
                  </a:lnTo>
                  <a:lnTo>
                    <a:pt x="56173" y="19590"/>
                  </a:lnTo>
                  <a:lnTo>
                    <a:pt x="56216" y="19140"/>
                  </a:lnTo>
                  <a:lnTo>
                    <a:pt x="56303" y="18300"/>
                  </a:lnTo>
                  <a:lnTo>
                    <a:pt x="56347" y="17474"/>
                  </a:lnTo>
                  <a:lnTo>
                    <a:pt x="56361" y="16677"/>
                  </a:lnTo>
                  <a:lnTo>
                    <a:pt x="56347" y="15909"/>
                  </a:lnTo>
                  <a:lnTo>
                    <a:pt x="56303" y="15170"/>
                  </a:lnTo>
                  <a:lnTo>
                    <a:pt x="56245" y="14461"/>
                  </a:lnTo>
                  <a:lnTo>
                    <a:pt x="56158" y="13794"/>
                  </a:lnTo>
                  <a:lnTo>
                    <a:pt x="56071" y="13171"/>
                  </a:lnTo>
                  <a:lnTo>
                    <a:pt x="55955" y="12577"/>
                  </a:lnTo>
                  <a:lnTo>
                    <a:pt x="55839" y="12012"/>
                  </a:lnTo>
                  <a:lnTo>
                    <a:pt x="55724" y="11505"/>
                  </a:lnTo>
                  <a:lnTo>
                    <a:pt x="55593" y="11027"/>
                  </a:lnTo>
                  <a:lnTo>
                    <a:pt x="55463" y="10607"/>
                  </a:lnTo>
                  <a:lnTo>
                    <a:pt x="55347" y="10215"/>
                  </a:lnTo>
                  <a:lnTo>
                    <a:pt x="55231" y="9882"/>
                  </a:lnTo>
                  <a:lnTo>
                    <a:pt x="55028" y="9346"/>
                  </a:lnTo>
                  <a:lnTo>
                    <a:pt x="54898" y="9013"/>
                  </a:lnTo>
                  <a:lnTo>
                    <a:pt x="54840" y="8911"/>
                  </a:lnTo>
                  <a:lnTo>
                    <a:pt x="31078" y="1"/>
                  </a:lnTo>
                  <a:close/>
                </a:path>
              </a:pathLst>
            </a:custGeom>
            <a:solidFill>
              <a:srgbClr val="5492C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791;p37">
              <a:extLst>
                <a:ext uri="{FF2B5EF4-FFF2-40B4-BE49-F238E27FC236}">
                  <a16:creationId xmlns:a16="http://schemas.microsoft.com/office/drawing/2014/main" id="{444CD50E-FCE2-AD1F-545E-83AAAF574004}"/>
                </a:ext>
              </a:extLst>
            </p:cNvPr>
            <p:cNvSpPr/>
            <p:nvPr/>
          </p:nvSpPr>
          <p:spPr>
            <a:xfrm>
              <a:off x="5983475" y="1346125"/>
              <a:ext cx="1249675" cy="1055900"/>
            </a:xfrm>
            <a:custGeom>
              <a:avLst/>
              <a:gdLst/>
              <a:ahLst/>
              <a:cxnLst/>
              <a:rect l="l" t="t" r="r" b="b"/>
              <a:pathLst>
                <a:path w="49987" h="42236" extrusionOk="0">
                  <a:moveTo>
                    <a:pt x="32151" y="1"/>
                  </a:moveTo>
                  <a:lnTo>
                    <a:pt x="31991" y="30"/>
                  </a:lnTo>
                  <a:lnTo>
                    <a:pt x="31818" y="73"/>
                  </a:lnTo>
                  <a:lnTo>
                    <a:pt x="31658" y="131"/>
                  </a:lnTo>
                  <a:lnTo>
                    <a:pt x="31513" y="204"/>
                  </a:lnTo>
                  <a:lnTo>
                    <a:pt x="31368" y="291"/>
                  </a:lnTo>
                  <a:lnTo>
                    <a:pt x="31223" y="407"/>
                  </a:lnTo>
                  <a:lnTo>
                    <a:pt x="31093" y="537"/>
                  </a:lnTo>
                  <a:lnTo>
                    <a:pt x="30963" y="667"/>
                  </a:lnTo>
                  <a:lnTo>
                    <a:pt x="30847" y="827"/>
                  </a:lnTo>
                  <a:lnTo>
                    <a:pt x="30731" y="1001"/>
                  </a:lnTo>
                  <a:lnTo>
                    <a:pt x="30629" y="1189"/>
                  </a:lnTo>
                  <a:lnTo>
                    <a:pt x="30543" y="1392"/>
                  </a:lnTo>
                  <a:lnTo>
                    <a:pt x="30441" y="1595"/>
                  </a:lnTo>
                  <a:lnTo>
                    <a:pt x="30369" y="1826"/>
                  </a:lnTo>
                  <a:lnTo>
                    <a:pt x="30296" y="2073"/>
                  </a:lnTo>
                  <a:lnTo>
                    <a:pt x="30238" y="2319"/>
                  </a:lnTo>
                  <a:lnTo>
                    <a:pt x="30180" y="2594"/>
                  </a:lnTo>
                  <a:lnTo>
                    <a:pt x="30137" y="2870"/>
                  </a:lnTo>
                  <a:lnTo>
                    <a:pt x="30108" y="3159"/>
                  </a:lnTo>
                  <a:lnTo>
                    <a:pt x="30079" y="3449"/>
                  </a:lnTo>
                  <a:lnTo>
                    <a:pt x="30064" y="3768"/>
                  </a:lnTo>
                  <a:lnTo>
                    <a:pt x="30064" y="4087"/>
                  </a:lnTo>
                  <a:lnTo>
                    <a:pt x="30064" y="4420"/>
                  </a:lnTo>
                  <a:lnTo>
                    <a:pt x="30079" y="4753"/>
                  </a:lnTo>
                  <a:lnTo>
                    <a:pt x="30108" y="5101"/>
                  </a:lnTo>
                  <a:lnTo>
                    <a:pt x="30137" y="5463"/>
                  </a:lnTo>
                  <a:lnTo>
                    <a:pt x="30180" y="5825"/>
                  </a:lnTo>
                  <a:lnTo>
                    <a:pt x="30253" y="6202"/>
                  </a:lnTo>
                  <a:lnTo>
                    <a:pt x="30311" y="6564"/>
                  </a:lnTo>
                  <a:lnTo>
                    <a:pt x="30354" y="6927"/>
                  </a:lnTo>
                  <a:lnTo>
                    <a:pt x="30383" y="7274"/>
                  </a:lnTo>
                  <a:lnTo>
                    <a:pt x="30412" y="7622"/>
                  </a:lnTo>
                  <a:lnTo>
                    <a:pt x="30427" y="7941"/>
                  </a:lnTo>
                  <a:lnTo>
                    <a:pt x="30441" y="8259"/>
                  </a:lnTo>
                  <a:lnTo>
                    <a:pt x="30427" y="8578"/>
                  </a:lnTo>
                  <a:lnTo>
                    <a:pt x="30412" y="8882"/>
                  </a:lnTo>
                  <a:lnTo>
                    <a:pt x="30398" y="9172"/>
                  </a:lnTo>
                  <a:lnTo>
                    <a:pt x="30369" y="9462"/>
                  </a:lnTo>
                  <a:lnTo>
                    <a:pt x="30325" y="9752"/>
                  </a:lnTo>
                  <a:lnTo>
                    <a:pt x="30282" y="10027"/>
                  </a:lnTo>
                  <a:lnTo>
                    <a:pt x="30166" y="10563"/>
                  </a:lnTo>
                  <a:lnTo>
                    <a:pt x="30006" y="11099"/>
                  </a:lnTo>
                  <a:lnTo>
                    <a:pt x="29833" y="11621"/>
                  </a:lnTo>
                  <a:lnTo>
                    <a:pt x="29644" y="12142"/>
                  </a:lnTo>
                  <a:lnTo>
                    <a:pt x="29412" y="12664"/>
                  </a:lnTo>
                  <a:lnTo>
                    <a:pt x="29181" y="13186"/>
                  </a:lnTo>
                  <a:lnTo>
                    <a:pt x="28659" y="14272"/>
                  </a:lnTo>
                  <a:lnTo>
                    <a:pt x="28079" y="15446"/>
                  </a:lnTo>
                  <a:lnTo>
                    <a:pt x="27993" y="15605"/>
                  </a:lnTo>
                  <a:lnTo>
                    <a:pt x="27877" y="15779"/>
                  </a:lnTo>
                  <a:lnTo>
                    <a:pt x="27717" y="15967"/>
                  </a:lnTo>
                  <a:lnTo>
                    <a:pt x="27558" y="16156"/>
                  </a:lnTo>
                  <a:lnTo>
                    <a:pt x="27355" y="16359"/>
                  </a:lnTo>
                  <a:lnTo>
                    <a:pt x="27123" y="16576"/>
                  </a:lnTo>
                  <a:lnTo>
                    <a:pt x="26877" y="16808"/>
                  </a:lnTo>
                  <a:lnTo>
                    <a:pt x="26602" y="17040"/>
                  </a:lnTo>
                  <a:lnTo>
                    <a:pt x="25993" y="17532"/>
                  </a:lnTo>
                  <a:lnTo>
                    <a:pt x="25298" y="18054"/>
                  </a:lnTo>
                  <a:lnTo>
                    <a:pt x="24530" y="18604"/>
                  </a:lnTo>
                  <a:lnTo>
                    <a:pt x="23689" y="19169"/>
                  </a:lnTo>
                  <a:lnTo>
                    <a:pt x="22777" y="19764"/>
                  </a:lnTo>
                  <a:lnTo>
                    <a:pt x="21820" y="20372"/>
                  </a:lnTo>
                  <a:lnTo>
                    <a:pt x="20821" y="20981"/>
                  </a:lnTo>
                  <a:lnTo>
                    <a:pt x="19763" y="21604"/>
                  </a:lnTo>
                  <a:lnTo>
                    <a:pt x="18676" y="22227"/>
                  </a:lnTo>
                  <a:lnTo>
                    <a:pt x="17575" y="22864"/>
                  </a:lnTo>
                  <a:lnTo>
                    <a:pt x="16445" y="23487"/>
                  </a:lnTo>
                  <a:lnTo>
                    <a:pt x="15300" y="24096"/>
                  </a:lnTo>
                  <a:lnTo>
                    <a:pt x="14141" y="24690"/>
                  </a:lnTo>
                  <a:lnTo>
                    <a:pt x="12997" y="25284"/>
                  </a:lnTo>
                  <a:lnTo>
                    <a:pt x="11852" y="25849"/>
                  </a:lnTo>
                  <a:lnTo>
                    <a:pt x="10736" y="26385"/>
                  </a:lnTo>
                  <a:lnTo>
                    <a:pt x="9635" y="26906"/>
                  </a:lnTo>
                  <a:lnTo>
                    <a:pt x="8549" y="27385"/>
                  </a:lnTo>
                  <a:lnTo>
                    <a:pt x="7520" y="27834"/>
                  </a:lnTo>
                  <a:lnTo>
                    <a:pt x="6520" y="28239"/>
                  </a:lnTo>
                  <a:lnTo>
                    <a:pt x="5579" y="28602"/>
                  </a:lnTo>
                  <a:lnTo>
                    <a:pt x="4695" y="28920"/>
                  </a:lnTo>
                  <a:lnTo>
                    <a:pt x="3869" y="29181"/>
                  </a:lnTo>
                  <a:lnTo>
                    <a:pt x="3115" y="29398"/>
                  </a:lnTo>
                  <a:lnTo>
                    <a:pt x="2768" y="29485"/>
                  </a:lnTo>
                  <a:lnTo>
                    <a:pt x="2434" y="29558"/>
                  </a:lnTo>
                  <a:lnTo>
                    <a:pt x="2130" y="29601"/>
                  </a:lnTo>
                  <a:lnTo>
                    <a:pt x="1855" y="29645"/>
                  </a:lnTo>
                  <a:lnTo>
                    <a:pt x="1594" y="29674"/>
                  </a:lnTo>
                  <a:lnTo>
                    <a:pt x="1362" y="29674"/>
                  </a:lnTo>
                  <a:lnTo>
                    <a:pt x="1145" y="29659"/>
                  </a:lnTo>
                  <a:lnTo>
                    <a:pt x="957" y="29630"/>
                  </a:lnTo>
                  <a:lnTo>
                    <a:pt x="797" y="29601"/>
                  </a:lnTo>
                  <a:lnTo>
                    <a:pt x="652" y="29587"/>
                  </a:lnTo>
                  <a:lnTo>
                    <a:pt x="522" y="29601"/>
                  </a:lnTo>
                  <a:lnTo>
                    <a:pt x="406" y="29630"/>
                  </a:lnTo>
                  <a:lnTo>
                    <a:pt x="305" y="29674"/>
                  </a:lnTo>
                  <a:lnTo>
                    <a:pt x="218" y="29746"/>
                  </a:lnTo>
                  <a:lnTo>
                    <a:pt x="160" y="29819"/>
                  </a:lnTo>
                  <a:lnTo>
                    <a:pt x="102" y="29920"/>
                  </a:lnTo>
                  <a:lnTo>
                    <a:pt x="58" y="30036"/>
                  </a:lnTo>
                  <a:lnTo>
                    <a:pt x="29" y="30166"/>
                  </a:lnTo>
                  <a:lnTo>
                    <a:pt x="15" y="30311"/>
                  </a:lnTo>
                  <a:lnTo>
                    <a:pt x="0" y="30471"/>
                  </a:lnTo>
                  <a:lnTo>
                    <a:pt x="15" y="30645"/>
                  </a:lnTo>
                  <a:lnTo>
                    <a:pt x="29" y="30833"/>
                  </a:lnTo>
                  <a:lnTo>
                    <a:pt x="102" y="31239"/>
                  </a:lnTo>
                  <a:lnTo>
                    <a:pt x="203" y="31688"/>
                  </a:lnTo>
                  <a:lnTo>
                    <a:pt x="348" y="32166"/>
                  </a:lnTo>
                  <a:lnTo>
                    <a:pt x="522" y="32687"/>
                  </a:lnTo>
                  <a:lnTo>
                    <a:pt x="739" y="33238"/>
                  </a:lnTo>
                  <a:lnTo>
                    <a:pt x="957" y="33818"/>
                  </a:lnTo>
                  <a:lnTo>
                    <a:pt x="1217" y="34397"/>
                  </a:lnTo>
                  <a:lnTo>
                    <a:pt x="1478" y="35006"/>
                  </a:lnTo>
                  <a:lnTo>
                    <a:pt x="1768" y="35614"/>
                  </a:lnTo>
                  <a:lnTo>
                    <a:pt x="2362" y="36831"/>
                  </a:lnTo>
                  <a:lnTo>
                    <a:pt x="2985" y="38019"/>
                  </a:lnTo>
                  <a:lnTo>
                    <a:pt x="3579" y="39149"/>
                  </a:lnTo>
                  <a:lnTo>
                    <a:pt x="4130" y="40149"/>
                  </a:lnTo>
                  <a:lnTo>
                    <a:pt x="4608" y="41004"/>
                  </a:lnTo>
                  <a:lnTo>
                    <a:pt x="4984" y="41670"/>
                  </a:lnTo>
                  <a:lnTo>
                    <a:pt x="5318" y="42235"/>
                  </a:lnTo>
                  <a:lnTo>
                    <a:pt x="5550" y="42163"/>
                  </a:lnTo>
                  <a:lnTo>
                    <a:pt x="6202" y="41946"/>
                  </a:lnTo>
                  <a:lnTo>
                    <a:pt x="7230" y="41555"/>
                  </a:lnTo>
                  <a:lnTo>
                    <a:pt x="8592" y="41018"/>
                  </a:lnTo>
                  <a:lnTo>
                    <a:pt x="9404" y="40685"/>
                  </a:lnTo>
                  <a:lnTo>
                    <a:pt x="10273" y="40323"/>
                  </a:lnTo>
                  <a:lnTo>
                    <a:pt x="11200" y="39903"/>
                  </a:lnTo>
                  <a:lnTo>
                    <a:pt x="12200" y="39454"/>
                  </a:lnTo>
                  <a:lnTo>
                    <a:pt x="13243" y="38961"/>
                  </a:lnTo>
                  <a:lnTo>
                    <a:pt x="14344" y="38425"/>
                  </a:lnTo>
                  <a:lnTo>
                    <a:pt x="15489" y="37845"/>
                  </a:lnTo>
                  <a:lnTo>
                    <a:pt x="16662" y="37222"/>
                  </a:lnTo>
                  <a:lnTo>
                    <a:pt x="17879" y="36556"/>
                  </a:lnTo>
                  <a:lnTo>
                    <a:pt x="19125" y="35846"/>
                  </a:lnTo>
                  <a:lnTo>
                    <a:pt x="20400" y="35093"/>
                  </a:lnTo>
                  <a:lnTo>
                    <a:pt x="21675" y="34296"/>
                  </a:lnTo>
                  <a:lnTo>
                    <a:pt x="22979" y="33455"/>
                  </a:lnTo>
                  <a:lnTo>
                    <a:pt x="23631" y="33021"/>
                  </a:lnTo>
                  <a:lnTo>
                    <a:pt x="24283" y="32572"/>
                  </a:lnTo>
                  <a:lnTo>
                    <a:pt x="24950" y="32108"/>
                  </a:lnTo>
                  <a:lnTo>
                    <a:pt x="25602" y="31644"/>
                  </a:lnTo>
                  <a:lnTo>
                    <a:pt x="26254" y="31152"/>
                  </a:lnTo>
                  <a:lnTo>
                    <a:pt x="26906" y="30659"/>
                  </a:lnTo>
                  <a:lnTo>
                    <a:pt x="27558" y="30152"/>
                  </a:lnTo>
                  <a:lnTo>
                    <a:pt x="28210" y="29630"/>
                  </a:lnTo>
                  <a:lnTo>
                    <a:pt x="28862" y="29109"/>
                  </a:lnTo>
                  <a:lnTo>
                    <a:pt x="29499" y="28558"/>
                  </a:lnTo>
                  <a:lnTo>
                    <a:pt x="30137" y="28008"/>
                  </a:lnTo>
                  <a:lnTo>
                    <a:pt x="30774" y="27443"/>
                  </a:lnTo>
                  <a:lnTo>
                    <a:pt x="31412" y="26863"/>
                  </a:lnTo>
                  <a:lnTo>
                    <a:pt x="32035" y="26283"/>
                  </a:lnTo>
                  <a:lnTo>
                    <a:pt x="32643" y="25675"/>
                  </a:lnTo>
                  <a:lnTo>
                    <a:pt x="33252" y="25066"/>
                  </a:lnTo>
                  <a:lnTo>
                    <a:pt x="33846" y="24443"/>
                  </a:lnTo>
                  <a:lnTo>
                    <a:pt x="34440" y="23806"/>
                  </a:lnTo>
                  <a:lnTo>
                    <a:pt x="35020" y="23154"/>
                  </a:lnTo>
                  <a:lnTo>
                    <a:pt x="35599" y="22487"/>
                  </a:lnTo>
                  <a:lnTo>
                    <a:pt x="36164" y="21821"/>
                  </a:lnTo>
                  <a:lnTo>
                    <a:pt x="36700" y="21140"/>
                  </a:lnTo>
                  <a:lnTo>
                    <a:pt x="37207" y="21082"/>
                  </a:lnTo>
                  <a:lnTo>
                    <a:pt x="37772" y="21010"/>
                  </a:lnTo>
                  <a:lnTo>
                    <a:pt x="38511" y="20908"/>
                  </a:lnTo>
                  <a:lnTo>
                    <a:pt x="39381" y="20763"/>
                  </a:lnTo>
                  <a:lnTo>
                    <a:pt x="40366" y="20604"/>
                  </a:lnTo>
                  <a:lnTo>
                    <a:pt x="41424" y="20401"/>
                  </a:lnTo>
                  <a:lnTo>
                    <a:pt x="42525" y="20155"/>
                  </a:lnTo>
                  <a:lnTo>
                    <a:pt x="43075" y="20024"/>
                  </a:lnTo>
                  <a:lnTo>
                    <a:pt x="43640" y="19894"/>
                  </a:lnTo>
                  <a:lnTo>
                    <a:pt x="44176" y="19735"/>
                  </a:lnTo>
                  <a:lnTo>
                    <a:pt x="44712" y="19575"/>
                  </a:lnTo>
                  <a:lnTo>
                    <a:pt x="45234" y="19401"/>
                  </a:lnTo>
                  <a:lnTo>
                    <a:pt x="45741" y="19227"/>
                  </a:lnTo>
                  <a:lnTo>
                    <a:pt x="46219" y="19039"/>
                  </a:lnTo>
                  <a:lnTo>
                    <a:pt x="46683" y="18836"/>
                  </a:lnTo>
                  <a:lnTo>
                    <a:pt x="47103" y="18633"/>
                  </a:lnTo>
                  <a:lnTo>
                    <a:pt x="47494" y="18416"/>
                  </a:lnTo>
                  <a:lnTo>
                    <a:pt x="47842" y="18184"/>
                  </a:lnTo>
                  <a:lnTo>
                    <a:pt x="48016" y="18068"/>
                  </a:lnTo>
                  <a:lnTo>
                    <a:pt x="48161" y="17938"/>
                  </a:lnTo>
                  <a:lnTo>
                    <a:pt x="48291" y="17822"/>
                  </a:lnTo>
                  <a:lnTo>
                    <a:pt x="48422" y="17692"/>
                  </a:lnTo>
                  <a:lnTo>
                    <a:pt x="48537" y="17561"/>
                  </a:lnTo>
                  <a:lnTo>
                    <a:pt x="48639" y="17431"/>
                  </a:lnTo>
                  <a:lnTo>
                    <a:pt x="48726" y="17300"/>
                  </a:lnTo>
                  <a:lnTo>
                    <a:pt x="48784" y="17156"/>
                  </a:lnTo>
                  <a:lnTo>
                    <a:pt x="48842" y="17011"/>
                  </a:lnTo>
                  <a:lnTo>
                    <a:pt x="48885" y="16880"/>
                  </a:lnTo>
                  <a:lnTo>
                    <a:pt x="48914" y="16735"/>
                  </a:lnTo>
                  <a:lnTo>
                    <a:pt x="48929" y="16605"/>
                  </a:lnTo>
                  <a:lnTo>
                    <a:pt x="48929" y="16475"/>
                  </a:lnTo>
                  <a:lnTo>
                    <a:pt x="48929" y="16344"/>
                  </a:lnTo>
                  <a:lnTo>
                    <a:pt x="48900" y="16228"/>
                  </a:lnTo>
                  <a:lnTo>
                    <a:pt x="48871" y="16127"/>
                  </a:lnTo>
                  <a:lnTo>
                    <a:pt x="48827" y="16025"/>
                  </a:lnTo>
                  <a:lnTo>
                    <a:pt x="48784" y="15924"/>
                  </a:lnTo>
                  <a:lnTo>
                    <a:pt x="48711" y="15837"/>
                  </a:lnTo>
                  <a:lnTo>
                    <a:pt x="48653" y="15750"/>
                  </a:lnTo>
                  <a:lnTo>
                    <a:pt x="48566" y="15663"/>
                  </a:lnTo>
                  <a:lnTo>
                    <a:pt x="48480" y="15591"/>
                  </a:lnTo>
                  <a:lnTo>
                    <a:pt x="48277" y="15446"/>
                  </a:lnTo>
                  <a:lnTo>
                    <a:pt x="48045" y="15330"/>
                  </a:lnTo>
                  <a:lnTo>
                    <a:pt x="47784" y="15229"/>
                  </a:lnTo>
                  <a:lnTo>
                    <a:pt x="47494" y="15156"/>
                  </a:lnTo>
                  <a:lnTo>
                    <a:pt x="47190" y="15084"/>
                  </a:lnTo>
                  <a:lnTo>
                    <a:pt x="46871" y="15040"/>
                  </a:lnTo>
                  <a:lnTo>
                    <a:pt x="46538" y="14997"/>
                  </a:lnTo>
                  <a:lnTo>
                    <a:pt x="46190" y="14968"/>
                  </a:lnTo>
                  <a:lnTo>
                    <a:pt x="45843" y="14953"/>
                  </a:lnTo>
                  <a:lnTo>
                    <a:pt x="45480" y="14953"/>
                  </a:lnTo>
                  <a:lnTo>
                    <a:pt x="44756" y="14968"/>
                  </a:lnTo>
                  <a:lnTo>
                    <a:pt x="44046" y="15011"/>
                  </a:lnTo>
                  <a:lnTo>
                    <a:pt x="43379" y="15084"/>
                  </a:lnTo>
                  <a:lnTo>
                    <a:pt x="42771" y="15156"/>
                  </a:lnTo>
                  <a:lnTo>
                    <a:pt x="42264" y="15229"/>
                  </a:lnTo>
                  <a:lnTo>
                    <a:pt x="41873" y="15286"/>
                  </a:lnTo>
                  <a:lnTo>
                    <a:pt x="41525" y="15344"/>
                  </a:lnTo>
                  <a:lnTo>
                    <a:pt x="41525" y="15344"/>
                  </a:lnTo>
                  <a:lnTo>
                    <a:pt x="41902" y="15171"/>
                  </a:lnTo>
                  <a:lnTo>
                    <a:pt x="42901" y="14678"/>
                  </a:lnTo>
                  <a:lnTo>
                    <a:pt x="43568" y="14345"/>
                  </a:lnTo>
                  <a:lnTo>
                    <a:pt x="44307" y="13939"/>
                  </a:lnTo>
                  <a:lnTo>
                    <a:pt x="45089" y="13504"/>
                  </a:lnTo>
                  <a:lnTo>
                    <a:pt x="45901" y="13026"/>
                  </a:lnTo>
                  <a:lnTo>
                    <a:pt x="46712" y="12519"/>
                  </a:lnTo>
                  <a:lnTo>
                    <a:pt x="47103" y="12244"/>
                  </a:lnTo>
                  <a:lnTo>
                    <a:pt x="47480" y="11983"/>
                  </a:lnTo>
                  <a:lnTo>
                    <a:pt x="47842" y="11708"/>
                  </a:lnTo>
                  <a:lnTo>
                    <a:pt x="48204" y="11433"/>
                  </a:lnTo>
                  <a:lnTo>
                    <a:pt x="48523" y="11157"/>
                  </a:lnTo>
                  <a:lnTo>
                    <a:pt x="48827" y="10882"/>
                  </a:lnTo>
                  <a:lnTo>
                    <a:pt x="49103" y="10607"/>
                  </a:lnTo>
                  <a:lnTo>
                    <a:pt x="49349" y="10346"/>
                  </a:lnTo>
                  <a:lnTo>
                    <a:pt x="49552" y="10071"/>
                  </a:lnTo>
                  <a:lnTo>
                    <a:pt x="49726" y="9795"/>
                  </a:lnTo>
                  <a:lnTo>
                    <a:pt x="49798" y="9665"/>
                  </a:lnTo>
                  <a:lnTo>
                    <a:pt x="49856" y="9534"/>
                  </a:lnTo>
                  <a:lnTo>
                    <a:pt x="49914" y="9404"/>
                  </a:lnTo>
                  <a:lnTo>
                    <a:pt x="49943" y="9288"/>
                  </a:lnTo>
                  <a:lnTo>
                    <a:pt x="49972" y="9158"/>
                  </a:lnTo>
                  <a:lnTo>
                    <a:pt x="49986" y="9027"/>
                  </a:lnTo>
                  <a:lnTo>
                    <a:pt x="49986" y="8911"/>
                  </a:lnTo>
                  <a:lnTo>
                    <a:pt x="49972" y="8796"/>
                  </a:lnTo>
                  <a:lnTo>
                    <a:pt x="49943" y="8680"/>
                  </a:lnTo>
                  <a:lnTo>
                    <a:pt x="49914" y="8578"/>
                  </a:lnTo>
                  <a:lnTo>
                    <a:pt x="49856" y="8477"/>
                  </a:lnTo>
                  <a:lnTo>
                    <a:pt x="49798" y="8390"/>
                  </a:lnTo>
                  <a:lnTo>
                    <a:pt x="49726" y="8317"/>
                  </a:lnTo>
                  <a:lnTo>
                    <a:pt x="49639" y="8245"/>
                  </a:lnTo>
                  <a:lnTo>
                    <a:pt x="49537" y="8187"/>
                  </a:lnTo>
                  <a:lnTo>
                    <a:pt x="49436" y="8129"/>
                  </a:lnTo>
                  <a:lnTo>
                    <a:pt x="49334" y="8086"/>
                  </a:lnTo>
                  <a:lnTo>
                    <a:pt x="49204" y="8057"/>
                  </a:lnTo>
                  <a:lnTo>
                    <a:pt x="48929" y="7999"/>
                  </a:lnTo>
                  <a:lnTo>
                    <a:pt x="48639" y="7970"/>
                  </a:lnTo>
                  <a:lnTo>
                    <a:pt x="48306" y="7970"/>
                  </a:lnTo>
                  <a:lnTo>
                    <a:pt x="47943" y="7999"/>
                  </a:lnTo>
                  <a:lnTo>
                    <a:pt x="47567" y="8042"/>
                  </a:lnTo>
                  <a:lnTo>
                    <a:pt x="47176" y="8115"/>
                  </a:lnTo>
                  <a:lnTo>
                    <a:pt x="46770" y="8187"/>
                  </a:lnTo>
                  <a:lnTo>
                    <a:pt x="46350" y="8288"/>
                  </a:lnTo>
                  <a:lnTo>
                    <a:pt x="45915" y="8404"/>
                  </a:lnTo>
                  <a:lnTo>
                    <a:pt x="45480" y="8520"/>
                  </a:lnTo>
                  <a:lnTo>
                    <a:pt x="45046" y="8651"/>
                  </a:lnTo>
                  <a:lnTo>
                    <a:pt x="44176" y="8940"/>
                  </a:lnTo>
                  <a:lnTo>
                    <a:pt x="43351" y="9230"/>
                  </a:lnTo>
                  <a:lnTo>
                    <a:pt x="42568" y="9534"/>
                  </a:lnTo>
                  <a:lnTo>
                    <a:pt x="41873" y="9810"/>
                  </a:lnTo>
                  <a:lnTo>
                    <a:pt x="40829" y="10244"/>
                  </a:lnTo>
                  <a:lnTo>
                    <a:pt x="40438" y="10418"/>
                  </a:lnTo>
                  <a:lnTo>
                    <a:pt x="40438" y="10418"/>
                  </a:lnTo>
                  <a:lnTo>
                    <a:pt x="40699" y="10114"/>
                  </a:lnTo>
                  <a:lnTo>
                    <a:pt x="41366" y="9303"/>
                  </a:lnTo>
                  <a:lnTo>
                    <a:pt x="41800" y="8752"/>
                  </a:lnTo>
                  <a:lnTo>
                    <a:pt x="42278" y="8129"/>
                  </a:lnTo>
                  <a:lnTo>
                    <a:pt x="42785" y="7448"/>
                  </a:lnTo>
                  <a:lnTo>
                    <a:pt x="43293" y="6709"/>
                  </a:lnTo>
                  <a:lnTo>
                    <a:pt x="43771" y="5970"/>
                  </a:lnTo>
                  <a:lnTo>
                    <a:pt x="44003" y="5594"/>
                  </a:lnTo>
                  <a:lnTo>
                    <a:pt x="44220" y="5217"/>
                  </a:lnTo>
                  <a:lnTo>
                    <a:pt x="44423" y="4840"/>
                  </a:lnTo>
                  <a:lnTo>
                    <a:pt x="44611" y="4463"/>
                  </a:lnTo>
                  <a:lnTo>
                    <a:pt x="44770" y="4101"/>
                  </a:lnTo>
                  <a:lnTo>
                    <a:pt x="44915" y="3753"/>
                  </a:lnTo>
                  <a:lnTo>
                    <a:pt x="45046" y="3406"/>
                  </a:lnTo>
                  <a:lnTo>
                    <a:pt x="45133" y="3073"/>
                  </a:lnTo>
                  <a:lnTo>
                    <a:pt x="45191" y="2768"/>
                  </a:lnTo>
                  <a:lnTo>
                    <a:pt x="45220" y="2478"/>
                  </a:lnTo>
                  <a:lnTo>
                    <a:pt x="45220" y="2334"/>
                  </a:lnTo>
                  <a:lnTo>
                    <a:pt x="45220" y="2203"/>
                  </a:lnTo>
                  <a:lnTo>
                    <a:pt x="45205" y="2073"/>
                  </a:lnTo>
                  <a:lnTo>
                    <a:pt x="45176" y="1942"/>
                  </a:lnTo>
                  <a:lnTo>
                    <a:pt x="45133" y="1826"/>
                  </a:lnTo>
                  <a:lnTo>
                    <a:pt x="45089" y="1725"/>
                  </a:lnTo>
                  <a:lnTo>
                    <a:pt x="45031" y="1609"/>
                  </a:lnTo>
                  <a:lnTo>
                    <a:pt x="44973" y="1522"/>
                  </a:lnTo>
                  <a:lnTo>
                    <a:pt x="44886" y="1435"/>
                  </a:lnTo>
                  <a:lnTo>
                    <a:pt x="44799" y="1363"/>
                  </a:lnTo>
                  <a:lnTo>
                    <a:pt x="44698" y="1305"/>
                  </a:lnTo>
                  <a:lnTo>
                    <a:pt x="44597" y="1247"/>
                  </a:lnTo>
                  <a:lnTo>
                    <a:pt x="44481" y="1218"/>
                  </a:lnTo>
                  <a:lnTo>
                    <a:pt x="44365" y="1203"/>
                  </a:lnTo>
                  <a:lnTo>
                    <a:pt x="44234" y="1189"/>
                  </a:lnTo>
                  <a:lnTo>
                    <a:pt x="44104" y="1189"/>
                  </a:lnTo>
                  <a:lnTo>
                    <a:pt x="43959" y="1203"/>
                  </a:lnTo>
                  <a:lnTo>
                    <a:pt x="43814" y="1218"/>
                  </a:lnTo>
                  <a:lnTo>
                    <a:pt x="43495" y="1305"/>
                  </a:lnTo>
                  <a:lnTo>
                    <a:pt x="43148" y="1406"/>
                  </a:lnTo>
                  <a:lnTo>
                    <a:pt x="42800" y="1566"/>
                  </a:lnTo>
                  <a:lnTo>
                    <a:pt x="42423" y="1740"/>
                  </a:lnTo>
                  <a:lnTo>
                    <a:pt x="42032" y="1942"/>
                  </a:lnTo>
                  <a:lnTo>
                    <a:pt x="41626" y="2174"/>
                  </a:lnTo>
                  <a:lnTo>
                    <a:pt x="41221" y="2435"/>
                  </a:lnTo>
                  <a:lnTo>
                    <a:pt x="40801" y="2710"/>
                  </a:lnTo>
                  <a:lnTo>
                    <a:pt x="40380" y="2986"/>
                  </a:lnTo>
                  <a:lnTo>
                    <a:pt x="39960" y="3290"/>
                  </a:lnTo>
                  <a:lnTo>
                    <a:pt x="39554" y="3594"/>
                  </a:lnTo>
                  <a:lnTo>
                    <a:pt x="38729" y="4232"/>
                  </a:lnTo>
                  <a:lnTo>
                    <a:pt x="37946" y="4869"/>
                  </a:lnTo>
                  <a:lnTo>
                    <a:pt x="37222" y="5463"/>
                  </a:lnTo>
                  <a:lnTo>
                    <a:pt x="36599" y="6014"/>
                  </a:lnTo>
                  <a:lnTo>
                    <a:pt x="35657" y="6854"/>
                  </a:lnTo>
                  <a:lnTo>
                    <a:pt x="35309" y="7187"/>
                  </a:lnTo>
                  <a:lnTo>
                    <a:pt x="35280" y="6912"/>
                  </a:lnTo>
                  <a:lnTo>
                    <a:pt x="35222" y="6173"/>
                  </a:lnTo>
                  <a:lnTo>
                    <a:pt x="35164" y="5680"/>
                  </a:lnTo>
                  <a:lnTo>
                    <a:pt x="35092" y="5130"/>
                  </a:lnTo>
                  <a:lnTo>
                    <a:pt x="34991" y="4521"/>
                  </a:lnTo>
                  <a:lnTo>
                    <a:pt x="34875" y="3898"/>
                  </a:lnTo>
                  <a:lnTo>
                    <a:pt x="34730" y="3275"/>
                  </a:lnTo>
                  <a:lnTo>
                    <a:pt x="34570" y="2652"/>
                  </a:lnTo>
                  <a:lnTo>
                    <a:pt x="34469" y="2348"/>
                  </a:lnTo>
                  <a:lnTo>
                    <a:pt x="34368" y="2058"/>
                  </a:lnTo>
                  <a:lnTo>
                    <a:pt x="34266" y="1769"/>
                  </a:lnTo>
                  <a:lnTo>
                    <a:pt x="34150" y="1508"/>
                  </a:lnTo>
                  <a:lnTo>
                    <a:pt x="34020" y="1247"/>
                  </a:lnTo>
                  <a:lnTo>
                    <a:pt x="33889" y="1015"/>
                  </a:lnTo>
                  <a:lnTo>
                    <a:pt x="33745" y="798"/>
                  </a:lnTo>
                  <a:lnTo>
                    <a:pt x="33600" y="609"/>
                  </a:lnTo>
                  <a:lnTo>
                    <a:pt x="33426" y="450"/>
                  </a:lnTo>
                  <a:lnTo>
                    <a:pt x="33266" y="305"/>
                  </a:lnTo>
                  <a:lnTo>
                    <a:pt x="33078" y="189"/>
                  </a:lnTo>
                  <a:lnTo>
                    <a:pt x="32890" y="102"/>
                  </a:lnTo>
                  <a:lnTo>
                    <a:pt x="32701" y="59"/>
                  </a:lnTo>
                  <a:lnTo>
                    <a:pt x="32513" y="15"/>
                  </a:lnTo>
                  <a:lnTo>
                    <a:pt x="32339" y="1"/>
                  </a:lnTo>
                  <a:close/>
                </a:path>
              </a:pathLst>
            </a:custGeom>
            <a:solidFill>
              <a:srgbClr val="FDCC8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792;p37">
              <a:extLst>
                <a:ext uri="{FF2B5EF4-FFF2-40B4-BE49-F238E27FC236}">
                  <a16:creationId xmlns:a16="http://schemas.microsoft.com/office/drawing/2014/main" id="{CF478C1A-C9E9-3493-1F3A-0A6083FFF415}"/>
                </a:ext>
              </a:extLst>
            </p:cNvPr>
            <p:cNvSpPr/>
            <p:nvPr/>
          </p:nvSpPr>
          <p:spPr>
            <a:xfrm>
              <a:off x="6028375" y="1767400"/>
              <a:ext cx="1177250" cy="634625"/>
            </a:xfrm>
            <a:custGeom>
              <a:avLst/>
              <a:gdLst/>
              <a:ahLst/>
              <a:cxnLst/>
              <a:rect l="l" t="t" r="r" b="b"/>
              <a:pathLst>
                <a:path w="47090" h="25385" extrusionOk="0">
                  <a:moveTo>
                    <a:pt x="47089" y="0"/>
                  </a:moveTo>
                  <a:lnTo>
                    <a:pt x="45945" y="189"/>
                  </a:lnTo>
                  <a:lnTo>
                    <a:pt x="44800" y="334"/>
                  </a:lnTo>
                  <a:lnTo>
                    <a:pt x="43641" y="449"/>
                  </a:lnTo>
                  <a:lnTo>
                    <a:pt x="42482" y="536"/>
                  </a:lnTo>
                  <a:lnTo>
                    <a:pt x="41902" y="565"/>
                  </a:lnTo>
                  <a:lnTo>
                    <a:pt x="41323" y="580"/>
                  </a:lnTo>
                  <a:lnTo>
                    <a:pt x="40743" y="594"/>
                  </a:lnTo>
                  <a:lnTo>
                    <a:pt x="40164" y="594"/>
                  </a:lnTo>
                  <a:lnTo>
                    <a:pt x="39584" y="580"/>
                  </a:lnTo>
                  <a:lnTo>
                    <a:pt x="39005" y="565"/>
                  </a:lnTo>
                  <a:lnTo>
                    <a:pt x="38425" y="551"/>
                  </a:lnTo>
                  <a:lnTo>
                    <a:pt x="37845" y="507"/>
                  </a:lnTo>
                  <a:lnTo>
                    <a:pt x="37222" y="464"/>
                  </a:lnTo>
                  <a:lnTo>
                    <a:pt x="36585" y="435"/>
                  </a:lnTo>
                  <a:lnTo>
                    <a:pt x="36281" y="435"/>
                  </a:lnTo>
                  <a:lnTo>
                    <a:pt x="35962" y="449"/>
                  </a:lnTo>
                  <a:lnTo>
                    <a:pt x="35658" y="478"/>
                  </a:lnTo>
                  <a:lnTo>
                    <a:pt x="35353" y="522"/>
                  </a:lnTo>
                  <a:lnTo>
                    <a:pt x="35136" y="580"/>
                  </a:lnTo>
                  <a:lnTo>
                    <a:pt x="34919" y="638"/>
                  </a:lnTo>
                  <a:lnTo>
                    <a:pt x="34716" y="696"/>
                  </a:lnTo>
                  <a:lnTo>
                    <a:pt x="34499" y="783"/>
                  </a:lnTo>
                  <a:lnTo>
                    <a:pt x="34093" y="957"/>
                  </a:lnTo>
                  <a:lnTo>
                    <a:pt x="33702" y="1159"/>
                  </a:lnTo>
                  <a:lnTo>
                    <a:pt x="33310" y="1377"/>
                  </a:lnTo>
                  <a:lnTo>
                    <a:pt x="32934" y="1623"/>
                  </a:lnTo>
                  <a:lnTo>
                    <a:pt x="32195" y="2130"/>
                  </a:lnTo>
                  <a:lnTo>
                    <a:pt x="28428" y="4753"/>
                  </a:lnTo>
                  <a:lnTo>
                    <a:pt x="26530" y="6042"/>
                  </a:lnTo>
                  <a:lnTo>
                    <a:pt x="24617" y="7332"/>
                  </a:lnTo>
                  <a:lnTo>
                    <a:pt x="22690" y="8607"/>
                  </a:lnTo>
                  <a:lnTo>
                    <a:pt x="21720" y="9215"/>
                  </a:lnTo>
                  <a:lnTo>
                    <a:pt x="20734" y="9838"/>
                  </a:lnTo>
                  <a:lnTo>
                    <a:pt x="19764" y="10432"/>
                  </a:lnTo>
                  <a:lnTo>
                    <a:pt x="18778" y="11026"/>
                  </a:lnTo>
                  <a:lnTo>
                    <a:pt x="17793" y="11606"/>
                  </a:lnTo>
                  <a:lnTo>
                    <a:pt x="16793" y="12185"/>
                  </a:lnTo>
                  <a:lnTo>
                    <a:pt x="15794" y="12736"/>
                  </a:lnTo>
                  <a:lnTo>
                    <a:pt x="14779" y="13286"/>
                  </a:lnTo>
                  <a:lnTo>
                    <a:pt x="13780" y="13808"/>
                  </a:lnTo>
                  <a:lnTo>
                    <a:pt x="12751" y="14315"/>
                  </a:lnTo>
                  <a:lnTo>
                    <a:pt x="11737" y="14808"/>
                  </a:lnTo>
                  <a:lnTo>
                    <a:pt x="10708" y="15286"/>
                  </a:lnTo>
                  <a:lnTo>
                    <a:pt x="9665" y="15735"/>
                  </a:lnTo>
                  <a:lnTo>
                    <a:pt x="8622" y="16170"/>
                  </a:lnTo>
                  <a:lnTo>
                    <a:pt x="7564" y="16590"/>
                  </a:lnTo>
                  <a:lnTo>
                    <a:pt x="6506" y="16981"/>
                  </a:lnTo>
                  <a:lnTo>
                    <a:pt x="5449" y="17343"/>
                  </a:lnTo>
                  <a:lnTo>
                    <a:pt x="4377" y="17691"/>
                  </a:lnTo>
                  <a:lnTo>
                    <a:pt x="3290" y="18010"/>
                  </a:lnTo>
                  <a:lnTo>
                    <a:pt x="2203" y="18299"/>
                  </a:lnTo>
                  <a:lnTo>
                    <a:pt x="1102" y="18575"/>
                  </a:lnTo>
                  <a:lnTo>
                    <a:pt x="1" y="18807"/>
                  </a:lnTo>
                  <a:lnTo>
                    <a:pt x="595" y="20024"/>
                  </a:lnTo>
                  <a:lnTo>
                    <a:pt x="1204" y="21212"/>
                  </a:lnTo>
                  <a:lnTo>
                    <a:pt x="1798" y="22313"/>
                  </a:lnTo>
                  <a:lnTo>
                    <a:pt x="2348" y="23313"/>
                  </a:lnTo>
                  <a:lnTo>
                    <a:pt x="2812" y="24167"/>
                  </a:lnTo>
                  <a:lnTo>
                    <a:pt x="3188" y="24819"/>
                  </a:lnTo>
                  <a:lnTo>
                    <a:pt x="3522" y="25384"/>
                  </a:lnTo>
                  <a:lnTo>
                    <a:pt x="3754" y="25312"/>
                  </a:lnTo>
                  <a:lnTo>
                    <a:pt x="4406" y="25095"/>
                  </a:lnTo>
                  <a:lnTo>
                    <a:pt x="5434" y="24704"/>
                  </a:lnTo>
                  <a:lnTo>
                    <a:pt x="6796" y="24167"/>
                  </a:lnTo>
                  <a:lnTo>
                    <a:pt x="7608" y="23834"/>
                  </a:lnTo>
                  <a:lnTo>
                    <a:pt x="8477" y="23472"/>
                  </a:lnTo>
                  <a:lnTo>
                    <a:pt x="9404" y="23052"/>
                  </a:lnTo>
                  <a:lnTo>
                    <a:pt x="10404" y="22603"/>
                  </a:lnTo>
                  <a:lnTo>
                    <a:pt x="11447" y="22110"/>
                  </a:lnTo>
                  <a:lnTo>
                    <a:pt x="12548" y="21574"/>
                  </a:lnTo>
                  <a:lnTo>
                    <a:pt x="13693" y="20994"/>
                  </a:lnTo>
                  <a:lnTo>
                    <a:pt x="14866" y="20371"/>
                  </a:lnTo>
                  <a:lnTo>
                    <a:pt x="16083" y="19705"/>
                  </a:lnTo>
                  <a:lnTo>
                    <a:pt x="17329" y="18995"/>
                  </a:lnTo>
                  <a:lnTo>
                    <a:pt x="18604" y="18242"/>
                  </a:lnTo>
                  <a:lnTo>
                    <a:pt x="19879" y="17445"/>
                  </a:lnTo>
                  <a:lnTo>
                    <a:pt x="21183" y="16604"/>
                  </a:lnTo>
                  <a:lnTo>
                    <a:pt x="21835" y="16170"/>
                  </a:lnTo>
                  <a:lnTo>
                    <a:pt x="22487" y="15721"/>
                  </a:lnTo>
                  <a:lnTo>
                    <a:pt x="23154" y="15257"/>
                  </a:lnTo>
                  <a:lnTo>
                    <a:pt x="23806" y="14793"/>
                  </a:lnTo>
                  <a:lnTo>
                    <a:pt x="24458" y="14301"/>
                  </a:lnTo>
                  <a:lnTo>
                    <a:pt x="25110" y="13808"/>
                  </a:lnTo>
                  <a:lnTo>
                    <a:pt x="25762" y="13301"/>
                  </a:lnTo>
                  <a:lnTo>
                    <a:pt x="26414" y="12779"/>
                  </a:lnTo>
                  <a:lnTo>
                    <a:pt x="27066" y="12258"/>
                  </a:lnTo>
                  <a:lnTo>
                    <a:pt x="27703" y="11707"/>
                  </a:lnTo>
                  <a:lnTo>
                    <a:pt x="28341" y="11157"/>
                  </a:lnTo>
                  <a:lnTo>
                    <a:pt x="28978" y="10592"/>
                  </a:lnTo>
                  <a:lnTo>
                    <a:pt x="29616" y="10012"/>
                  </a:lnTo>
                  <a:lnTo>
                    <a:pt x="30239" y="9432"/>
                  </a:lnTo>
                  <a:lnTo>
                    <a:pt x="30847" y="8824"/>
                  </a:lnTo>
                  <a:lnTo>
                    <a:pt x="31456" y="8215"/>
                  </a:lnTo>
                  <a:lnTo>
                    <a:pt x="32050" y="7592"/>
                  </a:lnTo>
                  <a:lnTo>
                    <a:pt x="32644" y="6955"/>
                  </a:lnTo>
                  <a:lnTo>
                    <a:pt x="33224" y="6303"/>
                  </a:lnTo>
                  <a:lnTo>
                    <a:pt x="33803" y="5636"/>
                  </a:lnTo>
                  <a:lnTo>
                    <a:pt x="34368" y="4970"/>
                  </a:lnTo>
                  <a:lnTo>
                    <a:pt x="34904" y="4289"/>
                  </a:lnTo>
                  <a:lnTo>
                    <a:pt x="35411" y="4231"/>
                  </a:lnTo>
                  <a:lnTo>
                    <a:pt x="35976" y="4159"/>
                  </a:lnTo>
                  <a:lnTo>
                    <a:pt x="36715" y="4057"/>
                  </a:lnTo>
                  <a:lnTo>
                    <a:pt x="37585" y="3912"/>
                  </a:lnTo>
                  <a:lnTo>
                    <a:pt x="38570" y="3753"/>
                  </a:lnTo>
                  <a:lnTo>
                    <a:pt x="39628" y="3550"/>
                  </a:lnTo>
                  <a:lnTo>
                    <a:pt x="40729" y="3304"/>
                  </a:lnTo>
                  <a:lnTo>
                    <a:pt x="41279" y="3173"/>
                  </a:lnTo>
                  <a:lnTo>
                    <a:pt x="41844" y="3043"/>
                  </a:lnTo>
                  <a:lnTo>
                    <a:pt x="42380" y="2884"/>
                  </a:lnTo>
                  <a:lnTo>
                    <a:pt x="42916" y="2724"/>
                  </a:lnTo>
                  <a:lnTo>
                    <a:pt x="43438" y="2550"/>
                  </a:lnTo>
                  <a:lnTo>
                    <a:pt x="43945" y="2376"/>
                  </a:lnTo>
                  <a:lnTo>
                    <a:pt x="44423" y="2188"/>
                  </a:lnTo>
                  <a:lnTo>
                    <a:pt x="44887" y="1985"/>
                  </a:lnTo>
                  <a:lnTo>
                    <a:pt x="45307" y="1782"/>
                  </a:lnTo>
                  <a:lnTo>
                    <a:pt x="45698" y="1565"/>
                  </a:lnTo>
                  <a:lnTo>
                    <a:pt x="46046" y="1333"/>
                  </a:lnTo>
                  <a:lnTo>
                    <a:pt x="46220" y="1217"/>
                  </a:lnTo>
                  <a:lnTo>
                    <a:pt x="46365" y="1087"/>
                  </a:lnTo>
                  <a:lnTo>
                    <a:pt x="46495" y="971"/>
                  </a:lnTo>
                  <a:lnTo>
                    <a:pt x="46626" y="841"/>
                  </a:lnTo>
                  <a:lnTo>
                    <a:pt x="46741" y="710"/>
                  </a:lnTo>
                  <a:lnTo>
                    <a:pt x="46843" y="580"/>
                  </a:lnTo>
                  <a:lnTo>
                    <a:pt x="46930" y="449"/>
                  </a:lnTo>
                  <a:lnTo>
                    <a:pt x="46988" y="305"/>
                  </a:lnTo>
                  <a:lnTo>
                    <a:pt x="47046" y="160"/>
                  </a:lnTo>
                  <a:lnTo>
                    <a:pt x="47089" y="29"/>
                  </a:lnTo>
                  <a:lnTo>
                    <a:pt x="47089" y="0"/>
                  </a:lnTo>
                  <a:close/>
                </a:path>
              </a:pathLst>
            </a:custGeom>
            <a:solidFill>
              <a:srgbClr val="FCAE60"/>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793;p37">
              <a:extLst>
                <a:ext uri="{FF2B5EF4-FFF2-40B4-BE49-F238E27FC236}">
                  <a16:creationId xmlns:a16="http://schemas.microsoft.com/office/drawing/2014/main" id="{CAA16EB8-FC2F-EE88-B51E-E6C52BD5F066}"/>
                </a:ext>
              </a:extLst>
            </p:cNvPr>
            <p:cNvSpPr/>
            <p:nvPr/>
          </p:nvSpPr>
          <p:spPr>
            <a:xfrm>
              <a:off x="5583575" y="2014425"/>
              <a:ext cx="580675" cy="637175"/>
            </a:xfrm>
            <a:custGeom>
              <a:avLst/>
              <a:gdLst/>
              <a:ahLst/>
              <a:cxnLst/>
              <a:rect l="l" t="t" r="r" b="b"/>
              <a:pathLst>
                <a:path w="23227" h="25487" extrusionOk="0">
                  <a:moveTo>
                    <a:pt x="19271" y="1"/>
                  </a:moveTo>
                  <a:lnTo>
                    <a:pt x="19198" y="30"/>
                  </a:lnTo>
                  <a:lnTo>
                    <a:pt x="18909" y="174"/>
                  </a:lnTo>
                  <a:lnTo>
                    <a:pt x="18561" y="334"/>
                  </a:lnTo>
                  <a:lnTo>
                    <a:pt x="18170" y="493"/>
                  </a:lnTo>
                  <a:lnTo>
                    <a:pt x="17721" y="653"/>
                  </a:lnTo>
                  <a:lnTo>
                    <a:pt x="17228" y="826"/>
                  </a:lnTo>
                  <a:lnTo>
                    <a:pt x="16692" y="986"/>
                  </a:lnTo>
                  <a:lnTo>
                    <a:pt x="15518" y="1334"/>
                  </a:lnTo>
                  <a:lnTo>
                    <a:pt x="14229" y="1681"/>
                  </a:lnTo>
                  <a:lnTo>
                    <a:pt x="12867" y="2029"/>
                  </a:lnTo>
                  <a:lnTo>
                    <a:pt x="11461" y="2362"/>
                  </a:lnTo>
                  <a:lnTo>
                    <a:pt x="10056" y="2695"/>
                  </a:lnTo>
                  <a:lnTo>
                    <a:pt x="8694" y="3000"/>
                  </a:lnTo>
                  <a:lnTo>
                    <a:pt x="7390" y="3275"/>
                  </a:lnTo>
                  <a:lnTo>
                    <a:pt x="5115" y="3753"/>
                  </a:lnTo>
                  <a:lnTo>
                    <a:pt x="3551" y="4072"/>
                  </a:lnTo>
                  <a:lnTo>
                    <a:pt x="2971" y="4188"/>
                  </a:lnTo>
                  <a:lnTo>
                    <a:pt x="986" y="15866"/>
                  </a:lnTo>
                  <a:lnTo>
                    <a:pt x="856" y="16242"/>
                  </a:lnTo>
                  <a:lnTo>
                    <a:pt x="711" y="16663"/>
                  </a:lnTo>
                  <a:lnTo>
                    <a:pt x="551" y="17213"/>
                  </a:lnTo>
                  <a:lnTo>
                    <a:pt x="378" y="17865"/>
                  </a:lnTo>
                  <a:lnTo>
                    <a:pt x="305" y="18227"/>
                  </a:lnTo>
                  <a:lnTo>
                    <a:pt x="218" y="18619"/>
                  </a:lnTo>
                  <a:lnTo>
                    <a:pt x="160" y="19010"/>
                  </a:lnTo>
                  <a:lnTo>
                    <a:pt x="102" y="19415"/>
                  </a:lnTo>
                  <a:lnTo>
                    <a:pt x="44" y="19821"/>
                  </a:lnTo>
                  <a:lnTo>
                    <a:pt x="15" y="20241"/>
                  </a:lnTo>
                  <a:lnTo>
                    <a:pt x="1" y="20676"/>
                  </a:lnTo>
                  <a:lnTo>
                    <a:pt x="15" y="21096"/>
                  </a:lnTo>
                  <a:lnTo>
                    <a:pt x="30" y="21516"/>
                  </a:lnTo>
                  <a:lnTo>
                    <a:pt x="88" y="21922"/>
                  </a:lnTo>
                  <a:lnTo>
                    <a:pt x="160" y="22328"/>
                  </a:lnTo>
                  <a:lnTo>
                    <a:pt x="262" y="22733"/>
                  </a:lnTo>
                  <a:lnTo>
                    <a:pt x="334" y="22922"/>
                  </a:lnTo>
                  <a:lnTo>
                    <a:pt x="407" y="23110"/>
                  </a:lnTo>
                  <a:lnTo>
                    <a:pt x="479" y="23284"/>
                  </a:lnTo>
                  <a:lnTo>
                    <a:pt x="566" y="23472"/>
                  </a:lnTo>
                  <a:lnTo>
                    <a:pt x="667" y="23646"/>
                  </a:lnTo>
                  <a:lnTo>
                    <a:pt x="769" y="23805"/>
                  </a:lnTo>
                  <a:lnTo>
                    <a:pt x="885" y="23965"/>
                  </a:lnTo>
                  <a:lnTo>
                    <a:pt x="1015" y="24124"/>
                  </a:lnTo>
                  <a:lnTo>
                    <a:pt x="1145" y="24269"/>
                  </a:lnTo>
                  <a:lnTo>
                    <a:pt x="1290" y="24414"/>
                  </a:lnTo>
                  <a:lnTo>
                    <a:pt x="1450" y="24544"/>
                  </a:lnTo>
                  <a:lnTo>
                    <a:pt x="1609" y="24675"/>
                  </a:lnTo>
                  <a:lnTo>
                    <a:pt x="1783" y="24791"/>
                  </a:lnTo>
                  <a:lnTo>
                    <a:pt x="1971" y="24907"/>
                  </a:lnTo>
                  <a:lnTo>
                    <a:pt x="2174" y="25008"/>
                  </a:lnTo>
                  <a:lnTo>
                    <a:pt x="2391" y="25095"/>
                  </a:lnTo>
                  <a:lnTo>
                    <a:pt x="2609" y="25182"/>
                  </a:lnTo>
                  <a:lnTo>
                    <a:pt x="2855" y="25254"/>
                  </a:lnTo>
                  <a:lnTo>
                    <a:pt x="3101" y="25312"/>
                  </a:lnTo>
                  <a:lnTo>
                    <a:pt x="3362" y="25370"/>
                  </a:lnTo>
                  <a:lnTo>
                    <a:pt x="3638" y="25414"/>
                  </a:lnTo>
                  <a:lnTo>
                    <a:pt x="3927" y="25443"/>
                  </a:lnTo>
                  <a:lnTo>
                    <a:pt x="4217" y="25472"/>
                  </a:lnTo>
                  <a:lnTo>
                    <a:pt x="4521" y="25486"/>
                  </a:lnTo>
                  <a:lnTo>
                    <a:pt x="5159" y="25486"/>
                  </a:lnTo>
                  <a:lnTo>
                    <a:pt x="5840" y="25457"/>
                  </a:lnTo>
                  <a:lnTo>
                    <a:pt x="6535" y="25399"/>
                  </a:lnTo>
                  <a:lnTo>
                    <a:pt x="7274" y="25327"/>
                  </a:lnTo>
                  <a:lnTo>
                    <a:pt x="8028" y="25211"/>
                  </a:lnTo>
                  <a:lnTo>
                    <a:pt x="8795" y="25066"/>
                  </a:lnTo>
                  <a:lnTo>
                    <a:pt x="9578" y="24907"/>
                  </a:lnTo>
                  <a:lnTo>
                    <a:pt x="10375" y="24733"/>
                  </a:lnTo>
                  <a:lnTo>
                    <a:pt x="11186" y="24530"/>
                  </a:lnTo>
                  <a:lnTo>
                    <a:pt x="11997" y="24313"/>
                  </a:lnTo>
                  <a:lnTo>
                    <a:pt x="12794" y="24081"/>
                  </a:lnTo>
                  <a:lnTo>
                    <a:pt x="13606" y="23834"/>
                  </a:lnTo>
                  <a:lnTo>
                    <a:pt x="14403" y="23559"/>
                  </a:lnTo>
                  <a:lnTo>
                    <a:pt x="15185" y="23298"/>
                  </a:lnTo>
                  <a:lnTo>
                    <a:pt x="15967" y="23009"/>
                  </a:lnTo>
                  <a:lnTo>
                    <a:pt x="16706" y="22719"/>
                  </a:lnTo>
                  <a:lnTo>
                    <a:pt x="17445" y="22429"/>
                  </a:lnTo>
                  <a:lnTo>
                    <a:pt x="18141" y="22125"/>
                  </a:lnTo>
                  <a:lnTo>
                    <a:pt x="18822" y="21821"/>
                  </a:lnTo>
                  <a:lnTo>
                    <a:pt x="19459" y="21516"/>
                  </a:lnTo>
                  <a:lnTo>
                    <a:pt x="20068" y="21212"/>
                  </a:lnTo>
                  <a:lnTo>
                    <a:pt x="20618" y="20922"/>
                  </a:lnTo>
                  <a:lnTo>
                    <a:pt x="21140" y="20618"/>
                  </a:lnTo>
                  <a:lnTo>
                    <a:pt x="21603" y="20328"/>
                  </a:lnTo>
                  <a:lnTo>
                    <a:pt x="22009" y="20053"/>
                  </a:lnTo>
                  <a:lnTo>
                    <a:pt x="22371" y="19778"/>
                  </a:lnTo>
                  <a:lnTo>
                    <a:pt x="22661" y="19531"/>
                  </a:lnTo>
                  <a:lnTo>
                    <a:pt x="22792" y="19401"/>
                  </a:lnTo>
                  <a:lnTo>
                    <a:pt x="22893" y="19285"/>
                  </a:lnTo>
                  <a:lnTo>
                    <a:pt x="22994" y="19169"/>
                  </a:lnTo>
                  <a:lnTo>
                    <a:pt x="23067" y="19053"/>
                  </a:lnTo>
                  <a:lnTo>
                    <a:pt x="23125" y="18937"/>
                  </a:lnTo>
                  <a:lnTo>
                    <a:pt x="23154" y="18836"/>
                  </a:lnTo>
                  <a:lnTo>
                    <a:pt x="23183" y="18720"/>
                  </a:lnTo>
                  <a:lnTo>
                    <a:pt x="23197" y="18590"/>
                  </a:lnTo>
                  <a:lnTo>
                    <a:pt x="23226" y="18256"/>
                  </a:lnTo>
                  <a:lnTo>
                    <a:pt x="23226" y="17851"/>
                  </a:lnTo>
                  <a:lnTo>
                    <a:pt x="23212" y="17373"/>
                  </a:lnTo>
                  <a:lnTo>
                    <a:pt x="23183" y="16822"/>
                  </a:lnTo>
                  <a:lnTo>
                    <a:pt x="23125" y="16228"/>
                  </a:lnTo>
                  <a:lnTo>
                    <a:pt x="23067" y="15576"/>
                  </a:lnTo>
                  <a:lnTo>
                    <a:pt x="22980" y="14866"/>
                  </a:lnTo>
                  <a:lnTo>
                    <a:pt x="22777" y="13345"/>
                  </a:lnTo>
                  <a:lnTo>
                    <a:pt x="22531" y="11722"/>
                  </a:lnTo>
                  <a:lnTo>
                    <a:pt x="22241" y="10027"/>
                  </a:lnTo>
                  <a:lnTo>
                    <a:pt x="21922" y="8317"/>
                  </a:lnTo>
                  <a:lnTo>
                    <a:pt x="21575" y="6651"/>
                  </a:lnTo>
                  <a:lnTo>
                    <a:pt x="21401" y="5840"/>
                  </a:lnTo>
                  <a:lnTo>
                    <a:pt x="21212" y="5057"/>
                  </a:lnTo>
                  <a:lnTo>
                    <a:pt x="21038" y="4318"/>
                  </a:lnTo>
                  <a:lnTo>
                    <a:pt x="20850" y="3608"/>
                  </a:lnTo>
                  <a:lnTo>
                    <a:pt x="20662" y="2942"/>
                  </a:lnTo>
                  <a:lnTo>
                    <a:pt x="20488" y="2333"/>
                  </a:lnTo>
                  <a:lnTo>
                    <a:pt x="20300" y="1783"/>
                  </a:lnTo>
                  <a:lnTo>
                    <a:pt x="20126" y="1290"/>
                  </a:lnTo>
                  <a:lnTo>
                    <a:pt x="19952" y="870"/>
                  </a:lnTo>
                  <a:lnTo>
                    <a:pt x="19792" y="522"/>
                  </a:lnTo>
                  <a:lnTo>
                    <a:pt x="19705" y="377"/>
                  </a:lnTo>
                  <a:lnTo>
                    <a:pt x="19633" y="261"/>
                  </a:lnTo>
                  <a:lnTo>
                    <a:pt x="19546" y="160"/>
                  </a:lnTo>
                  <a:lnTo>
                    <a:pt x="19474" y="87"/>
                  </a:lnTo>
                  <a:lnTo>
                    <a:pt x="19401" y="30"/>
                  </a:lnTo>
                  <a:lnTo>
                    <a:pt x="19329" y="15"/>
                  </a:lnTo>
                  <a:lnTo>
                    <a:pt x="19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794;p37">
              <a:extLst>
                <a:ext uri="{FF2B5EF4-FFF2-40B4-BE49-F238E27FC236}">
                  <a16:creationId xmlns:a16="http://schemas.microsoft.com/office/drawing/2014/main" id="{F82D75DB-8D42-6A66-6A32-1A8ABE3DD855}"/>
                </a:ext>
              </a:extLst>
            </p:cNvPr>
            <p:cNvSpPr/>
            <p:nvPr/>
          </p:nvSpPr>
          <p:spPr>
            <a:xfrm>
              <a:off x="4574450" y="2089400"/>
              <a:ext cx="1038850" cy="1422825"/>
            </a:xfrm>
            <a:custGeom>
              <a:avLst/>
              <a:gdLst/>
              <a:ahLst/>
              <a:cxnLst/>
              <a:rect l="l" t="t" r="r" b="b"/>
              <a:pathLst>
                <a:path w="41554" h="56913" extrusionOk="0">
                  <a:moveTo>
                    <a:pt x="19372" y="1"/>
                  </a:moveTo>
                  <a:lnTo>
                    <a:pt x="10070" y="5144"/>
                  </a:lnTo>
                  <a:lnTo>
                    <a:pt x="3347" y="18213"/>
                  </a:lnTo>
                  <a:lnTo>
                    <a:pt x="3260" y="18474"/>
                  </a:lnTo>
                  <a:lnTo>
                    <a:pt x="3029" y="19227"/>
                  </a:lnTo>
                  <a:lnTo>
                    <a:pt x="2695" y="20415"/>
                  </a:lnTo>
                  <a:lnTo>
                    <a:pt x="2290" y="21980"/>
                  </a:lnTo>
                  <a:lnTo>
                    <a:pt x="2058" y="22878"/>
                  </a:lnTo>
                  <a:lnTo>
                    <a:pt x="1826" y="23864"/>
                  </a:lnTo>
                  <a:lnTo>
                    <a:pt x="1594" y="24907"/>
                  </a:lnTo>
                  <a:lnTo>
                    <a:pt x="1362" y="26008"/>
                  </a:lnTo>
                  <a:lnTo>
                    <a:pt x="1130" y="27153"/>
                  </a:lnTo>
                  <a:lnTo>
                    <a:pt x="913" y="28341"/>
                  </a:lnTo>
                  <a:lnTo>
                    <a:pt x="710" y="29572"/>
                  </a:lnTo>
                  <a:lnTo>
                    <a:pt x="522" y="30833"/>
                  </a:lnTo>
                  <a:lnTo>
                    <a:pt x="363" y="32122"/>
                  </a:lnTo>
                  <a:lnTo>
                    <a:pt x="218" y="33412"/>
                  </a:lnTo>
                  <a:lnTo>
                    <a:pt x="116" y="34716"/>
                  </a:lnTo>
                  <a:lnTo>
                    <a:pt x="73" y="35368"/>
                  </a:lnTo>
                  <a:lnTo>
                    <a:pt x="29" y="36020"/>
                  </a:lnTo>
                  <a:lnTo>
                    <a:pt x="15" y="36672"/>
                  </a:lnTo>
                  <a:lnTo>
                    <a:pt x="0" y="37309"/>
                  </a:lnTo>
                  <a:lnTo>
                    <a:pt x="0" y="37961"/>
                  </a:lnTo>
                  <a:lnTo>
                    <a:pt x="15" y="38599"/>
                  </a:lnTo>
                  <a:lnTo>
                    <a:pt x="29" y="39236"/>
                  </a:lnTo>
                  <a:lnTo>
                    <a:pt x="58" y="39859"/>
                  </a:lnTo>
                  <a:lnTo>
                    <a:pt x="102" y="40482"/>
                  </a:lnTo>
                  <a:lnTo>
                    <a:pt x="174" y="41091"/>
                  </a:lnTo>
                  <a:lnTo>
                    <a:pt x="247" y="41699"/>
                  </a:lnTo>
                  <a:lnTo>
                    <a:pt x="334" y="42293"/>
                  </a:lnTo>
                  <a:lnTo>
                    <a:pt x="435" y="42873"/>
                  </a:lnTo>
                  <a:lnTo>
                    <a:pt x="551" y="43452"/>
                  </a:lnTo>
                  <a:lnTo>
                    <a:pt x="681" y="44017"/>
                  </a:lnTo>
                  <a:lnTo>
                    <a:pt x="826" y="44553"/>
                  </a:lnTo>
                  <a:lnTo>
                    <a:pt x="1000" y="45090"/>
                  </a:lnTo>
                  <a:lnTo>
                    <a:pt x="1188" y="45611"/>
                  </a:lnTo>
                  <a:lnTo>
                    <a:pt x="1377" y="46104"/>
                  </a:lnTo>
                  <a:lnTo>
                    <a:pt x="1609" y="46596"/>
                  </a:lnTo>
                  <a:lnTo>
                    <a:pt x="1840" y="47060"/>
                  </a:lnTo>
                  <a:lnTo>
                    <a:pt x="2101" y="47509"/>
                  </a:lnTo>
                  <a:lnTo>
                    <a:pt x="2377" y="47944"/>
                  </a:lnTo>
                  <a:lnTo>
                    <a:pt x="2681" y="48350"/>
                  </a:lnTo>
                  <a:lnTo>
                    <a:pt x="3000" y="48726"/>
                  </a:lnTo>
                  <a:lnTo>
                    <a:pt x="3347" y="49103"/>
                  </a:lnTo>
                  <a:lnTo>
                    <a:pt x="3709" y="49451"/>
                  </a:lnTo>
                  <a:lnTo>
                    <a:pt x="4101" y="49784"/>
                  </a:lnTo>
                  <a:lnTo>
                    <a:pt x="4521" y="50117"/>
                  </a:lnTo>
                  <a:lnTo>
                    <a:pt x="4970" y="50436"/>
                  </a:lnTo>
                  <a:lnTo>
                    <a:pt x="5434" y="50755"/>
                  </a:lnTo>
                  <a:lnTo>
                    <a:pt x="5926" y="51059"/>
                  </a:lnTo>
                  <a:lnTo>
                    <a:pt x="6448" y="51349"/>
                  </a:lnTo>
                  <a:lnTo>
                    <a:pt x="6984" y="51638"/>
                  </a:lnTo>
                  <a:lnTo>
                    <a:pt x="7534" y="51914"/>
                  </a:lnTo>
                  <a:lnTo>
                    <a:pt x="8114" y="52189"/>
                  </a:lnTo>
                  <a:lnTo>
                    <a:pt x="8708" y="52450"/>
                  </a:lnTo>
                  <a:lnTo>
                    <a:pt x="9317" y="52696"/>
                  </a:lnTo>
                  <a:lnTo>
                    <a:pt x="9940" y="52942"/>
                  </a:lnTo>
                  <a:lnTo>
                    <a:pt x="10592" y="53189"/>
                  </a:lnTo>
                  <a:lnTo>
                    <a:pt x="11244" y="53406"/>
                  </a:lnTo>
                  <a:lnTo>
                    <a:pt x="11910" y="53638"/>
                  </a:lnTo>
                  <a:lnTo>
                    <a:pt x="12591" y="53841"/>
                  </a:lnTo>
                  <a:lnTo>
                    <a:pt x="13287" y="54058"/>
                  </a:lnTo>
                  <a:lnTo>
                    <a:pt x="13982" y="54246"/>
                  </a:lnTo>
                  <a:lnTo>
                    <a:pt x="14692" y="54435"/>
                  </a:lnTo>
                  <a:lnTo>
                    <a:pt x="15402" y="54623"/>
                  </a:lnTo>
                  <a:lnTo>
                    <a:pt x="16126" y="54797"/>
                  </a:lnTo>
                  <a:lnTo>
                    <a:pt x="17590" y="55130"/>
                  </a:lnTo>
                  <a:lnTo>
                    <a:pt x="19067" y="55420"/>
                  </a:lnTo>
                  <a:lnTo>
                    <a:pt x="20545" y="55695"/>
                  </a:lnTo>
                  <a:lnTo>
                    <a:pt x="22023" y="55942"/>
                  </a:lnTo>
                  <a:lnTo>
                    <a:pt x="23487" y="56144"/>
                  </a:lnTo>
                  <a:lnTo>
                    <a:pt x="24935" y="56333"/>
                  </a:lnTo>
                  <a:lnTo>
                    <a:pt x="26341" y="56492"/>
                  </a:lnTo>
                  <a:lnTo>
                    <a:pt x="27732" y="56623"/>
                  </a:lnTo>
                  <a:lnTo>
                    <a:pt x="29065" y="56738"/>
                  </a:lnTo>
                  <a:lnTo>
                    <a:pt x="30354" y="56811"/>
                  </a:lnTo>
                  <a:lnTo>
                    <a:pt x="31571" y="56869"/>
                  </a:lnTo>
                  <a:lnTo>
                    <a:pt x="32716" y="56912"/>
                  </a:lnTo>
                  <a:lnTo>
                    <a:pt x="34788" y="56912"/>
                  </a:lnTo>
                  <a:lnTo>
                    <a:pt x="35672" y="56869"/>
                  </a:lnTo>
                  <a:lnTo>
                    <a:pt x="36468" y="56811"/>
                  </a:lnTo>
                  <a:lnTo>
                    <a:pt x="37149" y="56738"/>
                  </a:lnTo>
                  <a:lnTo>
                    <a:pt x="37439" y="56695"/>
                  </a:lnTo>
                  <a:lnTo>
                    <a:pt x="37700" y="56637"/>
                  </a:lnTo>
                  <a:lnTo>
                    <a:pt x="37932" y="56579"/>
                  </a:lnTo>
                  <a:lnTo>
                    <a:pt x="38135" y="56521"/>
                  </a:lnTo>
                  <a:lnTo>
                    <a:pt x="38294" y="56449"/>
                  </a:lnTo>
                  <a:lnTo>
                    <a:pt x="38424" y="56376"/>
                  </a:lnTo>
                  <a:lnTo>
                    <a:pt x="38526" y="56304"/>
                  </a:lnTo>
                  <a:lnTo>
                    <a:pt x="38584" y="56217"/>
                  </a:lnTo>
                  <a:lnTo>
                    <a:pt x="38656" y="56000"/>
                  </a:lnTo>
                  <a:lnTo>
                    <a:pt x="38743" y="55666"/>
                  </a:lnTo>
                  <a:lnTo>
                    <a:pt x="38830" y="55246"/>
                  </a:lnTo>
                  <a:lnTo>
                    <a:pt x="38931" y="54739"/>
                  </a:lnTo>
                  <a:lnTo>
                    <a:pt x="39149" y="53464"/>
                  </a:lnTo>
                  <a:lnTo>
                    <a:pt x="39381" y="51914"/>
                  </a:lnTo>
                  <a:lnTo>
                    <a:pt x="39612" y="50146"/>
                  </a:lnTo>
                  <a:lnTo>
                    <a:pt x="39873" y="48234"/>
                  </a:lnTo>
                  <a:lnTo>
                    <a:pt x="40120" y="46220"/>
                  </a:lnTo>
                  <a:lnTo>
                    <a:pt x="40366" y="44177"/>
                  </a:lnTo>
                  <a:lnTo>
                    <a:pt x="40815" y="40192"/>
                  </a:lnTo>
                  <a:lnTo>
                    <a:pt x="41192" y="36759"/>
                  </a:lnTo>
                  <a:lnTo>
                    <a:pt x="41554" y="33455"/>
                  </a:lnTo>
                  <a:lnTo>
                    <a:pt x="40163" y="20980"/>
                  </a:lnTo>
                  <a:lnTo>
                    <a:pt x="39569" y="1580"/>
                  </a:lnTo>
                  <a:lnTo>
                    <a:pt x="1937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795;p37">
              <a:extLst>
                <a:ext uri="{FF2B5EF4-FFF2-40B4-BE49-F238E27FC236}">
                  <a16:creationId xmlns:a16="http://schemas.microsoft.com/office/drawing/2014/main" id="{15B9293C-777F-CDB8-626A-BB7A80A26AA5}"/>
                </a:ext>
              </a:extLst>
            </p:cNvPr>
            <p:cNvSpPr/>
            <p:nvPr/>
          </p:nvSpPr>
          <p:spPr>
            <a:xfrm>
              <a:off x="376725" y="3134400"/>
              <a:ext cx="563625" cy="476700"/>
            </a:xfrm>
            <a:custGeom>
              <a:avLst/>
              <a:gdLst/>
              <a:ahLst/>
              <a:cxnLst/>
              <a:rect l="l" t="t" r="r" b="b"/>
              <a:pathLst>
                <a:path w="22545" h="19068" extrusionOk="0">
                  <a:moveTo>
                    <a:pt x="22124" y="1"/>
                  </a:moveTo>
                  <a:lnTo>
                    <a:pt x="17865" y="479"/>
                  </a:lnTo>
                  <a:lnTo>
                    <a:pt x="13851" y="957"/>
                  </a:lnTo>
                  <a:lnTo>
                    <a:pt x="10157" y="1421"/>
                  </a:lnTo>
                  <a:lnTo>
                    <a:pt x="8461" y="1638"/>
                  </a:lnTo>
                  <a:lnTo>
                    <a:pt x="6882" y="1870"/>
                  </a:lnTo>
                  <a:lnTo>
                    <a:pt x="5448" y="2072"/>
                  </a:lnTo>
                  <a:lnTo>
                    <a:pt x="4144" y="2290"/>
                  </a:lnTo>
                  <a:lnTo>
                    <a:pt x="2999" y="2493"/>
                  </a:lnTo>
                  <a:lnTo>
                    <a:pt x="2014" y="2681"/>
                  </a:lnTo>
                  <a:lnTo>
                    <a:pt x="1217" y="2855"/>
                  </a:lnTo>
                  <a:lnTo>
                    <a:pt x="884" y="2942"/>
                  </a:lnTo>
                  <a:lnTo>
                    <a:pt x="609" y="3029"/>
                  </a:lnTo>
                  <a:lnTo>
                    <a:pt x="377" y="3116"/>
                  </a:lnTo>
                  <a:lnTo>
                    <a:pt x="203" y="3188"/>
                  </a:lnTo>
                  <a:lnTo>
                    <a:pt x="87" y="3261"/>
                  </a:lnTo>
                  <a:lnTo>
                    <a:pt x="43" y="3304"/>
                  </a:lnTo>
                  <a:lnTo>
                    <a:pt x="14" y="3333"/>
                  </a:lnTo>
                  <a:lnTo>
                    <a:pt x="0" y="3376"/>
                  </a:lnTo>
                  <a:lnTo>
                    <a:pt x="0" y="3420"/>
                  </a:lnTo>
                  <a:lnTo>
                    <a:pt x="29" y="3550"/>
                  </a:lnTo>
                  <a:lnTo>
                    <a:pt x="101" y="3695"/>
                  </a:lnTo>
                  <a:lnTo>
                    <a:pt x="203" y="3884"/>
                  </a:lnTo>
                  <a:lnTo>
                    <a:pt x="362" y="4115"/>
                  </a:lnTo>
                  <a:lnTo>
                    <a:pt x="551" y="4362"/>
                  </a:lnTo>
                  <a:lnTo>
                    <a:pt x="768" y="4651"/>
                  </a:lnTo>
                  <a:lnTo>
                    <a:pt x="1029" y="4970"/>
                  </a:lnTo>
                  <a:lnTo>
                    <a:pt x="1666" y="5680"/>
                  </a:lnTo>
                  <a:lnTo>
                    <a:pt x="2420" y="6506"/>
                  </a:lnTo>
                  <a:lnTo>
                    <a:pt x="3318" y="7433"/>
                  </a:lnTo>
                  <a:lnTo>
                    <a:pt x="4318" y="8448"/>
                  </a:lnTo>
                  <a:lnTo>
                    <a:pt x="5419" y="9563"/>
                  </a:lnTo>
                  <a:lnTo>
                    <a:pt x="6621" y="10737"/>
                  </a:lnTo>
                  <a:lnTo>
                    <a:pt x="7911" y="11997"/>
                  </a:lnTo>
                  <a:lnTo>
                    <a:pt x="9287" y="13316"/>
                  </a:lnTo>
                  <a:lnTo>
                    <a:pt x="12243" y="16112"/>
                  </a:lnTo>
                  <a:lnTo>
                    <a:pt x="15401" y="19068"/>
                  </a:lnTo>
                  <a:lnTo>
                    <a:pt x="15764" y="18865"/>
                  </a:lnTo>
                  <a:lnTo>
                    <a:pt x="16097" y="18648"/>
                  </a:lnTo>
                  <a:lnTo>
                    <a:pt x="16430" y="18430"/>
                  </a:lnTo>
                  <a:lnTo>
                    <a:pt x="16749" y="18198"/>
                  </a:lnTo>
                  <a:lnTo>
                    <a:pt x="17068" y="17967"/>
                  </a:lnTo>
                  <a:lnTo>
                    <a:pt x="17372" y="17735"/>
                  </a:lnTo>
                  <a:lnTo>
                    <a:pt x="17662" y="17488"/>
                  </a:lnTo>
                  <a:lnTo>
                    <a:pt x="17937" y="17228"/>
                  </a:lnTo>
                  <a:lnTo>
                    <a:pt x="18212" y="16981"/>
                  </a:lnTo>
                  <a:lnTo>
                    <a:pt x="18473" y="16721"/>
                  </a:lnTo>
                  <a:lnTo>
                    <a:pt x="18719" y="16445"/>
                  </a:lnTo>
                  <a:lnTo>
                    <a:pt x="18966" y="16184"/>
                  </a:lnTo>
                  <a:lnTo>
                    <a:pt x="19183" y="15909"/>
                  </a:lnTo>
                  <a:lnTo>
                    <a:pt x="19415" y="15619"/>
                  </a:lnTo>
                  <a:lnTo>
                    <a:pt x="19618" y="15330"/>
                  </a:lnTo>
                  <a:lnTo>
                    <a:pt x="19835" y="15054"/>
                  </a:lnTo>
                  <a:lnTo>
                    <a:pt x="20023" y="14750"/>
                  </a:lnTo>
                  <a:lnTo>
                    <a:pt x="20212" y="14460"/>
                  </a:lnTo>
                  <a:lnTo>
                    <a:pt x="20386" y="14156"/>
                  </a:lnTo>
                  <a:lnTo>
                    <a:pt x="20559" y="13852"/>
                  </a:lnTo>
                  <a:lnTo>
                    <a:pt x="20864" y="13243"/>
                  </a:lnTo>
                  <a:lnTo>
                    <a:pt x="21153" y="12606"/>
                  </a:lnTo>
                  <a:lnTo>
                    <a:pt x="21400" y="11968"/>
                  </a:lnTo>
                  <a:lnTo>
                    <a:pt x="21632" y="11331"/>
                  </a:lnTo>
                  <a:lnTo>
                    <a:pt x="21820" y="10679"/>
                  </a:lnTo>
                  <a:lnTo>
                    <a:pt x="21994" y="10012"/>
                  </a:lnTo>
                  <a:lnTo>
                    <a:pt x="22139" y="9346"/>
                  </a:lnTo>
                  <a:lnTo>
                    <a:pt x="22255" y="8694"/>
                  </a:lnTo>
                  <a:lnTo>
                    <a:pt x="22356" y="8027"/>
                  </a:lnTo>
                  <a:lnTo>
                    <a:pt x="22428" y="7361"/>
                  </a:lnTo>
                  <a:lnTo>
                    <a:pt x="22486" y="6694"/>
                  </a:lnTo>
                  <a:lnTo>
                    <a:pt x="22515" y="6042"/>
                  </a:lnTo>
                  <a:lnTo>
                    <a:pt x="22544" y="5390"/>
                  </a:lnTo>
                  <a:lnTo>
                    <a:pt x="22544" y="4738"/>
                  </a:lnTo>
                  <a:lnTo>
                    <a:pt x="22530" y="4101"/>
                  </a:lnTo>
                  <a:lnTo>
                    <a:pt x="22501" y="3478"/>
                  </a:lnTo>
                  <a:lnTo>
                    <a:pt x="22472" y="2855"/>
                  </a:lnTo>
                  <a:lnTo>
                    <a:pt x="22414" y="2261"/>
                  </a:lnTo>
                  <a:lnTo>
                    <a:pt x="22356" y="1667"/>
                  </a:lnTo>
                  <a:lnTo>
                    <a:pt x="22284" y="1102"/>
                  </a:lnTo>
                  <a:lnTo>
                    <a:pt x="22211" y="537"/>
                  </a:lnTo>
                  <a:lnTo>
                    <a:pt x="22124" y="1"/>
                  </a:lnTo>
                  <a:close/>
                </a:path>
              </a:pathLst>
            </a:custGeom>
            <a:solidFill>
              <a:srgbClr val="E76C5F"/>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796;p37">
              <a:extLst>
                <a:ext uri="{FF2B5EF4-FFF2-40B4-BE49-F238E27FC236}">
                  <a16:creationId xmlns:a16="http://schemas.microsoft.com/office/drawing/2014/main" id="{6E7F462D-697F-74BA-5C3F-920C30936720}"/>
                </a:ext>
              </a:extLst>
            </p:cNvPr>
            <p:cNvSpPr/>
            <p:nvPr/>
          </p:nvSpPr>
          <p:spPr>
            <a:xfrm>
              <a:off x="1936050" y="1025925"/>
              <a:ext cx="1113500" cy="1221800"/>
            </a:xfrm>
            <a:custGeom>
              <a:avLst/>
              <a:gdLst/>
              <a:ahLst/>
              <a:cxnLst/>
              <a:rect l="l" t="t" r="r" b="b"/>
              <a:pathLst>
                <a:path w="44540" h="48872" extrusionOk="0">
                  <a:moveTo>
                    <a:pt x="7738" y="1"/>
                  </a:moveTo>
                  <a:lnTo>
                    <a:pt x="7622" y="30"/>
                  </a:lnTo>
                  <a:lnTo>
                    <a:pt x="7520" y="59"/>
                  </a:lnTo>
                  <a:lnTo>
                    <a:pt x="7419" y="117"/>
                  </a:lnTo>
                  <a:lnTo>
                    <a:pt x="7318" y="175"/>
                  </a:lnTo>
                  <a:lnTo>
                    <a:pt x="7231" y="262"/>
                  </a:lnTo>
                  <a:lnTo>
                    <a:pt x="7158" y="349"/>
                  </a:lnTo>
                  <a:lnTo>
                    <a:pt x="7086" y="436"/>
                  </a:lnTo>
                  <a:lnTo>
                    <a:pt x="7028" y="551"/>
                  </a:lnTo>
                  <a:lnTo>
                    <a:pt x="6970" y="667"/>
                  </a:lnTo>
                  <a:lnTo>
                    <a:pt x="6926" y="783"/>
                  </a:lnTo>
                  <a:lnTo>
                    <a:pt x="6883" y="914"/>
                  </a:lnTo>
                  <a:lnTo>
                    <a:pt x="6854" y="1044"/>
                  </a:lnTo>
                  <a:lnTo>
                    <a:pt x="6825" y="1348"/>
                  </a:lnTo>
                  <a:lnTo>
                    <a:pt x="6810" y="1653"/>
                  </a:lnTo>
                  <a:lnTo>
                    <a:pt x="6825" y="2000"/>
                  </a:lnTo>
                  <a:lnTo>
                    <a:pt x="6854" y="2363"/>
                  </a:lnTo>
                  <a:lnTo>
                    <a:pt x="6912" y="2739"/>
                  </a:lnTo>
                  <a:lnTo>
                    <a:pt x="6999" y="3130"/>
                  </a:lnTo>
                  <a:lnTo>
                    <a:pt x="7100" y="3536"/>
                  </a:lnTo>
                  <a:lnTo>
                    <a:pt x="7202" y="3942"/>
                  </a:lnTo>
                  <a:lnTo>
                    <a:pt x="7332" y="4362"/>
                  </a:lnTo>
                  <a:lnTo>
                    <a:pt x="7462" y="4782"/>
                  </a:lnTo>
                  <a:lnTo>
                    <a:pt x="7767" y="5623"/>
                  </a:lnTo>
                  <a:lnTo>
                    <a:pt x="8100" y="6448"/>
                  </a:lnTo>
                  <a:lnTo>
                    <a:pt x="8419" y="7231"/>
                  </a:lnTo>
                  <a:lnTo>
                    <a:pt x="8752" y="7941"/>
                  </a:lnTo>
                  <a:lnTo>
                    <a:pt x="9056" y="8578"/>
                  </a:lnTo>
                  <a:lnTo>
                    <a:pt x="9520" y="9520"/>
                  </a:lnTo>
                  <a:lnTo>
                    <a:pt x="9694" y="9882"/>
                  </a:lnTo>
                  <a:lnTo>
                    <a:pt x="9694" y="9882"/>
                  </a:lnTo>
                  <a:lnTo>
                    <a:pt x="9360" y="9621"/>
                  </a:lnTo>
                  <a:lnTo>
                    <a:pt x="8448" y="8955"/>
                  </a:lnTo>
                  <a:lnTo>
                    <a:pt x="7839" y="8520"/>
                  </a:lnTo>
                  <a:lnTo>
                    <a:pt x="7144" y="8057"/>
                  </a:lnTo>
                  <a:lnTo>
                    <a:pt x="6390" y="7579"/>
                  </a:lnTo>
                  <a:lnTo>
                    <a:pt x="5622" y="7100"/>
                  </a:lnTo>
                  <a:lnTo>
                    <a:pt x="5217" y="6883"/>
                  </a:lnTo>
                  <a:lnTo>
                    <a:pt x="4826" y="6666"/>
                  </a:lnTo>
                  <a:lnTo>
                    <a:pt x="4434" y="6448"/>
                  </a:lnTo>
                  <a:lnTo>
                    <a:pt x="4043" y="6260"/>
                  </a:lnTo>
                  <a:lnTo>
                    <a:pt x="3666" y="6086"/>
                  </a:lnTo>
                  <a:lnTo>
                    <a:pt x="3290" y="5941"/>
                  </a:lnTo>
                  <a:lnTo>
                    <a:pt x="2942" y="5811"/>
                  </a:lnTo>
                  <a:lnTo>
                    <a:pt x="2594" y="5695"/>
                  </a:lnTo>
                  <a:lnTo>
                    <a:pt x="2276" y="5623"/>
                  </a:lnTo>
                  <a:lnTo>
                    <a:pt x="1986" y="5579"/>
                  </a:lnTo>
                  <a:lnTo>
                    <a:pt x="1710" y="5565"/>
                  </a:lnTo>
                  <a:lnTo>
                    <a:pt x="1580" y="5579"/>
                  </a:lnTo>
                  <a:lnTo>
                    <a:pt x="1464" y="5594"/>
                  </a:lnTo>
                  <a:lnTo>
                    <a:pt x="1348" y="5623"/>
                  </a:lnTo>
                  <a:lnTo>
                    <a:pt x="1232" y="5666"/>
                  </a:lnTo>
                  <a:lnTo>
                    <a:pt x="1145" y="5709"/>
                  </a:lnTo>
                  <a:lnTo>
                    <a:pt x="1058" y="5767"/>
                  </a:lnTo>
                  <a:lnTo>
                    <a:pt x="972" y="5840"/>
                  </a:lnTo>
                  <a:lnTo>
                    <a:pt x="899" y="5912"/>
                  </a:lnTo>
                  <a:lnTo>
                    <a:pt x="841" y="6014"/>
                  </a:lnTo>
                  <a:lnTo>
                    <a:pt x="798" y="6115"/>
                  </a:lnTo>
                  <a:lnTo>
                    <a:pt x="754" y="6231"/>
                  </a:lnTo>
                  <a:lnTo>
                    <a:pt x="725" y="6347"/>
                  </a:lnTo>
                  <a:lnTo>
                    <a:pt x="711" y="6477"/>
                  </a:lnTo>
                  <a:lnTo>
                    <a:pt x="696" y="6593"/>
                  </a:lnTo>
                  <a:lnTo>
                    <a:pt x="711" y="6738"/>
                  </a:lnTo>
                  <a:lnTo>
                    <a:pt x="725" y="6869"/>
                  </a:lnTo>
                  <a:lnTo>
                    <a:pt x="754" y="7013"/>
                  </a:lnTo>
                  <a:lnTo>
                    <a:pt x="798" y="7158"/>
                  </a:lnTo>
                  <a:lnTo>
                    <a:pt x="899" y="7448"/>
                  </a:lnTo>
                  <a:lnTo>
                    <a:pt x="1044" y="7767"/>
                  </a:lnTo>
                  <a:lnTo>
                    <a:pt x="1218" y="8086"/>
                  </a:lnTo>
                  <a:lnTo>
                    <a:pt x="1421" y="8419"/>
                  </a:lnTo>
                  <a:lnTo>
                    <a:pt x="1653" y="8752"/>
                  </a:lnTo>
                  <a:lnTo>
                    <a:pt x="1913" y="9100"/>
                  </a:lnTo>
                  <a:lnTo>
                    <a:pt x="2189" y="9448"/>
                  </a:lnTo>
                  <a:lnTo>
                    <a:pt x="2478" y="9795"/>
                  </a:lnTo>
                  <a:lnTo>
                    <a:pt x="2797" y="10143"/>
                  </a:lnTo>
                  <a:lnTo>
                    <a:pt x="3116" y="10491"/>
                  </a:lnTo>
                  <a:lnTo>
                    <a:pt x="3782" y="11157"/>
                  </a:lnTo>
                  <a:lnTo>
                    <a:pt x="4463" y="11809"/>
                  </a:lnTo>
                  <a:lnTo>
                    <a:pt x="5130" y="12432"/>
                  </a:lnTo>
                  <a:lnTo>
                    <a:pt x="5767" y="12983"/>
                  </a:lnTo>
                  <a:lnTo>
                    <a:pt x="6332" y="13461"/>
                  </a:lnTo>
                  <a:lnTo>
                    <a:pt x="7187" y="14171"/>
                  </a:lnTo>
                  <a:lnTo>
                    <a:pt x="7520" y="14432"/>
                  </a:lnTo>
                  <a:lnTo>
                    <a:pt x="7202" y="14287"/>
                  </a:lnTo>
                  <a:lnTo>
                    <a:pt x="6825" y="14142"/>
                  </a:lnTo>
                  <a:lnTo>
                    <a:pt x="6347" y="13954"/>
                  </a:lnTo>
                  <a:lnTo>
                    <a:pt x="5782" y="13751"/>
                  </a:lnTo>
                  <a:lnTo>
                    <a:pt x="5144" y="13533"/>
                  </a:lnTo>
                  <a:lnTo>
                    <a:pt x="4463" y="13331"/>
                  </a:lnTo>
                  <a:lnTo>
                    <a:pt x="3753" y="13142"/>
                  </a:lnTo>
                  <a:lnTo>
                    <a:pt x="3406" y="13070"/>
                  </a:lnTo>
                  <a:lnTo>
                    <a:pt x="3058" y="12997"/>
                  </a:lnTo>
                  <a:lnTo>
                    <a:pt x="2710" y="12939"/>
                  </a:lnTo>
                  <a:lnTo>
                    <a:pt x="2377" y="12896"/>
                  </a:lnTo>
                  <a:lnTo>
                    <a:pt x="2058" y="12881"/>
                  </a:lnTo>
                  <a:lnTo>
                    <a:pt x="1739" y="12867"/>
                  </a:lnTo>
                  <a:lnTo>
                    <a:pt x="1450" y="12896"/>
                  </a:lnTo>
                  <a:lnTo>
                    <a:pt x="1174" y="12925"/>
                  </a:lnTo>
                  <a:lnTo>
                    <a:pt x="928" y="12983"/>
                  </a:lnTo>
                  <a:lnTo>
                    <a:pt x="696" y="13070"/>
                  </a:lnTo>
                  <a:lnTo>
                    <a:pt x="595" y="13128"/>
                  </a:lnTo>
                  <a:lnTo>
                    <a:pt x="493" y="13186"/>
                  </a:lnTo>
                  <a:lnTo>
                    <a:pt x="406" y="13258"/>
                  </a:lnTo>
                  <a:lnTo>
                    <a:pt x="320" y="13331"/>
                  </a:lnTo>
                  <a:lnTo>
                    <a:pt x="247" y="13417"/>
                  </a:lnTo>
                  <a:lnTo>
                    <a:pt x="189" y="13504"/>
                  </a:lnTo>
                  <a:lnTo>
                    <a:pt x="131" y="13606"/>
                  </a:lnTo>
                  <a:lnTo>
                    <a:pt x="88" y="13707"/>
                  </a:lnTo>
                  <a:lnTo>
                    <a:pt x="44" y="13823"/>
                  </a:lnTo>
                  <a:lnTo>
                    <a:pt x="15" y="13954"/>
                  </a:lnTo>
                  <a:lnTo>
                    <a:pt x="1" y="14084"/>
                  </a:lnTo>
                  <a:lnTo>
                    <a:pt x="1" y="14229"/>
                  </a:lnTo>
                  <a:lnTo>
                    <a:pt x="1" y="14374"/>
                  </a:lnTo>
                  <a:lnTo>
                    <a:pt x="30" y="14533"/>
                  </a:lnTo>
                  <a:lnTo>
                    <a:pt x="73" y="14678"/>
                  </a:lnTo>
                  <a:lnTo>
                    <a:pt x="117" y="14837"/>
                  </a:lnTo>
                  <a:lnTo>
                    <a:pt x="189" y="14982"/>
                  </a:lnTo>
                  <a:lnTo>
                    <a:pt x="262" y="15142"/>
                  </a:lnTo>
                  <a:lnTo>
                    <a:pt x="363" y="15286"/>
                  </a:lnTo>
                  <a:lnTo>
                    <a:pt x="464" y="15446"/>
                  </a:lnTo>
                  <a:lnTo>
                    <a:pt x="580" y="15591"/>
                  </a:lnTo>
                  <a:lnTo>
                    <a:pt x="711" y="15750"/>
                  </a:lnTo>
                  <a:lnTo>
                    <a:pt x="1001" y="16054"/>
                  </a:lnTo>
                  <a:lnTo>
                    <a:pt x="1334" y="16344"/>
                  </a:lnTo>
                  <a:lnTo>
                    <a:pt x="1696" y="16648"/>
                  </a:lnTo>
                  <a:lnTo>
                    <a:pt x="2102" y="16953"/>
                  </a:lnTo>
                  <a:lnTo>
                    <a:pt x="2522" y="17242"/>
                  </a:lnTo>
                  <a:lnTo>
                    <a:pt x="2971" y="17532"/>
                  </a:lnTo>
                  <a:lnTo>
                    <a:pt x="3449" y="17822"/>
                  </a:lnTo>
                  <a:lnTo>
                    <a:pt x="3927" y="18097"/>
                  </a:lnTo>
                  <a:lnTo>
                    <a:pt x="4434" y="18358"/>
                  </a:lnTo>
                  <a:lnTo>
                    <a:pt x="4927" y="18633"/>
                  </a:lnTo>
                  <a:lnTo>
                    <a:pt x="5449" y="18880"/>
                  </a:lnTo>
                  <a:lnTo>
                    <a:pt x="6463" y="19372"/>
                  </a:lnTo>
                  <a:lnTo>
                    <a:pt x="7448" y="19807"/>
                  </a:lnTo>
                  <a:lnTo>
                    <a:pt x="8361" y="20198"/>
                  </a:lnTo>
                  <a:lnTo>
                    <a:pt x="9187" y="20517"/>
                  </a:lnTo>
                  <a:lnTo>
                    <a:pt x="9882" y="20792"/>
                  </a:lnTo>
                  <a:lnTo>
                    <a:pt x="10418" y="20995"/>
                  </a:lnTo>
                  <a:lnTo>
                    <a:pt x="10882" y="21154"/>
                  </a:lnTo>
                  <a:lnTo>
                    <a:pt x="11259" y="21951"/>
                  </a:lnTo>
                  <a:lnTo>
                    <a:pt x="11664" y="22734"/>
                  </a:lnTo>
                  <a:lnTo>
                    <a:pt x="12055" y="23516"/>
                  </a:lnTo>
                  <a:lnTo>
                    <a:pt x="12476" y="24284"/>
                  </a:lnTo>
                  <a:lnTo>
                    <a:pt x="12910" y="25037"/>
                  </a:lnTo>
                  <a:lnTo>
                    <a:pt x="13345" y="25776"/>
                  </a:lnTo>
                  <a:lnTo>
                    <a:pt x="13809" y="26515"/>
                  </a:lnTo>
                  <a:lnTo>
                    <a:pt x="14272" y="27240"/>
                  </a:lnTo>
                  <a:lnTo>
                    <a:pt x="14736" y="27950"/>
                  </a:lnTo>
                  <a:lnTo>
                    <a:pt x="15214" y="28660"/>
                  </a:lnTo>
                  <a:lnTo>
                    <a:pt x="15707" y="29355"/>
                  </a:lnTo>
                  <a:lnTo>
                    <a:pt x="16199" y="30036"/>
                  </a:lnTo>
                  <a:lnTo>
                    <a:pt x="16706" y="30717"/>
                  </a:lnTo>
                  <a:lnTo>
                    <a:pt x="17213" y="31383"/>
                  </a:lnTo>
                  <a:lnTo>
                    <a:pt x="17735" y="32035"/>
                  </a:lnTo>
                  <a:lnTo>
                    <a:pt x="18242" y="32673"/>
                  </a:lnTo>
                  <a:lnTo>
                    <a:pt x="18778" y="33310"/>
                  </a:lnTo>
                  <a:lnTo>
                    <a:pt x="19300" y="33919"/>
                  </a:lnTo>
                  <a:lnTo>
                    <a:pt x="19836" y="34527"/>
                  </a:lnTo>
                  <a:lnTo>
                    <a:pt x="20357" y="35136"/>
                  </a:lnTo>
                  <a:lnTo>
                    <a:pt x="20893" y="35716"/>
                  </a:lnTo>
                  <a:lnTo>
                    <a:pt x="21430" y="36295"/>
                  </a:lnTo>
                  <a:lnTo>
                    <a:pt x="22516" y="37411"/>
                  </a:lnTo>
                  <a:lnTo>
                    <a:pt x="23574" y="38483"/>
                  </a:lnTo>
                  <a:lnTo>
                    <a:pt x="24646" y="39497"/>
                  </a:lnTo>
                  <a:lnTo>
                    <a:pt x="25689" y="40482"/>
                  </a:lnTo>
                  <a:lnTo>
                    <a:pt x="26718" y="41395"/>
                  </a:lnTo>
                  <a:lnTo>
                    <a:pt x="27732" y="42279"/>
                  </a:lnTo>
                  <a:lnTo>
                    <a:pt x="28717" y="43105"/>
                  </a:lnTo>
                  <a:lnTo>
                    <a:pt x="29659" y="43873"/>
                  </a:lnTo>
                  <a:lnTo>
                    <a:pt x="30572" y="44597"/>
                  </a:lnTo>
                  <a:lnTo>
                    <a:pt x="31427" y="45264"/>
                  </a:lnTo>
                  <a:lnTo>
                    <a:pt x="32253" y="45872"/>
                  </a:lnTo>
                  <a:lnTo>
                    <a:pt x="33006" y="46437"/>
                  </a:lnTo>
                  <a:lnTo>
                    <a:pt x="33716" y="46944"/>
                  </a:lnTo>
                  <a:lnTo>
                    <a:pt x="34919" y="47770"/>
                  </a:lnTo>
                  <a:lnTo>
                    <a:pt x="35846" y="48379"/>
                  </a:lnTo>
                  <a:lnTo>
                    <a:pt x="36425" y="48755"/>
                  </a:lnTo>
                  <a:lnTo>
                    <a:pt x="36628" y="48871"/>
                  </a:lnTo>
                  <a:lnTo>
                    <a:pt x="37077" y="48393"/>
                  </a:lnTo>
                  <a:lnTo>
                    <a:pt x="37599" y="47828"/>
                  </a:lnTo>
                  <a:lnTo>
                    <a:pt x="38265" y="47118"/>
                  </a:lnTo>
                  <a:lnTo>
                    <a:pt x="39033" y="46263"/>
                  </a:lnTo>
                  <a:lnTo>
                    <a:pt x="39874" y="45307"/>
                  </a:lnTo>
                  <a:lnTo>
                    <a:pt x="40728" y="44278"/>
                  </a:lnTo>
                  <a:lnTo>
                    <a:pt x="41598" y="43235"/>
                  </a:lnTo>
                  <a:lnTo>
                    <a:pt x="42018" y="42699"/>
                  </a:lnTo>
                  <a:lnTo>
                    <a:pt x="42409" y="42178"/>
                  </a:lnTo>
                  <a:lnTo>
                    <a:pt x="42786" y="41670"/>
                  </a:lnTo>
                  <a:lnTo>
                    <a:pt x="43148" y="41163"/>
                  </a:lnTo>
                  <a:lnTo>
                    <a:pt x="43467" y="40671"/>
                  </a:lnTo>
                  <a:lnTo>
                    <a:pt x="43757" y="40207"/>
                  </a:lnTo>
                  <a:lnTo>
                    <a:pt x="44017" y="39772"/>
                  </a:lnTo>
                  <a:lnTo>
                    <a:pt x="44220" y="39352"/>
                  </a:lnTo>
                  <a:lnTo>
                    <a:pt x="44380" y="38976"/>
                  </a:lnTo>
                  <a:lnTo>
                    <a:pt x="44438" y="38802"/>
                  </a:lnTo>
                  <a:lnTo>
                    <a:pt x="44481" y="38628"/>
                  </a:lnTo>
                  <a:lnTo>
                    <a:pt x="44525" y="38483"/>
                  </a:lnTo>
                  <a:lnTo>
                    <a:pt x="44539" y="38338"/>
                  </a:lnTo>
                  <a:lnTo>
                    <a:pt x="44539" y="38193"/>
                  </a:lnTo>
                  <a:lnTo>
                    <a:pt x="44525" y="38077"/>
                  </a:lnTo>
                  <a:lnTo>
                    <a:pt x="44496" y="37961"/>
                  </a:lnTo>
                  <a:lnTo>
                    <a:pt x="44438" y="37874"/>
                  </a:lnTo>
                  <a:lnTo>
                    <a:pt x="44380" y="37787"/>
                  </a:lnTo>
                  <a:lnTo>
                    <a:pt x="44293" y="37715"/>
                  </a:lnTo>
                  <a:lnTo>
                    <a:pt x="44177" y="37657"/>
                  </a:lnTo>
                  <a:lnTo>
                    <a:pt x="44061" y="37628"/>
                  </a:lnTo>
                  <a:lnTo>
                    <a:pt x="43916" y="37599"/>
                  </a:lnTo>
                  <a:lnTo>
                    <a:pt x="43742" y="37585"/>
                  </a:lnTo>
                  <a:lnTo>
                    <a:pt x="43568" y="37585"/>
                  </a:lnTo>
                  <a:lnTo>
                    <a:pt x="43351" y="37541"/>
                  </a:lnTo>
                  <a:lnTo>
                    <a:pt x="43119" y="37483"/>
                  </a:lnTo>
                  <a:lnTo>
                    <a:pt x="42873" y="37411"/>
                  </a:lnTo>
                  <a:lnTo>
                    <a:pt x="42612" y="37309"/>
                  </a:lnTo>
                  <a:lnTo>
                    <a:pt x="42322" y="37179"/>
                  </a:lnTo>
                  <a:lnTo>
                    <a:pt x="42018" y="37034"/>
                  </a:lnTo>
                  <a:lnTo>
                    <a:pt x="41699" y="36875"/>
                  </a:lnTo>
                  <a:lnTo>
                    <a:pt x="41018" y="36498"/>
                  </a:lnTo>
                  <a:lnTo>
                    <a:pt x="40279" y="36049"/>
                  </a:lnTo>
                  <a:lnTo>
                    <a:pt x="39497" y="35542"/>
                  </a:lnTo>
                  <a:lnTo>
                    <a:pt x="38657" y="34962"/>
                  </a:lnTo>
                  <a:lnTo>
                    <a:pt x="37773" y="34339"/>
                  </a:lnTo>
                  <a:lnTo>
                    <a:pt x="36874" y="33673"/>
                  </a:lnTo>
                  <a:lnTo>
                    <a:pt x="35933" y="32963"/>
                  </a:lnTo>
                  <a:lnTo>
                    <a:pt x="34976" y="32209"/>
                  </a:lnTo>
                  <a:lnTo>
                    <a:pt x="34006" y="31427"/>
                  </a:lnTo>
                  <a:lnTo>
                    <a:pt x="33021" y="30616"/>
                  </a:lnTo>
                  <a:lnTo>
                    <a:pt x="32035" y="29775"/>
                  </a:lnTo>
                  <a:lnTo>
                    <a:pt x="31050" y="28935"/>
                  </a:lnTo>
                  <a:lnTo>
                    <a:pt x="30079" y="28066"/>
                  </a:lnTo>
                  <a:lnTo>
                    <a:pt x="29123" y="27211"/>
                  </a:lnTo>
                  <a:lnTo>
                    <a:pt x="28181" y="26341"/>
                  </a:lnTo>
                  <a:lnTo>
                    <a:pt x="27268" y="25487"/>
                  </a:lnTo>
                  <a:lnTo>
                    <a:pt x="26399" y="24646"/>
                  </a:lnTo>
                  <a:lnTo>
                    <a:pt x="25559" y="23820"/>
                  </a:lnTo>
                  <a:lnTo>
                    <a:pt x="24762" y="23009"/>
                  </a:lnTo>
                  <a:lnTo>
                    <a:pt x="24009" y="22227"/>
                  </a:lnTo>
                  <a:lnTo>
                    <a:pt x="23328" y="21473"/>
                  </a:lnTo>
                  <a:lnTo>
                    <a:pt x="22690" y="20763"/>
                  </a:lnTo>
                  <a:lnTo>
                    <a:pt x="22140" y="20097"/>
                  </a:lnTo>
                  <a:lnTo>
                    <a:pt x="21661" y="19474"/>
                  </a:lnTo>
                  <a:lnTo>
                    <a:pt x="21444" y="19184"/>
                  </a:lnTo>
                  <a:lnTo>
                    <a:pt x="21256" y="18909"/>
                  </a:lnTo>
                  <a:lnTo>
                    <a:pt x="21082" y="18648"/>
                  </a:lnTo>
                  <a:lnTo>
                    <a:pt x="20937" y="18402"/>
                  </a:lnTo>
                  <a:lnTo>
                    <a:pt x="20807" y="18184"/>
                  </a:lnTo>
                  <a:lnTo>
                    <a:pt x="20705" y="17967"/>
                  </a:lnTo>
                  <a:lnTo>
                    <a:pt x="20633" y="17779"/>
                  </a:lnTo>
                  <a:lnTo>
                    <a:pt x="20589" y="17590"/>
                  </a:lnTo>
                  <a:lnTo>
                    <a:pt x="20299" y="16315"/>
                  </a:lnTo>
                  <a:lnTo>
                    <a:pt x="20024" y="15142"/>
                  </a:lnTo>
                  <a:lnTo>
                    <a:pt x="19923" y="14577"/>
                  </a:lnTo>
                  <a:lnTo>
                    <a:pt x="19821" y="14011"/>
                  </a:lnTo>
                  <a:lnTo>
                    <a:pt x="19749" y="13461"/>
                  </a:lnTo>
                  <a:lnTo>
                    <a:pt x="19691" y="12925"/>
                  </a:lnTo>
                  <a:lnTo>
                    <a:pt x="19676" y="12374"/>
                  </a:lnTo>
                  <a:lnTo>
                    <a:pt x="19676" y="11809"/>
                  </a:lnTo>
                  <a:lnTo>
                    <a:pt x="19705" y="11534"/>
                  </a:lnTo>
                  <a:lnTo>
                    <a:pt x="19720" y="11244"/>
                  </a:lnTo>
                  <a:lnTo>
                    <a:pt x="19763" y="10954"/>
                  </a:lnTo>
                  <a:lnTo>
                    <a:pt x="19807" y="10665"/>
                  </a:lnTo>
                  <a:lnTo>
                    <a:pt x="19865" y="10360"/>
                  </a:lnTo>
                  <a:lnTo>
                    <a:pt x="19937" y="10056"/>
                  </a:lnTo>
                  <a:lnTo>
                    <a:pt x="20010" y="9752"/>
                  </a:lnTo>
                  <a:lnTo>
                    <a:pt x="20097" y="9433"/>
                  </a:lnTo>
                  <a:lnTo>
                    <a:pt x="20198" y="9114"/>
                  </a:lnTo>
                  <a:lnTo>
                    <a:pt x="20314" y="8781"/>
                  </a:lnTo>
                  <a:lnTo>
                    <a:pt x="20444" y="8448"/>
                  </a:lnTo>
                  <a:lnTo>
                    <a:pt x="20589" y="8100"/>
                  </a:lnTo>
                  <a:lnTo>
                    <a:pt x="20734" y="7738"/>
                  </a:lnTo>
                  <a:lnTo>
                    <a:pt x="20864" y="7405"/>
                  </a:lnTo>
                  <a:lnTo>
                    <a:pt x="20980" y="7057"/>
                  </a:lnTo>
                  <a:lnTo>
                    <a:pt x="21082" y="6724"/>
                  </a:lnTo>
                  <a:lnTo>
                    <a:pt x="21169" y="6405"/>
                  </a:lnTo>
                  <a:lnTo>
                    <a:pt x="21256" y="6072"/>
                  </a:lnTo>
                  <a:lnTo>
                    <a:pt x="21314" y="5767"/>
                  </a:lnTo>
                  <a:lnTo>
                    <a:pt x="21372" y="5463"/>
                  </a:lnTo>
                  <a:lnTo>
                    <a:pt x="21415" y="5159"/>
                  </a:lnTo>
                  <a:lnTo>
                    <a:pt x="21459" y="4869"/>
                  </a:lnTo>
                  <a:lnTo>
                    <a:pt x="21473" y="4594"/>
                  </a:lnTo>
                  <a:lnTo>
                    <a:pt x="21488" y="4319"/>
                  </a:lnTo>
                  <a:lnTo>
                    <a:pt x="21473" y="4058"/>
                  </a:lnTo>
                  <a:lnTo>
                    <a:pt x="21459" y="3811"/>
                  </a:lnTo>
                  <a:lnTo>
                    <a:pt x="21444" y="3565"/>
                  </a:lnTo>
                  <a:lnTo>
                    <a:pt x="21401" y="3348"/>
                  </a:lnTo>
                  <a:lnTo>
                    <a:pt x="21357" y="3130"/>
                  </a:lnTo>
                  <a:lnTo>
                    <a:pt x="21299" y="2928"/>
                  </a:lnTo>
                  <a:lnTo>
                    <a:pt x="21227" y="2725"/>
                  </a:lnTo>
                  <a:lnTo>
                    <a:pt x="21154" y="2551"/>
                  </a:lnTo>
                  <a:lnTo>
                    <a:pt x="21053" y="2392"/>
                  </a:lnTo>
                  <a:lnTo>
                    <a:pt x="20951" y="2232"/>
                  </a:lnTo>
                  <a:lnTo>
                    <a:pt x="20850" y="2087"/>
                  </a:lnTo>
                  <a:lnTo>
                    <a:pt x="20720" y="1971"/>
                  </a:lnTo>
                  <a:lnTo>
                    <a:pt x="20589" y="1855"/>
                  </a:lnTo>
                  <a:lnTo>
                    <a:pt x="20459" y="1769"/>
                  </a:lnTo>
                  <a:lnTo>
                    <a:pt x="20299" y="1696"/>
                  </a:lnTo>
                  <a:lnTo>
                    <a:pt x="20140" y="1638"/>
                  </a:lnTo>
                  <a:lnTo>
                    <a:pt x="19966" y="1595"/>
                  </a:lnTo>
                  <a:lnTo>
                    <a:pt x="19792" y="1566"/>
                  </a:lnTo>
                  <a:lnTo>
                    <a:pt x="19604" y="1551"/>
                  </a:lnTo>
                  <a:lnTo>
                    <a:pt x="19401" y="1566"/>
                  </a:lnTo>
                  <a:lnTo>
                    <a:pt x="19198" y="1595"/>
                  </a:lnTo>
                  <a:lnTo>
                    <a:pt x="18995" y="1667"/>
                  </a:lnTo>
                  <a:lnTo>
                    <a:pt x="18793" y="1769"/>
                  </a:lnTo>
                  <a:lnTo>
                    <a:pt x="18604" y="1884"/>
                  </a:lnTo>
                  <a:lnTo>
                    <a:pt x="18416" y="2044"/>
                  </a:lnTo>
                  <a:lnTo>
                    <a:pt x="18228" y="2218"/>
                  </a:lnTo>
                  <a:lnTo>
                    <a:pt x="18039" y="2421"/>
                  </a:lnTo>
                  <a:lnTo>
                    <a:pt x="17865" y="2638"/>
                  </a:lnTo>
                  <a:lnTo>
                    <a:pt x="17691" y="2870"/>
                  </a:lnTo>
                  <a:lnTo>
                    <a:pt x="17518" y="3116"/>
                  </a:lnTo>
                  <a:lnTo>
                    <a:pt x="17344" y="3377"/>
                  </a:lnTo>
                  <a:lnTo>
                    <a:pt x="17184" y="3652"/>
                  </a:lnTo>
                  <a:lnTo>
                    <a:pt x="16880" y="4217"/>
                  </a:lnTo>
                  <a:lnTo>
                    <a:pt x="16605" y="4797"/>
                  </a:lnTo>
                  <a:lnTo>
                    <a:pt x="16344" y="5391"/>
                  </a:lnTo>
                  <a:lnTo>
                    <a:pt x="16112" y="5941"/>
                  </a:lnTo>
                  <a:lnTo>
                    <a:pt x="15924" y="6463"/>
                  </a:lnTo>
                  <a:lnTo>
                    <a:pt x="15750" y="6941"/>
                  </a:lnTo>
                  <a:lnTo>
                    <a:pt x="15518" y="7636"/>
                  </a:lnTo>
                  <a:lnTo>
                    <a:pt x="15446" y="7897"/>
                  </a:lnTo>
                  <a:lnTo>
                    <a:pt x="15170" y="7506"/>
                  </a:lnTo>
                  <a:lnTo>
                    <a:pt x="14446" y="6463"/>
                  </a:lnTo>
                  <a:lnTo>
                    <a:pt x="13953" y="5782"/>
                  </a:lnTo>
                  <a:lnTo>
                    <a:pt x="13388" y="5043"/>
                  </a:lnTo>
                  <a:lnTo>
                    <a:pt x="12780" y="4246"/>
                  </a:lnTo>
                  <a:lnTo>
                    <a:pt x="12128" y="3449"/>
                  </a:lnTo>
                  <a:lnTo>
                    <a:pt x="11780" y="3044"/>
                  </a:lnTo>
                  <a:lnTo>
                    <a:pt x="11447" y="2652"/>
                  </a:lnTo>
                  <a:lnTo>
                    <a:pt x="11099" y="2290"/>
                  </a:lnTo>
                  <a:lnTo>
                    <a:pt x="10766" y="1928"/>
                  </a:lnTo>
                  <a:lnTo>
                    <a:pt x="10418" y="1580"/>
                  </a:lnTo>
                  <a:lnTo>
                    <a:pt x="10085" y="1261"/>
                  </a:lnTo>
                  <a:lnTo>
                    <a:pt x="9752" y="972"/>
                  </a:lnTo>
                  <a:lnTo>
                    <a:pt x="9433" y="711"/>
                  </a:lnTo>
                  <a:lnTo>
                    <a:pt x="9114" y="494"/>
                  </a:lnTo>
                  <a:lnTo>
                    <a:pt x="8810" y="305"/>
                  </a:lnTo>
                  <a:lnTo>
                    <a:pt x="8520" y="160"/>
                  </a:lnTo>
                  <a:lnTo>
                    <a:pt x="8375" y="102"/>
                  </a:lnTo>
                  <a:lnTo>
                    <a:pt x="8245" y="59"/>
                  </a:lnTo>
                  <a:lnTo>
                    <a:pt x="8114" y="15"/>
                  </a:lnTo>
                  <a:lnTo>
                    <a:pt x="7984" y="1"/>
                  </a:lnTo>
                  <a:close/>
                </a:path>
              </a:pathLst>
            </a:custGeom>
            <a:solidFill>
              <a:srgbClr val="FDCC8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797;p37">
              <a:extLst>
                <a:ext uri="{FF2B5EF4-FFF2-40B4-BE49-F238E27FC236}">
                  <a16:creationId xmlns:a16="http://schemas.microsoft.com/office/drawing/2014/main" id="{157EAB8B-0732-D46F-0931-37B27A20AA8A}"/>
                </a:ext>
              </a:extLst>
            </p:cNvPr>
            <p:cNvSpPr/>
            <p:nvPr/>
          </p:nvSpPr>
          <p:spPr>
            <a:xfrm>
              <a:off x="1936050" y="1374750"/>
              <a:ext cx="1028000" cy="872975"/>
            </a:xfrm>
            <a:custGeom>
              <a:avLst/>
              <a:gdLst/>
              <a:ahLst/>
              <a:cxnLst/>
              <a:rect l="l" t="t" r="r" b="b"/>
              <a:pathLst>
                <a:path w="41120" h="34919" extrusionOk="0">
                  <a:moveTo>
                    <a:pt x="44" y="1"/>
                  </a:moveTo>
                  <a:lnTo>
                    <a:pt x="15" y="131"/>
                  </a:lnTo>
                  <a:lnTo>
                    <a:pt x="1" y="203"/>
                  </a:lnTo>
                  <a:lnTo>
                    <a:pt x="1" y="276"/>
                  </a:lnTo>
                  <a:lnTo>
                    <a:pt x="1" y="421"/>
                  </a:lnTo>
                  <a:lnTo>
                    <a:pt x="30" y="580"/>
                  </a:lnTo>
                  <a:lnTo>
                    <a:pt x="73" y="725"/>
                  </a:lnTo>
                  <a:lnTo>
                    <a:pt x="117" y="884"/>
                  </a:lnTo>
                  <a:lnTo>
                    <a:pt x="189" y="1029"/>
                  </a:lnTo>
                  <a:lnTo>
                    <a:pt x="262" y="1189"/>
                  </a:lnTo>
                  <a:lnTo>
                    <a:pt x="363" y="1333"/>
                  </a:lnTo>
                  <a:lnTo>
                    <a:pt x="464" y="1493"/>
                  </a:lnTo>
                  <a:lnTo>
                    <a:pt x="580" y="1638"/>
                  </a:lnTo>
                  <a:lnTo>
                    <a:pt x="711" y="1797"/>
                  </a:lnTo>
                  <a:lnTo>
                    <a:pt x="1001" y="2101"/>
                  </a:lnTo>
                  <a:lnTo>
                    <a:pt x="1334" y="2391"/>
                  </a:lnTo>
                  <a:lnTo>
                    <a:pt x="1696" y="2695"/>
                  </a:lnTo>
                  <a:lnTo>
                    <a:pt x="2102" y="3000"/>
                  </a:lnTo>
                  <a:lnTo>
                    <a:pt x="2522" y="3289"/>
                  </a:lnTo>
                  <a:lnTo>
                    <a:pt x="2971" y="3579"/>
                  </a:lnTo>
                  <a:lnTo>
                    <a:pt x="3449" y="3869"/>
                  </a:lnTo>
                  <a:lnTo>
                    <a:pt x="3927" y="4144"/>
                  </a:lnTo>
                  <a:lnTo>
                    <a:pt x="4434" y="4405"/>
                  </a:lnTo>
                  <a:lnTo>
                    <a:pt x="4927" y="4680"/>
                  </a:lnTo>
                  <a:lnTo>
                    <a:pt x="5449" y="4927"/>
                  </a:lnTo>
                  <a:lnTo>
                    <a:pt x="6463" y="5419"/>
                  </a:lnTo>
                  <a:lnTo>
                    <a:pt x="7448" y="5854"/>
                  </a:lnTo>
                  <a:lnTo>
                    <a:pt x="8361" y="6245"/>
                  </a:lnTo>
                  <a:lnTo>
                    <a:pt x="9187" y="6564"/>
                  </a:lnTo>
                  <a:lnTo>
                    <a:pt x="9882" y="6839"/>
                  </a:lnTo>
                  <a:lnTo>
                    <a:pt x="10418" y="7042"/>
                  </a:lnTo>
                  <a:lnTo>
                    <a:pt x="10882" y="7201"/>
                  </a:lnTo>
                  <a:lnTo>
                    <a:pt x="11259" y="7998"/>
                  </a:lnTo>
                  <a:lnTo>
                    <a:pt x="11664" y="8781"/>
                  </a:lnTo>
                  <a:lnTo>
                    <a:pt x="12055" y="9563"/>
                  </a:lnTo>
                  <a:lnTo>
                    <a:pt x="12476" y="10331"/>
                  </a:lnTo>
                  <a:lnTo>
                    <a:pt x="12910" y="11084"/>
                  </a:lnTo>
                  <a:lnTo>
                    <a:pt x="13345" y="11823"/>
                  </a:lnTo>
                  <a:lnTo>
                    <a:pt x="13809" y="12562"/>
                  </a:lnTo>
                  <a:lnTo>
                    <a:pt x="14272" y="13287"/>
                  </a:lnTo>
                  <a:lnTo>
                    <a:pt x="14736" y="13997"/>
                  </a:lnTo>
                  <a:lnTo>
                    <a:pt x="15214" y="14707"/>
                  </a:lnTo>
                  <a:lnTo>
                    <a:pt x="15707" y="15402"/>
                  </a:lnTo>
                  <a:lnTo>
                    <a:pt x="16199" y="16083"/>
                  </a:lnTo>
                  <a:lnTo>
                    <a:pt x="16706" y="16764"/>
                  </a:lnTo>
                  <a:lnTo>
                    <a:pt x="17213" y="17430"/>
                  </a:lnTo>
                  <a:lnTo>
                    <a:pt x="17735" y="18082"/>
                  </a:lnTo>
                  <a:lnTo>
                    <a:pt x="18242" y="18720"/>
                  </a:lnTo>
                  <a:lnTo>
                    <a:pt x="18778" y="19357"/>
                  </a:lnTo>
                  <a:lnTo>
                    <a:pt x="19300" y="19966"/>
                  </a:lnTo>
                  <a:lnTo>
                    <a:pt x="19836" y="20574"/>
                  </a:lnTo>
                  <a:lnTo>
                    <a:pt x="20357" y="21183"/>
                  </a:lnTo>
                  <a:lnTo>
                    <a:pt x="20893" y="21763"/>
                  </a:lnTo>
                  <a:lnTo>
                    <a:pt x="21430" y="22342"/>
                  </a:lnTo>
                  <a:lnTo>
                    <a:pt x="22516" y="23458"/>
                  </a:lnTo>
                  <a:lnTo>
                    <a:pt x="23574" y="24530"/>
                  </a:lnTo>
                  <a:lnTo>
                    <a:pt x="24646" y="25544"/>
                  </a:lnTo>
                  <a:lnTo>
                    <a:pt x="25689" y="26529"/>
                  </a:lnTo>
                  <a:lnTo>
                    <a:pt x="26718" y="27442"/>
                  </a:lnTo>
                  <a:lnTo>
                    <a:pt x="27732" y="28326"/>
                  </a:lnTo>
                  <a:lnTo>
                    <a:pt x="28717" y="29152"/>
                  </a:lnTo>
                  <a:lnTo>
                    <a:pt x="29659" y="29920"/>
                  </a:lnTo>
                  <a:lnTo>
                    <a:pt x="30572" y="30644"/>
                  </a:lnTo>
                  <a:lnTo>
                    <a:pt x="31427" y="31311"/>
                  </a:lnTo>
                  <a:lnTo>
                    <a:pt x="32253" y="31919"/>
                  </a:lnTo>
                  <a:lnTo>
                    <a:pt x="33006" y="32484"/>
                  </a:lnTo>
                  <a:lnTo>
                    <a:pt x="33716" y="32991"/>
                  </a:lnTo>
                  <a:lnTo>
                    <a:pt x="34919" y="33817"/>
                  </a:lnTo>
                  <a:lnTo>
                    <a:pt x="35846" y="34426"/>
                  </a:lnTo>
                  <a:lnTo>
                    <a:pt x="36425" y="34802"/>
                  </a:lnTo>
                  <a:lnTo>
                    <a:pt x="36628" y="34918"/>
                  </a:lnTo>
                  <a:lnTo>
                    <a:pt x="37019" y="34498"/>
                  </a:lnTo>
                  <a:lnTo>
                    <a:pt x="38077" y="33368"/>
                  </a:lnTo>
                  <a:lnTo>
                    <a:pt x="38758" y="32615"/>
                  </a:lnTo>
                  <a:lnTo>
                    <a:pt x="39511" y="31760"/>
                  </a:lnTo>
                  <a:lnTo>
                    <a:pt x="40323" y="30832"/>
                  </a:lnTo>
                  <a:lnTo>
                    <a:pt x="41120" y="29862"/>
                  </a:lnTo>
                  <a:lnTo>
                    <a:pt x="40279" y="29615"/>
                  </a:lnTo>
                  <a:lnTo>
                    <a:pt x="39439" y="29340"/>
                  </a:lnTo>
                  <a:lnTo>
                    <a:pt x="38613" y="29050"/>
                  </a:lnTo>
                  <a:lnTo>
                    <a:pt x="37787" y="28746"/>
                  </a:lnTo>
                  <a:lnTo>
                    <a:pt x="36961" y="28413"/>
                  </a:lnTo>
                  <a:lnTo>
                    <a:pt x="36165" y="28065"/>
                  </a:lnTo>
                  <a:lnTo>
                    <a:pt x="35353" y="27688"/>
                  </a:lnTo>
                  <a:lnTo>
                    <a:pt x="34571" y="27297"/>
                  </a:lnTo>
                  <a:lnTo>
                    <a:pt x="33788" y="26877"/>
                  </a:lnTo>
                  <a:lnTo>
                    <a:pt x="33006" y="26457"/>
                  </a:lnTo>
                  <a:lnTo>
                    <a:pt x="32238" y="26008"/>
                  </a:lnTo>
                  <a:lnTo>
                    <a:pt x="31485" y="25544"/>
                  </a:lnTo>
                  <a:lnTo>
                    <a:pt x="30746" y="25066"/>
                  </a:lnTo>
                  <a:lnTo>
                    <a:pt x="30007" y="24573"/>
                  </a:lnTo>
                  <a:lnTo>
                    <a:pt x="29282" y="24066"/>
                  </a:lnTo>
                  <a:lnTo>
                    <a:pt x="28572" y="23530"/>
                  </a:lnTo>
                  <a:lnTo>
                    <a:pt x="27631" y="22806"/>
                  </a:lnTo>
                  <a:lnTo>
                    <a:pt x="26703" y="22038"/>
                  </a:lnTo>
                  <a:lnTo>
                    <a:pt x="25791" y="21255"/>
                  </a:lnTo>
                  <a:lnTo>
                    <a:pt x="24892" y="20444"/>
                  </a:lnTo>
                  <a:lnTo>
                    <a:pt x="24023" y="19618"/>
                  </a:lnTo>
                  <a:lnTo>
                    <a:pt x="23168" y="18778"/>
                  </a:lnTo>
                  <a:lnTo>
                    <a:pt x="22328" y="17909"/>
                  </a:lnTo>
                  <a:lnTo>
                    <a:pt x="21502" y="17039"/>
                  </a:lnTo>
                  <a:lnTo>
                    <a:pt x="20705" y="16141"/>
                  </a:lnTo>
                  <a:lnTo>
                    <a:pt x="19923" y="15228"/>
                  </a:lnTo>
                  <a:lnTo>
                    <a:pt x="19140" y="14301"/>
                  </a:lnTo>
                  <a:lnTo>
                    <a:pt x="18387" y="13359"/>
                  </a:lnTo>
                  <a:lnTo>
                    <a:pt x="17648" y="12403"/>
                  </a:lnTo>
                  <a:lnTo>
                    <a:pt x="16909" y="11447"/>
                  </a:lnTo>
                  <a:lnTo>
                    <a:pt x="16199" y="10476"/>
                  </a:lnTo>
                  <a:lnTo>
                    <a:pt x="15504" y="9505"/>
                  </a:lnTo>
                  <a:lnTo>
                    <a:pt x="14968" y="8737"/>
                  </a:lnTo>
                  <a:lnTo>
                    <a:pt x="14417" y="7984"/>
                  </a:lnTo>
                  <a:lnTo>
                    <a:pt x="14127" y="7607"/>
                  </a:lnTo>
                  <a:lnTo>
                    <a:pt x="13837" y="7230"/>
                  </a:lnTo>
                  <a:lnTo>
                    <a:pt x="13533" y="6883"/>
                  </a:lnTo>
                  <a:lnTo>
                    <a:pt x="13229" y="6520"/>
                  </a:lnTo>
                  <a:lnTo>
                    <a:pt x="12925" y="6187"/>
                  </a:lnTo>
                  <a:lnTo>
                    <a:pt x="12591" y="5868"/>
                  </a:lnTo>
                  <a:lnTo>
                    <a:pt x="12258" y="5550"/>
                  </a:lnTo>
                  <a:lnTo>
                    <a:pt x="11896" y="5260"/>
                  </a:lnTo>
                  <a:lnTo>
                    <a:pt x="11534" y="4985"/>
                  </a:lnTo>
                  <a:lnTo>
                    <a:pt x="11157" y="4738"/>
                  </a:lnTo>
                  <a:lnTo>
                    <a:pt x="10751" y="4521"/>
                  </a:lnTo>
                  <a:lnTo>
                    <a:pt x="10346" y="4318"/>
                  </a:lnTo>
                  <a:lnTo>
                    <a:pt x="9940" y="4159"/>
                  </a:lnTo>
                  <a:lnTo>
                    <a:pt x="9534" y="4014"/>
                  </a:lnTo>
                  <a:lnTo>
                    <a:pt x="9114" y="3898"/>
                  </a:lnTo>
                  <a:lnTo>
                    <a:pt x="8694" y="3782"/>
                  </a:lnTo>
                  <a:lnTo>
                    <a:pt x="7839" y="3608"/>
                  </a:lnTo>
                  <a:lnTo>
                    <a:pt x="6984" y="3420"/>
                  </a:lnTo>
                  <a:lnTo>
                    <a:pt x="6506" y="3318"/>
                  </a:lnTo>
                  <a:lnTo>
                    <a:pt x="6028" y="3188"/>
                  </a:lnTo>
                  <a:lnTo>
                    <a:pt x="5550" y="3058"/>
                  </a:lnTo>
                  <a:lnTo>
                    <a:pt x="5086" y="2913"/>
                  </a:lnTo>
                  <a:lnTo>
                    <a:pt x="4608" y="2753"/>
                  </a:lnTo>
                  <a:lnTo>
                    <a:pt x="4145" y="2580"/>
                  </a:lnTo>
                  <a:lnTo>
                    <a:pt x="3695" y="2391"/>
                  </a:lnTo>
                  <a:lnTo>
                    <a:pt x="3246" y="2174"/>
                  </a:lnTo>
                  <a:lnTo>
                    <a:pt x="2797" y="1957"/>
                  </a:lnTo>
                  <a:lnTo>
                    <a:pt x="2362" y="1725"/>
                  </a:lnTo>
                  <a:lnTo>
                    <a:pt x="1942" y="1478"/>
                  </a:lnTo>
                  <a:lnTo>
                    <a:pt x="1537" y="1218"/>
                  </a:lnTo>
                  <a:lnTo>
                    <a:pt x="1145" y="942"/>
                  </a:lnTo>
                  <a:lnTo>
                    <a:pt x="754" y="638"/>
                  </a:lnTo>
                  <a:lnTo>
                    <a:pt x="392" y="334"/>
                  </a:lnTo>
                  <a:lnTo>
                    <a:pt x="44" y="1"/>
                  </a:lnTo>
                  <a:close/>
                </a:path>
              </a:pathLst>
            </a:custGeom>
            <a:solidFill>
              <a:srgbClr val="FCAE60"/>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798;p37">
              <a:extLst>
                <a:ext uri="{FF2B5EF4-FFF2-40B4-BE49-F238E27FC236}">
                  <a16:creationId xmlns:a16="http://schemas.microsoft.com/office/drawing/2014/main" id="{BDC165A4-AB1A-F24D-B1F2-6D364F3ACDBF}"/>
                </a:ext>
              </a:extLst>
            </p:cNvPr>
            <p:cNvSpPr/>
            <p:nvPr/>
          </p:nvSpPr>
          <p:spPr>
            <a:xfrm>
              <a:off x="2787275" y="1886575"/>
              <a:ext cx="784225" cy="658175"/>
            </a:xfrm>
            <a:custGeom>
              <a:avLst/>
              <a:gdLst/>
              <a:ahLst/>
              <a:cxnLst/>
              <a:rect l="l" t="t" r="r" b="b"/>
              <a:pathLst>
                <a:path w="31369" h="26327" extrusionOk="0">
                  <a:moveTo>
                    <a:pt x="23950" y="0"/>
                  </a:moveTo>
                  <a:lnTo>
                    <a:pt x="7911" y="391"/>
                  </a:lnTo>
                  <a:lnTo>
                    <a:pt x="6708" y="2405"/>
                  </a:lnTo>
                  <a:lnTo>
                    <a:pt x="5462" y="4506"/>
                  </a:lnTo>
                  <a:lnTo>
                    <a:pt x="4028" y="6969"/>
                  </a:lnTo>
                  <a:lnTo>
                    <a:pt x="3304" y="8259"/>
                  </a:lnTo>
                  <a:lnTo>
                    <a:pt x="2594" y="9534"/>
                  </a:lnTo>
                  <a:lnTo>
                    <a:pt x="1927" y="10765"/>
                  </a:lnTo>
                  <a:lnTo>
                    <a:pt x="1319" y="11924"/>
                  </a:lnTo>
                  <a:lnTo>
                    <a:pt x="797" y="12953"/>
                  </a:lnTo>
                  <a:lnTo>
                    <a:pt x="580" y="13417"/>
                  </a:lnTo>
                  <a:lnTo>
                    <a:pt x="391" y="13851"/>
                  </a:lnTo>
                  <a:lnTo>
                    <a:pt x="247" y="14228"/>
                  </a:lnTo>
                  <a:lnTo>
                    <a:pt x="116" y="14547"/>
                  </a:lnTo>
                  <a:lnTo>
                    <a:pt x="44" y="14822"/>
                  </a:lnTo>
                  <a:lnTo>
                    <a:pt x="0" y="15039"/>
                  </a:lnTo>
                  <a:lnTo>
                    <a:pt x="0" y="15141"/>
                  </a:lnTo>
                  <a:lnTo>
                    <a:pt x="15" y="15242"/>
                  </a:lnTo>
                  <a:lnTo>
                    <a:pt x="58" y="15373"/>
                  </a:lnTo>
                  <a:lnTo>
                    <a:pt x="102" y="15503"/>
                  </a:lnTo>
                  <a:lnTo>
                    <a:pt x="174" y="15633"/>
                  </a:lnTo>
                  <a:lnTo>
                    <a:pt x="261" y="15778"/>
                  </a:lnTo>
                  <a:lnTo>
                    <a:pt x="478" y="16097"/>
                  </a:lnTo>
                  <a:lnTo>
                    <a:pt x="768" y="16445"/>
                  </a:lnTo>
                  <a:lnTo>
                    <a:pt x="1116" y="16821"/>
                  </a:lnTo>
                  <a:lnTo>
                    <a:pt x="1522" y="17213"/>
                  </a:lnTo>
                  <a:lnTo>
                    <a:pt x="1971" y="17647"/>
                  </a:lnTo>
                  <a:lnTo>
                    <a:pt x="2492" y="18082"/>
                  </a:lnTo>
                  <a:lnTo>
                    <a:pt x="3057" y="18531"/>
                  </a:lnTo>
                  <a:lnTo>
                    <a:pt x="3666" y="19009"/>
                  </a:lnTo>
                  <a:lnTo>
                    <a:pt x="4318" y="19487"/>
                  </a:lnTo>
                  <a:lnTo>
                    <a:pt x="5013" y="19965"/>
                  </a:lnTo>
                  <a:lnTo>
                    <a:pt x="5752" y="20458"/>
                  </a:lnTo>
                  <a:lnTo>
                    <a:pt x="6535" y="20936"/>
                  </a:lnTo>
                  <a:lnTo>
                    <a:pt x="7346" y="21429"/>
                  </a:lnTo>
                  <a:lnTo>
                    <a:pt x="8201" y="21907"/>
                  </a:lnTo>
                  <a:lnTo>
                    <a:pt x="9070" y="22371"/>
                  </a:lnTo>
                  <a:lnTo>
                    <a:pt x="9983" y="22834"/>
                  </a:lnTo>
                  <a:lnTo>
                    <a:pt x="10910" y="23283"/>
                  </a:lnTo>
                  <a:lnTo>
                    <a:pt x="11866" y="23704"/>
                  </a:lnTo>
                  <a:lnTo>
                    <a:pt x="12837" y="24109"/>
                  </a:lnTo>
                  <a:lnTo>
                    <a:pt x="13822" y="24486"/>
                  </a:lnTo>
                  <a:lnTo>
                    <a:pt x="14837" y="24848"/>
                  </a:lnTo>
                  <a:lnTo>
                    <a:pt x="15851" y="25167"/>
                  </a:lnTo>
                  <a:lnTo>
                    <a:pt x="16372" y="25312"/>
                  </a:lnTo>
                  <a:lnTo>
                    <a:pt x="16894" y="25457"/>
                  </a:lnTo>
                  <a:lnTo>
                    <a:pt x="17416" y="25587"/>
                  </a:lnTo>
                  <a:lnTo>
                    <a:pt x="17923" y="25703"/>
                  </a:lnTo>
                  <a:lnTo>
                    <a:pt x="18444" y="25819"/>
                  </a:lnTo>
                  <a:lnTo>
                    <a:pt x="18980" y="25920"/>
                  </a:lnTo>
                  <a:lnTo>
                    <a:pt x="19502" y="26022"/>
                  </a:lnTo>
                  <a:lnTo>
                    <a:pt x="20024" y="26094"/>
                  </a:lnTo>
                  <a:lnTo>
                    <a:pt x="20545" y="26167"/>
                  </a:lnTo>
                  <a:lnTo>
                    <a:pt x="21067" y="26225"/>
                  </a:lnTo>
                  <a:lnTo>
                    <a:pt x="21588" y="26268"/>
                  </a:lnTo>
                  <a:lnTo>
                    <a:pt x="22124" y="26297"/>
                  </a:lnTo>
                  <a:lnTo>
                    <a:pt x="22646" y="26326"/>
                  </a:lnTo>
                  <a:lnTo>
                    <a:pt x="23168" y="26326"/>
                  </a:lnTo>
                  <a:lnTo>
                    <a:pt x="23675" y="26312"/>
                  </a:lnTo>
                  <a:lnTo>
                    <a:pt x="24153" y="26283"/>
                  </a:lnTo>
                  <a:lnTo>
                    <a:pt x="24631" y="26225"/>
                  </a:lnTo>
                  <a:lnTo>
                    <a:pt x="25080" y="26138"/>
                  </a:lnTo>
                  <a:lnTo>
                    <a:pt x="25500" y="26036"/>
                  </a:lnTo>
                  <a:lnTo>
                    <a:pt x="25906" y="25920"/>
                  </a:lnTo>
                  <a:lnTo>
                    <a:pt x="26297" y="25775"/>
                  </a:lnTo>
                  <a:lnTo>
                    <a:pt x="26674" y="25616"/>
                  </a:lnTo>
                  <a:lnTo>
                    <a:pt x="27036" y="25428"/>
                  </a:lnTo>
                  <a:lnTo>
                    <a:pt x="27369" y="25239"/>
                  </a:lnTo>
                  <a:lnTo>
                    <a:pt x="27688" y="25022"/>
                  </a:lnTo>
                  <a:lnTo>
                    <a:pt x="27992" y="24790"/>
                  </a:lnTo>
                  <a:lnTo>
                    <a:pt x="28282" y="24544"/>
                  </a:lnTo>
                  <a:lnTo>
                    <a:pt x="28543" y="24283"/>
                  </a:lnTo>
                  <a:lnTo>
                    <a:pt x="28804" y="24008"/>
                  </a:lnTo>
                  <a:lnTo>
                    <a:pt x="29050" y="23733"/>
                  </a:lnTo>
                  <a:lnTo>
                    <a:pt x="29267" y="23428"/>
                  </a:lnTo>
                  <a:lnTo>
                    <a:pt x="29485" y="23124"/>
                  </a:lnTo>
                  <a:lnTo>
                    <a:pt x="29673" y="22805"/>
                  </a:lnTo>
                  <a:lnTo>
                    <a:pt x="29861" y="22472"/>
                  </a:lnTo>
                  <a:lnTo>
                    <a:pt x="30035" y="22124"/>
                  </a:lnTo>
                  <a:lnTo>
                    <a:pt x="30195" y="21777"/>
                  </a:lnTo>
                  <a:lnTo>
                    <a:pt x="30340" y="21429"/>
                  </a:lnTo>
                  <a:lnTo>
                    <a:pt x="30470" y="21067"/>
                  </a:lnTo>
                  <a:lnTo>
                    <a:pt x="30600" y="20690"/>
                  </a:lnTo>
                  <a:lnTo>
                    <a:pt x="30716" y="20328"/>
                  </a:lnTo>
                  <a:lnTo>
                    <a:pt x="30818" y="19951"/>
                  </a:lnTo>
                  <a:lnTo>
                    <a:pt x="30905" y="19560"/>
                  </a:lnTo>
                  <a:lnTo>
                    <a:pt x="30992" y="19183"/>
                  </a:lnTo>
                  <a:lnTo>
                    <a:pt x="31064" y="18792"/>
                  </a:lnTo>
                  <a:lnTo>
                    <a:pt x="31122" y="18401"/>
                  </a:lnTo>
                  <a:lnTo>
                    <a:pt x="31180" y="18010"/>
                  </a:lnTo>
                  <a:lnTo>
                    <a:pt x="31267" y="17227"/>
                  </a:lnTo>
                  <a:lnTo>
                    <a:pt x="31325" y="16459"/>
                  </a:lnTo>
                  <a:lnTo>
                    <a:pt x="31354" y="15706"/>
                  </a:lnTo>
                  <a:lnTo>
                    <a:pt x="31368" y="14952"/>
                  </a:lnTo>
                  <a:lnTo>
                    <a:pt x="31354" y="14242"/>
                  </a:lnTo>
                  <a:lnTo>
                    <a:pt x="31325" y="13561"/>
                  </a:lnTo>
                  <a:lnTo>
                    <a:pt x="31281" y="12909"/>
                  </a:lnTo>
                  <a:lnTo>
                    <a:pt x="31238" y="12301"/>
                  </a:lnTo>
                  <a:lnTo>
                    <a:pt x="31180" y="11736"/>
                  </a:lnTo>
                  <a:lnTo>
                    <a:pt x="31122" y="11229"/>
                  </a:lnTo>
                  <a:lnTo>
                    <a:pt x="31006" y="10417"/>
                  </a:lnTo>
                  <a:lnTo>
                    <a:pt x="30919" y="9881"/>
                  </a:lnTo>
                  <a:lnTo>
                    <a:pt x="30876" y="9693"/>
                  </a:lnTo>
                  <a:lnTo>
                    <a:pt x="2395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799;p37">
              <a:extLst>
                <a:ext uri="{FF2B5EF4-FFF2-40B4-BE49-F238E27FC236}">
                  <a16:creationId xmlns:a16="http://schemas.microsoft.com/office/drawing/2014/main" id="{DEE94EE4-EA1E-0851-FE28-8EE769523818}"/>
                </a:ext>
              </a:extLst>
            </p:cNvPr>
            <p:cNvSpPr/>
            <p:nvPr/>
          </p:nvSpPr>
          <p:spPr>
            <a:xfrm>
              <a:off x="4541475" y="2014800"/>
              <a:ext cx="422750" cy="903750"/>
            </a:xfrm>
            <a:custGeom>
              <a:avLst/>
              <a:gdLst/>
              <a:ahLst/>
              <a:cxnLst/>
              <a:rect l="l" t="t" r="r" b="b"/>
              <a:pathLst>
                <a:path w="16910" h="36150" extrusionOk="0">
                  <a:moveTo>
                    <a:pt x="15779" y="0"/>
                  </a:moveTo>
                  <a:lnTo>
                    <a:pt x="15127" y="507"/>
                  </a:lnTo>
                  <a:lnTo>
                    <a:pt x="14490" y="1029"/>
                  </a:lnTo>
                  <a:lnTo>
                    <a:pt x="13867" y="1579"/>
                  </a:lnTo>
                  <a:lnTo>
                    <a:pt x="13273" y="2144"/>
                  </a:lnTo>
                  <a:lnTo>
                    <a:pt x="12693" y="2724"/>
                  </a:lnTo>
                  <a:lnTo>
                    <a:pt x="12142" y="3332"/>
                  </a:lnTo>
                  <a:lnTo>
                    <a:pt x="11606" y="3941"/>
                  </a:lnTo>
                  <a:lnTo>
                    <a:pt x="11085" y="4578"/>
                  </a:lnTo>
                  <a:lnTo>
                    <a:pt x="10578" y="5230"/>
                  </a:lnTo>
                  <a:lnTo>
                    <a:pt x="10100" y="5897"/>
                  </a:lnTo>
                  <a:lnTo>
                    <a:pt x="9636" y="6563"/>
                  </a:lnTo>
                  <a:lnTo>
                    <a:pt x="9172" y="7259"/>
                  </a:lnTo>
                  <a:lnTo>
                    <a:pt x="8738" y="7969"/>
                  </a:lnTo>
                  <a:lnTo>
                    <a:pt x="8317" y="8679"/>
                  </a:lnTo>
                  <a:lnTo>
                    <a:pt x="7912" y="9403"/>
                  </a:lnTo>
                  <a:lnTo>
                    <a:pt x="7521" y="10142"/>
                  </a:lnTo>
                  <a:lnTo>
                    <a:pt x="7144" y="10881"/>
                  </a:lnTo>
                  <a:lnTo>
                    <a:pt x="6782" y="11634"/>
                  </a:lnTo>
                  <a:lnTo>
                    <a:pt x="6419" y="12402"/>
                  </a:lnTo>
                  <a:lnTo>
                    <a:pt x="6072" y="13170"/>
                  </a:lnTo>
                  <a:lnTo>
                    <a:pt x="5738" y="13938"/>
                  </a:lnTo>
                  <a:lnTo>
                    <a:pt x="5420" y="14721"/>
                  </a:lnTo>
                  <a:lnTo>
                    <a:pt x="5101" y="15517"/>
                  </a:lnTo>
                  <a:lnTo>
                    <a:pt x="4797" y="16300"/>
                  </a:lnTo>
                  <a:lnTo>
                    <a:pt x="4217" y="17894"/>
                  </a:lnTo>
                  <a:lnTo>
                    <a:pt x="3667" y="19487"/>
                  </a:lnTo>
                  <a:lnTo>
                    <a:pt x="3130" y="21081"/>
                  </a:lnTo>
                  <a:lnTo>
                    <a:pt x="2609" y="22675"/>
                  </a:lnTo>
                  <a:lnTo>
                    <a:pt x="2131" y="24240"/>
                  </a:lnTo>
                  <a:lnTo>
                    <a:pt x="1653" y="25804"/>
                  </a:lnTo>
                  <a:lnTo>
                    <a:pt x="1435" y="26587"/>
                  </a:lnTo>
                  <a:lnTo>
                    <a:pt x="1218" y="27384"/>
                  </a:lnTo>
                  <a:lnTo>
                    <a:pt x="1015" y="28166"/>
                  </a:lnTo>
                  <a:lnTo>
                    <a:pt x="827" y="28963"/>
                  </a:lnTo>
                  <a:lnTo>
                    <a:pt x="653" y="29760"/>
                  </a:lnTo>
                  <a:lnTo>
                    <a:pt x="494" y="30557"/>
                  </a:lnTo>
                  <a:lnTo>
                    <a:pt x="349" y="31354"/>
                  </a:lnTo>
                  <a:lnTo>
                    <a:pt x="233" y="32165"/>
                  </a:lnTo>
                  <a:lnTo>
                    <a:pt x="131" y="32962"/>
                  </a:lnTo>
                  <a:lnTo>
                    <a:pt x="59" y="33773"/>
                  </a:lnTo>
                  <a:lnTo>
                    <a:pt x="15" y="34585"/>
                  </a:lnTo>
                  <a:lnTo>
                    <a:pt x="1" y="35396"/>
                  </a:lnTo>
                  <a:lnTo>
                    <a:pt x="421" y="35555"/>
                  </a:lnTo>
                  <a:lnTo>
                    <a:pt x="856" y="35686"/>
                  </a:lnTo>
                  <a:lnTo>
                    <a:pt x="1290" y="35802"/>
                  </a:lnTo>
                  <a:lnTo>
                    <a:pt x="1725" y="35903"/>
                  </a:lnTo>
                  <a:lnTo>
                    <a:pt x="2174" y="35990"/>
                  </a:lnTo>
                  <a:lnTo>
                    <a:pt x="2623" y="36048"/>
                  </a:lnTo>
                  <a:lnTo>
                    <a:pt x="3073" y="36091"/>
                  </a:lnTo>
                  <a:lnTo>
                    <a:pt x="3522" y="36135"/>
                  </a:lnTo>
                  <a:lnTo>
                    <a:pt x="3971" y="36149"/>
                  </a:lnTo>
                  <a:lnTo>
                    <a:pt x="4420" y="36135"/>
                  </a:lnTo>
                  <a:lnTo>
                    <a:pt x="4869" y="36120"/>
                  </a:lnTo>
                  <a:lnTo>
                    <a:pt x="5318" y="36077"/>
                  </a:lnTo>
                  <a:lnTo>
                    <a:pt x="5767" y="36033"/>
                  </a:lnTo>
                  <a:lnTo>
                    <a:pt x="6217" y="35961"/>
                  </a:lnTo>
                  <a:lnTo>
                    <a:pt x="6651" y="35874"/>
                  </a:lnTo>
                  <a:lnTo>
                    <a:pt x="7100" y="35758"/>
                  </a:lnTo>
                  <a:lnTo>
                    <a:pt x="7245" y="34193"/>
                  </a:lnTo>
                  <a:lnTo>
                    <a:pt x="7405" y="32614"/>
                  </a:lnTo>
                  <a:lnTo>
                    <a:pt x="7564" y="31035"/>
                  </a:lnTo>
                  <a:lnTo>
                    <a:pt x="7752" y="29456"/>
                  </a:lnTo>
                  <a:lnTo>
                    <a:pt x="7970" y="27876"/>
                  </a:lnTo>
                  <a:lnTo>
                    <a:pt x="8202" y="26312"/>
                  </a:lnTo>
                  <a:lnTo>
                    <a:pt x="8332" y="25529"/>
                  </a:lnTo>
                  <a:lnTo>
                    <a:pt x="8477" y="24747"/>
                  </a:lnTo>
                  <a:lnTo>
                    <a:pt x="8622" y="23979"/>
                  </a:lnTo>
                  <a:lnTo>
                    <a:pt x="8781" y="23211"/>
                  </a:lnTo>
                  <a:lnTo>
                    <a:pt x="8955" y="22429"/>
                  </a:lnTo>
                  <a:lnTo>
                    <a:pt x="9129" y="21675"/>
                  </a:lnTo>
                  <a:lnTo>
                    <a:pt x="9332" y="20907"/>
                  </a:lnTo>
                  <a:lnTo>
                    <a:pt x="9534" y="20154"/>
                  </a:lnTo>
                  <a:lnTo>
                    <a:pt x="9752" y="19400"/>
                  </a:lnTo>
                  <a:lnTo>
                    <a:pt x="9984" y="18661"/>
                  </a:lnTo>
                  <a:lnTo>
                    <a:pt x="10230" y="17908"/>
                  </a:lnTo>
                  <a:lnTo>
                    <a:pt x="10491" y="17184"/>
                  </a:lnTo>
                  <a:lnTo>
                    <a:pt x="10766" y="16459"/>
                  </a:lnTo>
                  <a:lnTo>
                    <a:pt x="11056" y="15735"/>
                  </a:lnTo>
                  <a:lnTo>
                    <a:pt x="11375" y="15010"/>
                  </a:lnTo>
                  <a:lnTo>
                    <a:pt x="11693" y="14315"/>
                  </a:lnTo>
                  <a:lnTo>
                    <a:pt x="12041" y="13605"/>
                  </a:lnTo>
                  <a:lnTo>
                    <a:pt x="12403" y="12924"/>
                  </a:lnTo>
                  <a:lnTo>
                    <a:pt x="12794" y="12243"/>
                  </a:lnTo>
                  <a:lnTo>
                    <a:pt x="13200" y="11562"/>
                  </a:lnTo>
                  <a:lnTo>
                    <a:pt x="13635" y="10896"/>
                  </a:lnTo>
                  <a:lnTo>
                    <a:pt x="14069" y="10229"/>
                  </a:lnTo>
                  <a:lnTo>
                    <a:pt x="14504" y="9548"/>
                  </a:lnTo>
                  <a:lnTo>
                    <a:pt x="14939" y="8882"/>
                  </a:lnTo>
                  <a:lnTo>
                    <a:pt x="15359" y="8201"/>
                  </a:lnTo>
                  <a:lnTo>
                    <a:pt x="15562" y="7853"/>
                  </a:lnTo>
                  <a:lnTo>
                    <a:pt x="15750" y="7505"/>
                  </a:lnTo>
                  <a:lnTo>
                    <a:pt x="15938" y="7157"/>
                  </a:lnTo>
                  <a:lnTo>
                    <a:pt x="16098" y="6795"/>
                  </a:lnTo>
                  <a:lnTo>
                    <a:pt x="16257" y="6433"/>
                  </a:lnTo>
                  <a:lnTo>
                    <a:pt x="16402" y="6056"/>
                  </a:lnTo>
                  <a:lnTo>
                    <a:pt x="16532" y="5680"/>
                  </a:lnTo>
                  <a:lnTo>
                    <a:pt x="16648" y="5288"/>
                  </a:lnTo>
                  <a:lnTo>
                    <a:pt x="16750" y="4897"/>
                  </a:lnTo>
                  <a:lnTo>
                    <a:pt x="16822" y="4506"/>
                  </a:lnTo>
                  <a:lnTo>
                    <a:pt x="16866" y="4100"/>
                  </a:lnTo>
                  <a:lnTo>
                    <a:pt x="16895" y="3695"/>
                  </a:lnTo>
                  <a:lnTo>
                    <a:pt x="16909" y="3289"/>
                  </a:lnTo>
                  <a:lnTo>
                    <a:pt x="16895" y="2898"/>
                  </a:lnTo>
                  <a:lnTo>
                    <a:pt x="16851" y="2492"/>
                  </a:lnTo>
                  <a:lnTo>
                    <a:pt x="16779" y="2101"/>
                  </a:lnTo>
                  <a:lnTo>
                    <a:pt x="16692" y="1724"/>
                  </a:lnTo>
                  <a:lnTo>
                    <a:pt x="16576" y="1348"/>
                  </a:lnTo>
                  <a:lnTo>
                    <a:pt x="16417" y="1000"/>
                  </a:lnTo>
                  <a:lnTo>
                    <a:pt x="16243" y="652"/>
                  </a:lnTo>
                  <a:lnTo>
                    <a:pt x="16141" y="478"/>
                  </a:lnTo>
                  <a:lnTo>
                    <a:pt x="16025" y="319"/>
                  </a:lnTo>
                  <a:lnTo>
                    <a:pt x="15909" y="159"/>
                  </a:lnTo>
                  <a:lnTo>
                    <a:pt x="15779" y="0"/>
                  </a:lnTo>
                  <a:close/>
                </a:path>
              </a:pathLst>
            </a:custGeom>
            <a:solidFill>
              <a:srgbClr val="7AB848"/>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800;p37">
              <a:extLst>
                <a:ext uri="{FF2B5EF4-FFF2-40B4-BE49-F238E27FC236}">
                  <a16:creationId xmlns:a16="http://schemas.microsoft.com/office/drawing/2014/main" id="{762BAC28-572A-DA77-6015-3D6A358AA7F0}"/>
                </a:ext>
              </a:extLst>
            </p:cNvPr>
            <p:cNvSpPr/>
            <p:nvPr/>
          </p:nvSpPr>
          <p:spPr>
            <a:xfrm>
              <a:off x="5521650" y="2039775"/>
              <a:ext cx="218800" cy="1041050"/>
            </a:xfrm>
            <a:custGeom>
              <a:avLst/>
              <a:gdLst/>
              <a:ahLst/>
              <a:cxnLst/>
              <a:rect l="l" t="t" r="r" b="b"/>
              <a:pathLst>
                <a:path w="8752" h="41642" extrusionOk="0">
                  <a:moveTo>
                    <a:pt x="8607" y="1"/>
                  </a:moveTo>
                  <a:lnTo>
                    <a:pt x="8375" y="44"/>
                  </a:lnTo>
                  <a:lnTo>
                    <a:pt x="8085" y="88"/>
                  </a:lnTo>
                  <a:lnTo>
                    <a:pt x="7723" y="146"/>
                  </a:lnTo>
                  <a:lnTo>
                    <a:pt x="7288" y="233"/>
                  </a:lnTo>
                  <a:lnTo>
                    <a:pt x="6781" y="349"/>
                  </a:lnTo>
                  <a:lnTo>
                    <a:pt x="6245" y="493"/>
                  </a:lnTo>
                  <a:lnTo>
                    <a:pt x="5665" y="682"/>
                  </a:lnTo>
                  <a:lnTo>
                    <a:pt x="5071" y="885"/>
                  </a:lnTo>
                  <a:lnTo>
                    <a:pt x="4782" y="1000"/>
                  </a:lnTo>
                  <a:lnTo>
                    <a:pt x="4477" y="1131"/>
                  </a:lnTo>
                  <a:lnTo>
                    <a:pt x="4188" y="1276"/>
                  </a:lnTo>
                  <a:lnTo>
                    <a:pt x="3898" y="1421"/>
                  </a:lnTo>
                  <a:lnTo>
                    <a:pt x="3622" y="1595"/>
                  </a:lnTo>
                  <a:lnTo>
                    <a:pt x="3347" y="1754"/>
                  </a:lnTo>
                  <a:lnTo>
                    <a:pt x="3086" y="1942"/>
                  </a:lnTo>
                  <a:lnTo>
                    <a:pt x="2840" y="2145"/>
                  </a:lnTo>
                  <a:lnTo>
                    <a:pt x="2594" y="2348"/>
                  </a:lnTo>
                  <a:lnTo>
                    <a:pt x="2376" y="2565"/>
                  </a:lnTo>
                  <a:lnTo>
                    <a:pt x="2174" y="2797"/>
                  </a:lnTo>
                  <a:lnTo>
                    <a:pt x="1985" y="3043"/>
                  </a:lnTo>
                  <a:lnTo>
                    <a:pt x="1826" y="3304"/>
                  </a:lnTo>
                  <a:lnTo>
                    <a:pt x="1681" y="3565"/>
                  </a:lnTo>
                  <a:lnTo>
                    <a:pt x="1522" y="3942"/>
                  </a:lnTo>
                  <a:lnTo>
                    <a:pt x="1362" y="4362"/>
                  </a:lnTo>
                  <a:lnTo>
                    <a:pt x="1217" y="4782"/>
                  </a:lnTo>
                  <a:lnTo>
                    <a:pt x="1072" y="5246"/>
                  </a:lnTo>
                  <a:lnTo>
                    <a:pt x="942" y="5724"/>
                  </a:lnTo>
                  <a:lnTo>
                    <a:pt x="826" y="6231"/>
                  </a:lnTo>
                  <a:lnTo>
                    <a:pt x="725" y="6753"/>
                  </a:lnTo>
                  <a:lnTo>
                    <a:pt x="623" y="7303"/>
                  </a:lnTo>
                  <a:lnTo>
                    <a:pt x="522" y="7868"/>
                  </a:lnTo>
                  <a:lnTo>
                    <a:pt x="435" y="8462"/>
                  </a:lnTo>
                  <a:lnTo>
                    <a:pt x="363" y="9071"/>
                  </a:lnTo>
                  <a:lnTo>
                    <a:pt x="290" y="9694"/>
                  </a:lnTo>
                  <a:lnTo>
                    <a:pt x="232" y="10331"/>
                  </a:lnTo>
                  <a:lnTo>
                    <a:pt x="174" y="10983"/>
                  </a:lnTo>
                  <a:lnTo>
                    <a:pt x="87" y="12331"/>
                  </a:lnTo>
                  <a:lnTo>
                    <a:pt x="29" y="13736"/>
                  </a:lnTo>
                  <a:lnTo>
                    <a:pt x="0" y="15185"/>
                  </a:lnTo>
                  <a:lnTo>
                    <a:pt x="0" y="16648"/>
                  </a:lnTo>
                  <a:lnTo>
                    <a:pt x="15" y="18155"/>
                  </a:lnTo>
                  <a:lnTo>
                    <a:pt x="58" y="19676"/>
                  </a:lnTo>
                  <a:lnTo>
                    <a:pt x="116" y="21198"/>
                  </a:lnTo>
                  <a:lnTo>
                    <a:pt x="203" y="22734"/>
                  </a:lnTo>
                  <a:lnTo>
                    <a:pt x="290" y="24255"/>
                  </a:lnTo>
                  <a:lnTo>
                    <a:pt x="406" y="25762"/>
                  </a:lnTo>
                  <a:lnTo>
                    <a:pt x="536" y="27254"/>
                  </a:lnTo>
                  <a:lnTo>
                    <a:pt x="681" y="28703"/>
                  </a:lnTo>
                  <a:lnTo>
                    <a:pt x="841" y="30123"/>
                  </a:lnTo>
                  <a:lnTo>
                    <a:pt x="1000" y="31499"/>
                  </a:lnTo>
                  <a:lnTo>
                    <a:pt x="1174" y="32818"/>
                  </a:lnTo>
                  <a:lnTo>
                    <a:pt x="1362" y="34078"/>
                  </a:lnTo>
                  <a:lnTo>
                    <a:pt x="1551" y="35266"/>
                  </a:lnTo>
                  <a:lnTo>
                    <a:pt x="1739" y="36382"/>
                  </a:lnTo>
                  <a:lnTo>
                    <a:pt x="1942" y="37396"/>
                  </a:lnTo>
                  <a:lnTo>
                    <a:pt x="2145" y="38338"/>
                  </a:lnTo>
                  <a:lnTo>
                    <a:pt x="2333" y="39164"/>
                  </a:lnTo>
                  <a:lnTo>
                    <a:pt x="2536" y="39888"/>
                  </a:lnTo>
                  <a:lnTo>
                    <a:pt x="2637" y="40207"/>
                  </a:lnTo>
                  <a:lnTo>
                    <a:pt x="2739" y="40497"/>
                  </a:lnTo>
                  <a:lnTo>
                    <a:pt x="2840" y="40757"/>
                  </a:lnTo>
                  <a:lnTo>
                    <a:pt x="2927" y="40975"/>
                  </a:lnTo>
                  <a:lnTo>
                    <a:pt x="3028" y="41163"/>
                  </a:lnTo>
                  <a:lnTo>
                    <a:pt x="3115" y="41323"/>
                  </a:lnTo>
                  <a:lnTo>
                    <a:pt x="3217" y="41453"/>
                  </a:lnTo>
                  <a:lnTo>
                    <a:pt x="3318" y="41540"/>
                  </a:lnTo>
                  <a:lnTo>
                    <a:pt x="3420" y="41598"/>
                  </a:lnTo>
                  <a:lnTo>
                    <a:pt x="3521" y="41641"/>
                  </a:lnTo>
                  <a:lnTo>
                    <a:pt x="3622" y="41641"/>
                  </a:lnTo>
                  <a:lnTo>
                    <a:pt x="3738" y="41627"/>
                  </a:lnTo>
                  <a:lnTo>
                    <a:pt x="3854" y="41583"/>
                  </a:lnTo>
                  <a:lnTo>
                    <a:pt x="3970" y="41511"/>
                  </a:lnTo>
                  <a:lnTo>
                    <a:pt x="4086" y="41424"/>
                  </a:lnTo>
                  <a:lnTo>
                    <a:pt x="4202" y="41308"/>
                  </a:lnTo>
                  <a:lnTo>
                    <a:pt x="4318" y="41163"/>
                  </a:lnTo>
                  <a:lnTo>
                    <a:pt x="4448" y="41004"/>
                  </a:lnTo>
                  <a:lnTo>
                    <a:pt x="4564" y="40815"/>
                  </a:lnTo>
                  <a:lnTo>
                    <a:pt x="4695" y="40613"/>
                  </a:lnTo>
                  <a:lnTo>
                    <a:pt x="4955" y="40149"/>
                  </a:lnTo>
                  <a:lnTo>
                    <a:pt x="5216" y="39613"/>
                  </a:lnTo>
                  <a:lnTo>
                    <a:pt x="5463" y="39019"/>
                  </a:lnTo>
                  <a:lnTo>
                    <a:pt x="5723" y="38352"/>
                  </a:lnTo>
                  <a:lnTo>
                    <a:pt x="5984" y="37642"/>
                  </a:lnTo>
                  <a:lnTo>
                    <a:pt x="6245" y="36889"/>
                  </a:lnTo>
                  <a:lnTo>
                    <a:pt x="6491" y="36092"/>
                  </a:lnTo>
                  <a:lnTo>
                    <a:pt x="6738" y="35266"/>
                  </a:lnTo>
                  <a:lnTo>
                    <a:pt x="6984" y="34426"/>
                  </a:lnTo>
                  <a:lnTo>
                    <a:pt x="7201" y="33557"/>
                  </a:lnTo>
                  <a:lnTo>
                    <a:pt x="7433" y="32673"/>
                  </a:lnTo>
                  <a:lnTo>
                    <a:pt x="7636" y="31789"/>
                  </a:lnTo>
                  <a:lnTo>
                    <a:pt x="7824" y="30905"/>
                  </a:lnTo>
                  <a:lnTo>
                    <a:pt x="8013" y="30021"/>
                  </a:lnTo>
                  <a:lnTo>
                    <a:pt x="8172" y="29167"/>
                  </a:lnTo>
                  <a:lnTo>
                    <a:pt x="8317" y="28326"/>
                  </a:lnTo>
                  <a:lnTo>
                    <a:pt x="8447" y="27515"/>
                  </a:lnTo>
                  <a:lnTo>
                    <a:pt x="8549" y="26732"/>
                  </a:lnTo>
                  <a:lnTo>
                    <a:pt x="8636" y="25993"/>
                  </a:lnTo>
                  <a:lnTo>
                    <a:pt x="8708" y="25298"/>
                  </a:lnTo>
                  <a:lnTo>
                    <a:pt x="8737" y="24661"/>
                  </a:lnTo>
                  <a:lnTo>
                    <a:pt x="8751" y="24081"/>
                  </a:lnTo>
                  <a:lnTo>
                    <a:pt x="8737" y="23574"/>
                  </a:lnTo>
                  <a:lnTo>
                    <a:pt x="8708" y="23342"/>
                  </a:lnTo>
                  <a:lnTo>
                    <a:pt x="8693" y="23125"/>
                  </a:lnTo>
                  <a:lnTo>
                    <a:pt x="8650" y="22936"/>
                  </a:lnTo>
                  <a:lnTo>
                    <a:pt x="8607" y="22777"/>
                  </a:lnTo>
                  <a:lnTo>
                    <a:pt x="8476" y="22284"/>
                  </a:lnTo>
                  <a:lnTo>
                    <a:pt x="8346" y="21792"/>
                  </a:lnTo>
                  <a:lnTo>
                    <a:pt x="8099" y="20807"/>
                  </a:lnTo>
                  <a:lnTo>
                    <a:pt x="7897" y="19807"/>
                  </a:lnTo>
                  <a:lnTo>
                    <a:pt x="7737" y="18807"/>
                  </a:lnTo>
                  <a:lnTo>
                    <a:pt x="7592" y="17807"/>
                  </a:lnTo>
                  <a:lnTo>
                    <a:pt x="7476" y="16808"/>
                  </a:lnTo>
                  <a:lnTo>
                    <a:pt x="7390" y="15808"/>
                  </a:lnTo>
                  <a:lnTo>
                    <a:pt x="7317" y="14823"/>
                  </a:lnTo>
                  <a:lnTo>
                    <a:pt x="7274" y="13852"/>
                  </a:lnTo>
                  <a:lnTo>
                    <a:pt x="7259" y="12881"/>
                  </a:lnTo>
                  <a:lnTo>
                    <a:pt x="7245" y="11925"/>
                  </a:lnTo>
                  <a:lnTo>
                    <a:pt x="7259" y="10998"/>
                  </a:lnTo>
                  <a:lnTo>
                    <a:pt x="7288" y="10085"/>
                  </a:lnTo>
                  <a:lnTo>
                    <a:pt x="7332" y="9187"/>
                  </a:lnTo>
                  <a:lnTo>
                    <a:pt x="7390" y="8317"/>
                  </a:lnTo>
                  <a:lnTo>
                    <a:pt x="7462" y="7491"/>
                  </a:lnTo>
                  <a:lnTo>
                    <a:pt x="7534" y="6680"/>
                  </a:lnTo>
                  <a:lnTo>
                    <a:pt x="7621" y="5898"/>
                  </a:lnTo>
                  <a:lnTo>
                    <a:pt x="7708" y="5159"/>
                  </a:lnTo>
                  <a:lnTo>
                    <a:pt x="7795" y="4463"/>
                  </a:lnTo>
                  <a:lnTo>
                    <a:pt x="7998" y="3188"/>
                  </a:lnTo>
                  <a:lnTo>
                    <a:pt x="8172" y="2102"/>
                  </a:lnTo>
                  <a:lnTo>
                    <a:pt x="8346" y="1218"/>
                  </a:lnTo>
                  <a:lnTo>
                    <a:pt x="8491" y="551"/>
                  </a:lnTo>
                  <a:lnTo>
                    <a:pt x="8607" y="1"/>
                  </a:lnTo>
                  <a:close/>
                </a:path>
              </a:pathLst>
            </a:custGeom>
            <a:solidFill>
              <a:srgbClr val="7AB848"/>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801;p37">
              <a:extLst>
                <a:ext uri="{FF2B5EF4-FFF2-40B4-BE49-F238E27FC236}">
                  <a16:creationId xmlns:a16="http://schemas.microsoft.com/office/drawing/2014/main" id="{5EE62151-4639-B980-FD97-3D072F7B1B6E}"/>
                </a:ext>
              </a:extLst>
            </p:cNvPr>
            <p:cNvSpPr/>
            <p:nvPr/>
          </p:nvSpPr>
          <p:spPr>
            <a:xfrm>
              <a:off x="3175925" y="2010075"/>
              <a:ext cx="304300" cy="910650"/>
            </a:xfrm>
            <a:custGeom>
              <a:avLst/>
              <a:gdLst/>
              <a:ahLst/>
              <a:cxnLst/>
              <a:rect l="l" t="t" r="r" b="b"/>
              <a:pathLst>
                <a:path w="12172" h="36426" extrusionOk="0">
                  <a:moveTo>
                    <a:pt x="12171" y="1"/>
                  </a:moveTo>
                  <a:lnTo>
                    <a:pt x="4246" y="204"/>
                  </a:lnTo>
                  <a:lnTo>
                    <a:pt x="4144" y="392"/>
                  </a:lnTo>
                  <a:lnTo>
                    <a:pt x="3869" y="971"/>
                  </a:lnTo>
                  <a:lnTo>
                    <a:pt x="3666" y="1377"/>
                  </a:lnTo>
                  <a:lnTo>
                    <a:pt x="3449" y="1884"/>
                  </a:lnTo>
                  <a:lnTo>
                    <a:pt x="3203" y="2478"/>
                  </a:lnTo>
                  <a:lnTo>
                    <a:pt x="2942" y="3130"/>
                  </a:lnTo>
                  <a:lnTo>
                    <a:pt x="2652" y="3884"/>
                  </a:lnTo>
                  <a:lnTo>
                    <a:pt x="2362" y="4695"/>
                  </a:lnTo>
                  <a:lnTo>
                    <a:pt x="2072" y="5593"/>
                  </a:lnTo>
                  <a:lnTo>
                    <a:pt x="1768" y="6550"/>
                  </a:lnTo>
                  <a:lnTo>
                    <a:pt x="1493" y="7578"/>
                  </a:lnTo>
                  <a:lnTo>
                    <a:pt x="1218" y="8679"/>
                  </a:lnTo>
                  <a:lnTo>
                    <a:pt x="957" y="9824"/>
                  </a:lnTo>
                  <a:lnTo>
                    <a:pt x="826" y="10433"/>
                  </a:lnTo>
                  <a:lnTo>
                    <a:pt x="711" y="11041"/>
                  </a:lnTo>
                  <a:lnTo>
                    <a:pt x="595" y="11679"/>
                  </a:lnTo>
                  <a:lnTo>
                    <a:pt x="493" y="12316"/>
                  </a:lnTo>
                  <a:lnTo>
                    <a:pt x="406" y="12968"/>
                  </a:lnTo>
                  <a:lnTo>
                    <a:pt x="319" y="13635"/>
                  </a:lnTo>
                  <a:lnTo>
                    <a:pt x="232" y="14316"/>
                  </a:lnTo>
                  <a:lnTo>
                    <a:pt x="174" y="15011"/>
                  </a:lnTo>
                  <a:lnTo>
                    <a:pt x="116" y="15721"/>
                  </a:lnTo>
                  <a:lnTo>
                    <a:pt x="59" y="16445"/>
                  </a:lnTo>
                  <a:lnTo>
                    <a:pt x="30" y="17170"/>
                  </a:lnTo>
                  <a:lnTo>
                    <a:pt x="1" y="17923"/>
                  </a:lnTo>
                  <a:lnTo>
                    <a:pt x="1" y="18677"/>
                  </a:lnTo>
                  <a:lnTo>
                    <a:pt x="1" y="19430"/>
                  </a:lnTo>
                  <a:lnTo>
                    <a:pt x="15" y="20212"/>
                  </a:lnTo>
                  <a:lnTo>
                    <a:pt x="44" y="20995"/>
                  </a:lnTo>
                  <a:lnTo>
                    <a:pt x="87" y="21777"/>
                  </a:lnTo>
                  <a:lnTo>
                    <a:pt x="160" y="22589"/>
                  </a:lnTo>
                  <a:lnTo>
                    <a:pt x="232" y="23400"/>
                  </a:lnTo>
                  <a:lnTo>
                    <a:pt x="334" y="24226"/>
                  </a:lnTo>
                  <a:lnTo>
                    <a:pt x="450" y="25052"/>
                  </a:lnTo>
                  <a:lnTo>
                    <a:pt x="580" y="25878"/>
                  </a:lnTo>
                  <a:lnTo>
                    <a:pt x="739" y="26732"/>
                  </a:lnTo>
                  <a:lnTo>
                    <a:pt x="913" y="27587"/>
                  </a:lnTo>
                  <a:lnTo>
                    <a:pt x="1102" y="28442"/>
                  </a:lnTo>
                  <a:lnTo>
                    <a:pt x="1319" y="29311"/>
                  </a:lnTo>
                  <a:lnTo>
                    <a:pt x="1551" y="30181"/>
                  </a:lnTo>
                  <a:lnTo>
                    <a:pt x="1812" y="31050"/>
                  </a:lnTo>
                  <a:lnTo>
                    <a:pt x="2087" y="31934"/>
                  </a:lnTo>
                  <a:lnTo>
                    <a:pt x="2391" y="32832"/>
                  </a:lnTo>
                  <a:lnTo>
                    <a:pt x="2724" y="33716"/>
                  </a:lnTo>
                  <a:lnTo>
                    <a:pt x="3072" y="34614"/>
                  </a:lnTo>
                  <a:lnTo>
                    <a:pt x="3449" y="35527"/>
                  </a:lnTo>
                  <a:lnTo>
                    <a:pt x="3855" y="36425"/>
                  </a:lnTo>
                  <a:lnTo>
                    <a:pt x="9389" y="26341"/>
                  </a:lnTo>
                  <a:lnTo>
                    <a:pt x="12171" y="11693"/>
                  </a:lnTo>
                  <a:lnTo>
                    <a:pt x="12171" y="1"/>
                  </a:lnTo>
                  <a:close/>
                </a:path>
              </a:pathLst>
            </a:custGeom>
            <a:solidFill>
              <a:srgbClr val="5F477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802;p37">
              <a:extLst>
                <a:ext uri="{FF2B5EF4-FFF2-40B4-BE49-F238E27FC236}">
                  <a16:creationId xmlns:a16="http://schemas.microsoft.com/office/drawing/2014/main" id="{59F417C4-953D-7870-B317-63877D89EFDD}"/>
                </a:ext>
              </a:extLst>
            </p:cNvPr>
            <p:cNvSpPr/>
            <p:nvPr/>
          </p:nvSpPr>
          <p:spPr>
            <a:xfrm>
              <a:off x="4711725" y="723475"/>
              <a:ext cx="1351825" cy="1502150"/>
            </a:xfrm>
            <a:custGeom>
              <a:avLst/>
              <a:gdLst/>
              <a:ahLst/>
              <a:cxnLst/>
              <a:rect l="l" t="t" r="r" b="b"/>
              <a:pathLst>
                <a:path w="54073" h="60086" extrusionOk="0">
                  <a:moveTo>
                    <a:pt x="30514" y="1"/>
                  </a:moveTo>
                  <a:lnTo>
                    <a:pt x="18039" y="1392"/>
                  </a:lnTo>
                  <a:lnTo>
                    <a:pt x="9128" y="5550"/>
                  </a:lnTo>
                  <a:lnTo>
                    <a:pt x="3985" y="11476"/>
                  </a:lnTo>
                  <a:lnTo>
                    <a:pt x="624" y="26921"/>
                  </a:lnTo>
                  <a:lnTo>
                    <a:pt x="566" y="27211"/>
                  </a:lnTo>
                  <a:lnTo>
                    <a:pt x="435" y="28051"/>
                  </a:lnTo>
                  <a:lnTo>
                    <a:pt x="363" y="28645"/>
                  </a:lnTo>
                  <a:lnTo>
                    <a:pt x="276" y="29355"/>
                  </a:lnTo>
                  <a:lnTo>
                    <a:pt x="189" y="30166"/>
                  </a:lnTo>
                  <a:lnTo>
                    <a:pt x="116" y="31065"/>
                  </a:lnTo>
                  <a:lnTo>
                    <a:pt x="59" y="32050"/>
                  </a:lnTo>
                  <a:lnTo>
                    <a:pt x="15" y="33108"/>
                  </a:lnTo>
                  <a:lnTo>
                    <a:pt x="1" y="34238"/>
                  </a:lnTo>
                  <a:lnTo>
                    <a:pt x="15" y="35426"/>
                  </a:lnTo>
                  <a:lnTo>
                    <a:pt x="30" y="36049"/>
                  </a:lnTo>
                  <a:lnTo>
                    <a:pt x="59" y="36672"/>
                  </a:lnTo>
                  <a:lnTo>
                    <a:pt x="102" y="37309"/>
                  </a:lnTo>
                  <a:lnTo>
                    <a:pt x="160" y="37947"/>
                  </a:lnTo>
                  <a:lnTo>
                    <a:pt x="218" y="38613"/>
                  </a:lnTo>
                  <a:lnTo>
                    <a:pt x="290" y="39265"/>
                  </a:lnTo>
                  <a:lnTo>
                    <a:pt x="377" y="39932"/>
                  </a:lnTo>
                  <a:lnTo>
                    <a:pt x="479" y="40613"/>
                  </a:lnTo>
                  <a:lnTo>
                    <a:pt x="595" y="41279"/>
                  </a:lnTo>
                  <a:lnTo>
                    <a:pt x="711" y="41960"/>
                  </a:lnTo>
                  <a:lnTo>
                    <a:pt x="855" y="42641"/>
                  </a:lnTo>
                  <a:lnTo>
                    <a:pt x="1015" y="43337"/>
                  </a:lnTo>
                  <a:lnTo>
                    <a:pt x="1203" y="44018"/>
                  </a:lnTo>
                  <a:lnTo>
                    <a:pt x="1392" y="44698"/>
                  </a:lnTo>
                  <a:lnTo>
                    <a:pt x="1609" y="45379"/>
                  </a:lnTo>
                  <a:lnTo>
                    <a:pt x="1841" y="46046"/>
                  </a:lnTo>
                  <a:lnTo>
                    <a:pt x="2087" y="46727"/>
                  </a:lnTo>
                  <a:lnTo>
                    <a:pt x="2362" y="47393"/>
                  </a:lnTo>
                  <a:lnTo>
                    <a:pt x="2652" y="48060"/>
                  </a:lnTo>
                  <a:lnTo>
                    <a:pt x="2971" y="48712"/>
                  </a:lnTo>
                  <a:lnTo>
                    <a:pt x="3304" y="49349"/>
                  </a:lnTo>
                  <a:lnTo>
                    <a:pt x="3666" y="49987"/>
                  </a:lnTo>
                  <a:lnTo>
                    <a:pt x="4057" y="50610"/>
                  </a:lnTo>
                  <a:lnTo>
                    <a:pt x="4463" y="51233"/>
                  </a:lnTo>
                  <a:lnTo>
                    <a:pt x="4898" y="51827"/>
                  </a:lnTo>
                  <a:lnTo>
                    <a:pt x="5361" y="52421"/>
                  </a:lnTo>
                  <a:lnTo>
                    <a:pt x="5840" y="52986"/>
                  </a:lnTo>
                  <a:lnTo>
                    <a:pt x="6361" y="53537"/>
                  </a:lnTo>
                  <a:lnTo>
                    <a:pt x="6897" y="54087"/>
                  </a:lnTo>
                  <a:lnTo>
                    <a:pt x="7462" y="54609"/>
                  </a:lnTo>
                  <a:lnTo>
                    <a:pt x="8071" y="55101"/>
                  </a:lnTo>
                  <a:lnTo>
                    <a:pt x="8375" y="55348"/>
                  </a:lnTo>
                  <a:lnTo>
                    <a:pt x="8694" y="55594"/>
                  </a:lnTo>
                  <a:lnTo>
                    <a:pt x="9013" y="55826"/>
                  </a:lnTo>
                  <a:lnTo>
                    <a:pt x="9346" y="56043"/>
                  </a:lnTo>
                  <a:lnTo>
                    <a:pt x="9694" y="56275"/>
                  </a:lnTo>
                  <a:lnTo>
                    <a:pt x="10041" y="56492"/>
                  </a:lnTo>
                  <a:lnTo>
                    <a:pt x="10403" y="56695"/>
                  </a:lnTo>
                  <a:lnTo>
                    <a:pt x="10766" y="56898"/>
                  </a:lnTo>
                  <a:lnTo>
                    <a:pt x="11142" y="57101"/>
                  </a:lnTo>
                  <a:lnTo>
                    <a:pt x="11519" y="57289"/>
                  </a:lnTo>
                  <a:lnTo>
                    <a:pt x="11910" y="57478"/>
                  </a:lnTo>
                  <a:lnTo>
                    <a:pt x="12301" y="57666"/>
                  </a:lnTo>
                  <a:lnTo>
                    <a:pt x="12707" y="57840"/>
                  </a:lnTo>
                  <a:lnTo>
                    <a:pt x="13127" y="57999"/>
                  </a:lnTo>
                  <a:lnTo>
                    <a:pt x="13548" y="58158"/>
                  </a:lnTo>
                  <a:lnTo>
                    <a:pt x="13982" y="58318"/>
                  </a:lnTo>
                  <a:lnTo>
                    <a:pt x="14431" y="58463"/>
                  </a:lnTo>
                  <a:lnTo>
                    <a:pt x="14880" y="58593"/>
                  </a:lnTo>
                  <a:lnTo>
                    <a:pt x="15779" y="58854"/>
                  </a:lnTo>
                  <a:lnTo>
                    <a:pt x="16677" y="59086"/>
                  </a:lnTo>
                  <a:lnTo>
                    <a:pt x="17575" y="59289"/>
                  </a:lnTo>
                  <a:lnTo>
                    <a:pt x="18474" y="59477"/>
                  </a:lnTo>
                  <a:lnTo>
                    <a:pt x="19357" y="59636"/>
                  </a:lnTo>
                  <a:lnTo>
                    <a:pt x="20227" y="59767"/>
                  </a:lnTo>
                  <a:lnTo>
                    <a:pt x="21096" y="59868"/>
                  </a:lnTo>
                  <a:lnTo>
                    <a:pt x="21965" y="59955"/>
                  </a:lnTo>
                  <a:lnTo>
                    <a:pt x="22820" y="60028"/>
                  </a:lnTo>
                  <a:lnTo>
                    <a:pt x="23675" y="60071"/>
                  </a:lnTo>
                  <a:lnTo>
                    <a:pt x="24515" y="60085"/>
                  </a:lnTo>
                  <a:lnTo>
                    <a:pt x="25341" y="60085"/>
                  </a:lnTo>
                  <a:lnTo>
                    <a:pt x="26167" y="60071"/>
                  </a:lnTo>
                  <a:lnTo>
                    <a:pt x="26979" y="60028"/>
                  </a:lnTo>
                  <a:lnTo>
                    <a:pt x="27790" y="59955"/>
                  </a:lnTo>
                  <a:lnTo>
                    <a:pt x="28587" y="59868"/>
                  </a:lnTo>
                  <a:lnTo>
                    <a:pt x="29384" y="59767"/>
                  </a:lnTo>
                  <a:lnTo>
                    <a:pt x="30166" y="59636"/>
                  </a:lnTo>
                  <a:lnTo>
                    <a:pt x="30934" y="59506"/>
                  </a:lnTo>
                  <a:lnTo>
                    <a:pt x="31687" y="59332"/>
                  </a:lnTo>
                  <a:lnTo>
                    <a:pt x="32441" y="59158"/>
                  </a:lnTo>
                  <a:lnTo>
                    <a:pt x="33180" y="58955"/>
                  </a:lnTo>
                  <a:lnTo>
                    <a:pt x="33919" y="58738"/>
                  </a:lnTo>
                  <a:lnTo>
                    <a:pt x="34629" y="58506"/>
                  </a:lnTo>
                  <a:lnTo>
                    <a:pt x="35338" y="58260"/>
                  </a:lnTo>
                  <a:lnTo>
                    <a:pt x="36034" y="57985"/>
                  </a:lnTo>
                  <a:lnTo>
                    <a:pt x="36715" y="57709"/>
                  </a:lnTo>
                  <a:lnTo>
                    <a:pt x="37396" y="57405"/>
                  </a:lnTo>
                  <a:lnTo>
                    <a:pt x="38048" y="57086"/>
                  </a:lnTo>
                  <a:lnTo>
                    <a:pt x="38700" y="56753"/>
                  </a:lnTo>
                  <a:lnTo>
                    <a:pt x="39323" y="56420"/>
                  </a:lnTo>
                  <a:lnTo>
                    <a:pt x="39946" y="56058"/>
                  </a:lnTo>
                  <a:lnTo>
                    <a:pt x="40554" y="55681"/>
                  </a:lnTo>
                  <a:lnTo>
                    <a:pt x="41148" y="55290"/>
                  </a:lnTo>
                  <a:lnTo>
                    <a:pt x="41728" y="54884"/>
                  </a:lnTo>
                  <a:lnTo>
                    <a:pt x="42293" y="54478"/>
                  </a:lnTo>
                  <a:lnTo>
                    <a:pt x="42858" y="54044"/>
                  </a:lnTo>
                  <a:lnTo>
                    <a:pt x="43394" y="53609"/>
                  </a:lnTo>
                  <a:lnTo>
                    <a:pt x="43916" y="53145"/>
                  </a:lnTo>
                  <a:lnTo>
                    <a:pt x="44423" y="52682"/>
                  </a:lnTo>
                  <a:lnTo>
                    <a:pt x="44916" y="52218"/>
                  </a:lnTo>
                  <a:lnTo>
                    <a:pt x="45394" y="51725"/>
                  </a:lnTo>
                  <a:lnTo>
                    <a:pt x="45857" y="51233"/>
                  </a:lnTo>
                  <a:lnTo>
                    <a:pt x="46292" y="50726"/>
                  </a:lnTo>
                  <a:lnTo>
                    <a:pt x="46727" y="50204"/>
                  </a:lnTo>
                  <a:lnTo>
                    <a:pt x="47132" y="49668"/>
                  </a:lnTo>
                  <a:lnTo>
                    <a:pt x="47538" y="49132"/>
                  </a:lnTo>
                  <a:lnTo>
                    <a:pt x="47915" y="48596"/>
                  </a:lnTo>
                  <a:lnTo>
                    <a:pt x="48277" y="48045"/>
                  </a:lnTo>
                  <a:lnTo>
                    <a:pt x="48610" y="47480"/>
                  </a:lnTo>
                  <a:lnTo>
                    <a:pt x="48943" y="46901"/>
                  </a:lnTo>
                  <a:lnTo>
                    <a:pt x="49248" y="46321"/>
                  </a:lnTo>
                  <a:lnTo>
                    <a:pt x="49537" y="45742"/>
                  </a:lnTo>
                  <a:lnTo>
                    <a:pt x="49813" y="45148"/>
                  </a:lnTo>
                  <a:lnTo>
                    <a:pt x="50059" y="44554"/>
                  </a:lnTo>
                  <a:lnTo>
                    <a:pt x="50291" y="43945"/>
                  </a:lnTo>
                  <a:lnTo>
                    <a:pt x="50508" y="43337"/>
                  </a:lnTo>
                  <a:lnTo>
                    <a:pt x="50696" y="42728"/>
                  </a:lnTo>
                  <a:lnTo>
                    <a:pt x="50870" y="42105"/>
                  </a:lnTo>
                  <a:lnTo>
                    <a:pt x="51030" y="41482"/>
                  </a:lnTo>
                  <a:lnTo>
                    <a:pt x="51160" y="40859"/>
                  </a:lnTo>
                  <a:lnTo>
                    <a:pt x="51276" y="40221"/>
                  </a:lnTo>
                  <a:lnTo>
                    <a:pt x="51363" y="39584"/>
                  </a:lnTo>
                  <a:lnTo>
                    <a:pt x="51435" y="38946"/>
                  </a:lnTo>
                  <a:lnTo>
                    <a:pt x="51885" y="34180"/>
                  </a:lnTo>
                  <a:lnTo>
                    <a:pt x="52348" y="29456"/>
                  </a:lnTo>
                  <a:lnTo>
                    <a:pt x="53203" y="20879"/>
                  </a:lnTo>
                  <a:lnTo>
                    <a:pt x="53826" y="14663"/>
                  </a:lnTo>
                  <a:lnTo>
                    <a:pt x="54072" y="12273"/>
                  </a:lnTo>
                  <a:lnTo>
                    <a:pt x="44177" y="2768"/>
                  </a:lnTo>
                  <a:lnTo>
                    <a:pt x="30514" y="1"/>
                  </a:lnTo>
                  <a:close/>
                </a:path>
              </a:pathLst>
            </a:custGeom>
            <a:solidFill>
              <a:srgbClr val="FDCC8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803;p37">
              <a:extLst>
                <a:ext uri="{FF2B5EF4-FFF2-40B4-BE49-F238E27FC236}">
                  <a16:creationId xmlns:a16="http://schemas.microsoft.com/office/drawing/2014/main" id="{FE76C125-F3BF-9F17-B68B-82FA3FA3C0C3}"/>
                </a:ext>
              </a:extLst>
            </p:cNvPr>
            <p:cNvSpPr/>
            <p:nvPr/>
          </p:nvSpPr>
          <p:spPr>
            <a:xfrm>
              <a:off x="4084000" y="2287550"/>
              <a:ext cx="655650" cy="1380050"/>
            </a:xfrm>
            <a:custGeom>
              <a:avLst/>
              <a:gdLst/>
              <a:ahLst/>
              <a:cxnLst/>
              <a:rect l="l" t="t" r="r" b="b"/>
              <a:pathLst>
                <a:path w="26226" h="55202" extrusionOk="0">
                  <a:moveTo>
                    <a:pt x="6332" y="0"/>
                  </a:moveTo>
                  <a:lnTo>
                    <a:pt x="2971" y="14648"/>
                  </a:lnTo>
                  <a:lnTo>
                    <a:pt x="1" y="55028"/>
                  </a:lnTo>
                  <a:lnTo>
                    <a:pt x="218" y="55057"/>
                  </a:lnTo>
                  <a:lnTo>
                    <a:pt x="841" y="55115"/>
                  </a:lnTo>
                  <a:lnTo>
                    <a:pt x="1305" y="55144"/>
                  </a:lnTo>
                  <a:lnTo>
                    <a:pt x="1841" y="55173"/>
                  </a:lnTo>
                  <a:lnTo>
                    <a:pt x="2449" y="55202"/>
                  </a:lnTo>
                  <a:lnTo>
                    <a:pt x="3884" y="55202"/>
                  </a:lnTo>
                  <a:lnTo>
                    <a:pt x="4695" y="55173"/>
                  </a:lnTo>
                  <a:lnTo>
                    <a:pt x="5564" y="55115"/>
                  </a:lnTo>
                  <a:lnTo>
                    <a:pt x="6463" y="55043"/>
                  </a:lnTo>
                  <a:lnTo>
                    <a:pt x="7419" y="54927"/>
                  </a:lnTo>
                  <a:lnTo>
                    <a:pt x="8404" y="54782"/>
                  </a:lnTo>
                  <a:lnTo>
                    <a:pt x="8897" y="54695"/>
                  </a:lnTo>
                  <a:lnTo>
                    <a:pt x="9404" y="54593"/>
                  </a:lnTo>
                  <a:lnTo>
                    <a:pt x="9925" y="54478"/>
                  </a:lnTo>
                  <a:lnTo>
                    <a:pt x="10433" y="54362"/>
                  </a:lnTo>
                  <a:lnTo>
                    <a:pt x="10954" y="54231"/>
                  </a:lnTo>
                  <a:lnTo>
                    <a:pt x="11490" y="54086"/>
                  </a:lnTo>
                  <a:lnTo>
                    <a:pt x="12012" y="53927"/>
                  </a:lnTo>
                  <a:lnTo>
                    <a:pt x="12533" y="53753"/>
                  </a:lnTo>
                  <a:lnTo>
                    <a:pt x="13069" y="53565"/>
                  </a:lnTo>
                  <a:lnTo>
                    <a:pt x="13591" y="53362"/>
                  </a:lnTo>
                  <a:lnTo>
                    <a:pt x="14127" y="53145"/>
                  </a:lnTo>
                  <a:lnTo>
                    <a:pt x="14649" y="52913"/>
                  </a:lnTo>
                  <a:lnTo>
                    <a:pt x="15170" y="52666"/>
                  </a:lnTo>
                  <a:lnTo>
                    <a:pt x="15692" y="52391"/>
                  </a:lnTo>
                  <a:lnTo>
                    <a:pt x="16214" y="52116"/>
                  </a:lnTo>
                  <a:lnTo>
                    <a:pt x="16721" y="51812"/>
                  </a:lnTo>
                  <a:lnTo>
                    <a:pt x="17228" y="51493"/>
                  </a:lnTo>
                  <a:lnTo>
                    <a:pt x="17720" y="51160"/>
                  </a:lnTo>
                  <a:lnTo>
                    <a:pt x="18213" y="50812"/>
                  </a:lnTo>
                  <a:lnTo>
                    <a:pt x="18706" y="50435"/>
                  </a:lnTo>
                  <a:lnTo>
                    <a:pt x="19184" y="50044"/>
                  </a:lnTo>
                  <a:lnTo>
                    <a:pt x="19647" y="49624"/>
                  </a:lnTo>
                  <a:lnTo>
                    <a:pt x="20097" y="49189"/>
                  </a:lnTo>
                  <a:lnTo>
                    <a:pt x="20546" y="48726"/>
                  </a:lnTo>
                  <a:lnTo>
                    <a:pt x="20980" y="48247"/>
                  </a:lnTo>
                  <a:lnTo>
                    <a:pt x="21400" y="47740"/>
                  </a:lnTo>
                  <a:lnTo>
                    <a:pt x="21806" y="47219"/>
                  </a:lnTo>
                  <a:lnTo>
                    <a:pt x="22197" y="46668"/>
                  </a:lnTo>
                  <a:lnTo>
                    <a:pt x="22574" y="46103"/>
                  </a:lnTo>
                  <a:lnTo>
                    <a:pt x="22936" y="45495"/>
                  </a:lnTo>
                  <a:lnTo>
                    <a:pt x="23284" y="44872"/>
                  </a:lnTo>
                  <a:lnTo>
                    <a:pt x="23617" y="44234"/>
                  </a:lnTo>
                  <a:lnTo>
                    <a:pt x="23922" y="43553"/>
                  </a:lnTo>
                  <a:lnTo>
                    <a:pt x="24211" y="42858"/>
                  </a:lnTo>
                  <a:lnTo>
                    <a:pt x="24487" y="42119"/>
                  </a:lnTo>
                  <a:lnTo>
                    <a:pt x="24747" y="41365"/>
                  </a:lnTo>
                  <a:lnTo>
                    <a:pt x="24965" y="40597"/>
                  </a:lnTo>
                  <a:lnTo>
                    <a:pt x="25182" y="39815"/>
                  </a:lnTo>
                  <a:lnTo>
                    <a:pt x="25370" y="39018"/>
                  </a:lnTo>
                  <a:lnTo>
                    <a:pt x="25530" y="38236"/>
                  </a:lnTo>
                  <a:lnTo>
                    <a:pt x="25689" y="37439"/>
                  </a:lnTo>
                  <a:lnTo>
                    <a:pt x="25820" y="36627"/>
                  </a:lnTo>
                  <a:lnTo>
                    <a:pt x="25921" y="35816"/>
                  </a:lnTo>
                  <a:lnTo>
                    <a:pt x="26008" y="35005"/>
                  </a:lnTo>
                  <a:lnTo>
                    <a:pt x="26095" y="34193"/>
                  </a:lnTo>
                  <a:lnTo>
                    <a:pt x="26153" y="33382"/>
                  </a:lnTo>
                  <a:lnTo>
                    <a:pt x="26182" y="32556"/>
                  </a:lnTo>
                  <a:lnTo>
                    <a:pt x="26211" y="31745"/>
                  </a:lnTo>
                  <a:lnTo>
                    <a:pt x="26225" y="30919"/>
                  </a:lnTo>
                  <a:lnTo>
                    <a:pt x="26225" y="30108"/>
                  </a:lnTo>
                  <a:lnTo>
                    <a:pt x="26196" y="29282"/>
                  </a:lnTo>
                  <a:lnTo>
                    <a:pt x="26167" y="28470"/>
                  </a:lnTo>
                  <a:lnTo>
                    <a:pt x="26124" y="27644"/>
                  </a:lnTo>
                  <a:lnTo>
                    <a:pt x="26066" y="26833"/>
                  </a:lnTo>
                  <a:lnTo>
                    <a:pt x="25993" y="26036"/>
                  </a:lnTo>
                  <a:lnTo>
                    <a:pt x="25921" y="25225"/>
                  </a:lnTo>
                  <a:lnTo>
                    <a:pt x="25834" y="24428"/>
                  </a:lnTo>
                  <a:lnTo>
                    <a:pt x="25733" y="23631"/>
                  </a:lnTo>
                  <a:lnTo>
                    <a:pt x="25617" y="22834"/>
                  </a:lnTo>
                  <a:lnTo>
                    <a:pt x="25501" y="22052"/>
                  </a:lnTo>
                  <a:lnTo>
                    <a:pt x="25370" y="21284"/>
                  </a:lnTo>
                  <a:lnTo>
                    <a:pt x="25240" y="20516"/>
                  </a:lnTo>
                  <a:lnTo>
                    <a:pt x="24950" y="19009"/>
                  </a:lnTo>
                  <a:lnTo>
                    <a:pt x="24631" y="17531"/>
                  </a:lnTo>
                  <a:lnTo>
                    <a:pt x="24298" y="16097"/>
                  </a:lnTo>
                  <a:lnTo>
                    <a:pt x="23950" y="14721"/>
                  </a:lnTo>
                  <a:lnTo>
                    <a:pt x="23588" y="13388"/>
                  </a:lnTo>
                  <a:lnTo>
                    <a:pt x="23212" y="12127"/>
                  </a:lnTo>
                  <a:lnTo>
                    <a:pt x="22849" y="10925"/>
                  </a:lnTo>
                  <a:lnTo>
                    <a:pt x="22487" y="9780"/>
                  </a:lnTo>
                  <a:lnTo>
                    <a:pt x="22125" y="8708"/>
                  </a:lnTo>
                  <a:lnTo>
                    <a:pt x="21777" y="7723"/>
                  </a:lnTo>
                  <a:lnTo>
                    <a:pt x="21458" y="6824"/>
                  </a:lnTo>
                  <a:lnTo>
                    <a:pt x="21154" y="5998"/>
                  </a:lnTo>
                  <a:lnTo>
                    <a:pt x="20864" y="5274"/>
                  </a:lnTo>
                  <a:lnTo>
                    <a:pt x="20401" y="4129"/>
                  </a:lnTo>
                  <a:lnTo>
                    <a:pt x="20097" y="3405"/>
                  </a:lnTo>
                  <a:lnTo>
                    <a:pt x="19995" y="3159"/>
                  </a:lnTo>
                  <a:lnTo>
                    <a:pt x="6332" y="0"/>
                  </a:lnTo>
                  <a:close/>
                </a:path>
              </a:pathLst>
            </a:custGeom>
            <a:solidFill>
              <a:srgbClr val="5F477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1804;p37">
              <a:extLst>
                <a:ext uri="{FF2B5EF4-FFF2-40B4-BE49-F238E27FC236}">
                  <a16:creationId xmlns:a16="http://schemas.microsoft.com/office/drawing/2014/main" id="{7BCD23A3-1CB1-CFE9-EA4F-5C7AAD4F6E3A}"/>
                </a:ext>
              </a:extLst>
            </p:cNvPr>
            <p:cNvSpPr/>
            <p:nvPr/>
          </p:nvSpPr>
          <p:spPr>
            <a:xfrm>
              <a:off x="3801475" y="1727200"/>
              <a:ext cx="821525" cy="831300"/>
            </a:xfrm>
            <a:custGeom>
              <a:avLst/>
              <a:gdLst/>
              <a:ahLst/>
              <a:cxnLst/>
              <a:rect l="l" t="t" r="r" b="b"/>
              <a:pathLst>
                <a:path w="32861" h="33252" extrusionOk="0">
                  <a:moveTo>
                    <a:pt x="7795" y="0"/>
                  </a:moveTo>
                  <a:lnTo>
                    <a:pt x="7375" y="15"/>
                  </a:lnTo>
                  <a:lnTo>
                    <a:pt x="6970" y="43"/>
                  </a:lnTo>
                  <a:lnTo>
                    <a:pt x="6564" y="87"/>
                  </a:lnTo>
                  <a:lnTo>
                    <a:pt x="6158" y="145"/>
                  </a:lnTo>
                  <a:lnTo>
                    <a:pt x="5767" y="203"/>
                  </a:lnTo>
                  <a:lnTo>
                    <a:pt x="5028" y="333"/>
                  </a:lnTo>
                  <a:lnTo>
                    <a:pt x="4362" y="478"/>
                  </a:lnTo>
                  <a:lnTo>
                    <a:pt x="3768" y="623"/>
                  </a:lnTo>
                  <a:lnTo>
                    <a:pt x="3275" y="768"/>
                  </a:lnTo>
                  <a:lnTo>
                    <a:pt x="2898" y="884"/>
                  </a:lnTo>
                  <a:lnTo>
                    <a:pt x="2580" y="985"/>
                  </a:lnTo>
                  <a:lnTo>
                    <a:pt x="1" y="8505"/>
                  </a:lnTo>
                  <a:lnTo>
                    <a:pt x="3362" y="15228"/>
                  </a:lnTo>
                  <a:lnTo>
                    <a:pt x="21183" y="33252"/>
                  </a:lnTo>
                  <a:lnTo>
                    <a:pt x="21618" y="33208"/>
                  </a:lnTo>
                  <a:lnTo>
                    <a:pt x="22748" y="33049"/>
                  </a:lnTo>
                  <a:lnTo>
                    <a:pt x="23516" y="32933"/>
                  </a:lnTo>
                  <a:lnTo>
                    <a:pt x="24385" y="32788"/>
                  </a:lnTo>
                  <a:lnTo>
                    <a:pt x="25312" y="32614"/>
                  </a:lnTo>
                  <a:lnTo>
                    <a:pt x="26283" y="32411"/>
                  </a:lnTo>
                  <a:lnTo>
                    <a:pt x="27268" y="32165"/>
                  </a:lnTo>
                  <a:lnTo>
                    <a:pt x="27761" y="32035"/>
                  </a:lnTo>
                  <a:lnTo>
                    <a:pt x="28239" y="31890"/>
                  </a:lnTo>
                  <a:lnTo>
                    <a:pt x="28717" y="31745"/>
                  </a:lnTo>
                  <a:lnTo>
                    <a:pt x="29181" y="31585"/>
                  </a:lnTo>
                  <a:lnTo>
                    <a:pt x="29615" y="31426"/>
                  </a:lnTo>
                  <a:lnTo>
                    <a:pt x="30036" y="31238"/>
                  </a:lnTo>
                  <a:lnTo>
                    <a:pt x="30441" y="31064"/>
                  </a:lnTo>
                  <a:lnTo>
                    <a:pt x="30803" y="30861"/>
                  </a:lnTo>
                  <a:lnTo>
                    <a:pt x="31151" y="30658"/>
                  </a:lnTo>
                  <a:lnTo>
                    <a:pt x="31455" y="30441"/>
                  </a:lnTo>
                  <a:lnTo>
                    <a:pt x="31716" y="30223"/>
                  </a:lnTo>
                  <a:lnTo>
                    <a:pt x="31847" y="30108"/>
                  </a:lnTo>
                  <a:lnTo>
                    <a:pt x="31948" y="29992"/>
                  </a:lnTo>
                  <a:lnTo>
                    <a:pt x="32049" y="29861"/>
                  </a:lnTo>
                  <a:lnTo>
                    <a:pt x="32136" y="29745"/>
                  </a:lnTo>
                  <a:lnTo>
                    <a:pt x="32209" y="29615"/>
                  </a:lnTo>
                  <a:lnTo>
                    <a:pt x="32267" y="29485"/>
                  </a:lnTo>
                  <a:lnTo>
                    <a:pt x="32383" y="29209"/>
                  </a:lnTo>
                  <a:lnTo>
                    <a:pt x="32470" y="28905"/>
                  </a:lnTo>
                  <a:lnTo>
                    <a:pt x="32557" y="28572"/>
                  </a:lnTo>
                  <a:lnTo>
                    <a:pt x="32644" y="28224"/>
                  </a:lnTo>
                  <a:lnTo>
                    <a:pt x="32701" y="27833"/>
                  </a:lnTo>
                  <a:lnTo>
                    <a:pt x="32759" y="27427"/>
                  </a:lnTo>
                  <a:lnTo>
                    <a:pt x="32803" y="27007"/>
                  </a:lnTo>
                  <a:lnTo>
                    <a:pt x="32832" y="26558"/>
                  </a:lnTo>
                  <a:lnTo>
                    <a:pt x="32861" y="26080"/>
                  </a:lnTo>
                  <a:lnTo>
                    <a:pt x="32861" y="25587"/>
                  </a:lnTo>
                  <a:lnTo>
                    <a:pt x="32861" y="25080"/>
                  </a:lnTo>
                  <a:lnTo>
                    <a:pt x="32832" y="24558"/>
                  </a:lnTo>
                  <a:lnTo>
                    <a:pt x="32803" y="24022"/>
                  </a:lnTo>
                  <a:lnTo>
                    <a:pt x="32759" y="23472"/>
                  </a:lnTo>
                  <a:lnTo>
                    <a:pt x="32687" y="22907"/>
                  </a:lnTo>
                  <a:lnTo>
                    <a:pt x="32615" y="22342"/>
                  </a:lnTo>
                  <a:lnTo>
                    <a:pt x="32528" y="21748"/>
                  </a:lnTo>
                  <a:lnTo>
                    <a:pt x="32426" y="21154"/>
                  </a:lnTo>
                  <a:lnTo>
                    <a:pt x="32296" y="20559"/>
                  </a:lnTo>
                  <a:lnTo>
                    <a:pt x="32165" y="19951"/>
                  </a:lnTo>
                  <a:lnTo>
                    <a:pt x="32006" y="19342"/>
                  </a:lnTo>
                  <a:lnTo>
                    <a:pt x="31832" y="18719"/>
                  </a:lnTo>
                  <a:lnTo>
                    <a:pt x="31644" y="18111"/>
                  </a:lnTo>
                  <a:lnTo>
                    <a:pt x="31441" y="17488"/>
                  </a:lnTo>
                  <a:lnTo>
                    <a:pt x="31209" y="16865"/>
                  </a:lnTo>
                  <a:lnTo>
                    <a:pt x="30963" y="16256"/>
                  </a:lnTo>
                  <a:lnTo>
                    <a:pt x="30702" y="15648"/>
                  </a:lnTo>
                  <a:lnTo>
                    <a:pt x="30427" y="15039"/>
                  </a:lnTo>
                  <a:lnTo>
                    <a:pt x="30122" y="14431"/>
                  </a:lnTo>
                  <a:lnTo>
                    <a:pt x="29804" y="13837"/>
                  </a:lnTo>
                  <a:lnTo>
                    <a:pt x="29471" y="13243"/>
                  </a:lnTo>
                  <a:lnTo>
                    <a:pt x="29108" y="12663"/>
                  </a:lnTo>
                  <a:lnTo>
                    <a:pt x="28905" y="12373"/>
                  </a:lnTo>
                  <a:lnTo>
                    <a:pt x="28703" y="12084"/>
                  </a:lnTo>
                  <a:lnTo>
                    <a:pt x="28485" y="11808"/>
                  </a:lnTo>
                  <a:lnTo>
                    <a:pt x="28268" y="11519"/>
                  </a:lnTo>
                  <a:lnTo>
                    <a:pt x="28022" y="11243"/>
                  </a:lnTo>
                  <a:lnTo>
                    <a:pt x="27775" y="10968"/>
                  </a:lnTo>
                  <a:lnTo>
                    <a:pt x="27254" y="10417"/>
                  </a:lnTo>
                  <a:lnTo>
                    <a:pt x="26689" y="9881"/>
                  </a:lnTo>
                  <a:lnTo>
                    <a:pt x="26095" y="9360"/>
                  </a:lnTo>
                  <a:lnTo>
                    <a:pt x="25486" y="8838"/>
                  </a:lnTo>
                  <a:lnTo>
                    <a:pt x="24834" y="8346"/>
                  </a:lnTo>
                  <a:lnTo>
                    <a:pt x="24168" y="7853"/>
                  </a:lnTo>
                  <a:lnTo>
                    <a:pt x="23487" y="7375"/>
                  </a:lnTo>
                  <a:lnTo>
                    <a:pt x="22806" y="6911"/>
                  </a:lnTo>
                  <a:lnTo>
                    <a:pt x="22096" y="6462"/>
                  </a:lnTo>
                  <a:lnTo>
                    <a:pt x="21400" y="6027"/>
                  </a:lnTo>
                  <a:lnTo>
                    <a:pt x="20690" y="5607"/>
                  </a:lnTo>
                  <a:lnTo>
                    <a:pt x="19995" y="5201"/>
                  </a:lnTo>
                  <a:lnTo>
                    <a:pt x="19299" y="4810"/>
                  </a:lnTo>
                  <a:lnTo>
                    <a:pt x="18618" y="4448"/>
                  </a:lnTo>
                  <a:lnTo>
                    <a:pt x="17966" y="4100"/>
                  </a:lnTo>
                  <a:lnTo>
                    <a:pt x="16691" y="3463"/>
                  </a:lnTo>
                  <a:lnTo>
                    <a:pt x="15532" y="2912"/>
                  </a:lnTo>
                  <a:lnTo>
                    <a:pt x="14518" y="2449"/>
                  </a:lnTo>
                  <a:lnTo>
                    <a:pt x="13663" y="2072"/>
                  </a:lnTo>
                  <a:lnTo>
                    <a:pt x="13026" y="1797"/>
                  </a:lnTo>
                  <a:lnTo>
                    <a:pt x="12475" y="1579"/>
                  </a:lnTo>
                  <a:lnTo>
                    <a:pt x="12345" y="1434"/>
                  </a:lnTo>
                  <a:lnTo>
                    <a:pt x="12214" y="1290"/>
                  </a:lnTo>
                  <a:lnTo>
                    <a:pt x="12084" y="1174"/>
                  </a:lnTo>
                  <a:lnTo>
                    <a:pt x="11939" y="1043"/>
                  </a:lnTo>
                  <a:lnTo>
                    <a:pt x="11794" y="927"/>
                  </a:lnTo>
                  <a:lnTo>
                    <a:pt x="11635" y="826"/>
                  </a:lnTo>
                  <a:lnTo>
                    <a:pt x="11476" y="724"/>
                  </a:lnTo>
                  <a:lnTo>
                    <a:pt x="11316" y="638"/>
                  </a:lnTo>
                  <a:lnTo>
                    <a:pt x="10968" y="478"/>
                  </a:lnTo>
                  <a:lnTo>
                    <a:pt x="10606" y="348"/>
                  </a:lnTo>
                  <a:lnTo>
                    <a:pt x="10230" y="232"/>
                  </a:lnTo>
                  <a:lnTo>
                    <a:pt x="9838" y="145"/>
                  </a:lnTo>
                  <a:lnTo>
                    <a:pt x="9447" y="87"/>
                  </a:lnTo>
                  <a:lnTo>
                    <a:pt x="9041" y="29"/>
                  </a:lnTo>
                  <a:lnTo>
                    <a:pt x="8621" y="0"/>
                  </a:lnTo>
                  <a:close/>
                </a:path>
              </a:pathLst>
            </a:custGeom>
            <a:solidFill>
              <a:srgbClr val="5F477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1805;p37">
              <a:extLst>
                <a:ext uri="{FF2B5EF4-FFF2-40B4-BE49-F238E27FC236}">
                  <a16:creationId xmlns:a16="http://schemas.microsoft.com/office/drawing/2014/main" id="{D9FF9BF1-93E4-94E1-5ABD-A5FDDD071B22}"/>
                </a:ext>
              </a:extLst>
            </p:cNvPr>
            <p:cNvSpPr/>
            <p:nvPr/>
          </p:nvSpPr>
          <p:spPr>
            <a:xfrm>
              <a:off x="3256700" y="2015150"/>
              <a:ext cx="1045025" cy="1365950"/>
            </a:xfrm>
            <a:custGeom>
              <a:avLst/>
              <a:gdLst/>
              <a:ahLst/>
              <a:cxnLst/>
              <a:rect l="l" t="t" r="r" b="b"/>
              <a:pathLst>
                <a:path w="41801" h="54638" extrusionOk="0">
                  <a:moveTo>
                    <a:pt x="18633" y="1"/>
                  </a:moveTo>
                  <a:lnTo>
                    <a:pt x="3203" y="6535"/>
                  </a:lnTo>
                  <a:lnTo>
                    <a:pt x="3043" y="7622"/>
                  </a:lnTo>
                  <a:lnTo>
                    <a:pt x="2652" y="10563"/>
                  </a:lnTo>
                  <a:lnTo>
                    <a:pt x="2377" y="12591"/>
                  </a:lnTo>
                  <a:lnTo>
                    <a:pt x="2087" y="14880"/>
                  </a:lnTo>
                  <a:lnTo>
                    <a:pt x="1783" y="17416"/>
                  </a:lnTo>
                  <a:lnTo>
                    <a:pt x="1464" y="20096"/>
                  </a:lnTo>
                  <a:lnTo>
                    <a:pt x="1145" y="22878"/>
                  </a:lnTo>
                  <a:lnTo>
                    <a:pt x="855" y="25718"/>
                  </a:lnTo>
                  <a:lnTo>
                    <a:pt x="595" y="28529"/>
                  </a:lnTo>
                  <a:lnTo>
                    <a:pt x="464" y="29905"/>
                  </a:lnTo>
                  <a:lnTo>
                    <a:pt x="363" y="31253"/>
                  </a:lnTo>
                  <a:lnTo>
                    <a:pt x="261" y="32571"/>
                  </a:lnTo>
                  <a:lnTo>
                    <a:pt x="174" y="33846"/>
                  </a:lnTo>
                  <a:lnTo>
                    <a:pt x="102" y="35078"/>
                  </a:lnTo>
                  <a:lnTo>
                    <a:pt x="44" y="36237"/>
                  </a:lnTo>
                  <a:lnTo>
                    <a:pt x="15" y="37338"/>
                  </a:lnTo>
                  <a:lnTo>
                    <a:pt x="1" y="38381"/>
                  </a:lnTo>
                  <a:lnTo>
                    <a:pt x="1" y="39323"/>
                  </a:lnTo>
                  <a:lnTo>
                    <a:pt x="30" y="40192"/>
                  </a:lnTo>
                  <a:lnTo>
                    <a:pt x="73" y="40989"/>
                  </a:lnTo>
                  <a:lnTo>
                    <a:pt x="145" y="41786"/>
                  </a:lnTo>
                  <a:lnTo>
                    <a:pt x="218" y="42554"/>
                  </a:lnTo>
                  <a:lnTo>
                    <a:pt x="319" y="43307"/>
                  </a:lnTo>
                  <a:lnTo>
                    <a:pt x="435" y="44046"/>
                  </a:lnTo>
                  <a:lnTo>
                    <a:pt x="566" y="44756"/>
                  </a:lnTo>
                  <a:lnTo>
                    <a:pt x="696" y="45452"/>
                  </a:lnTo>
                  <a:lnTo>
                    <a:pt x="841" y="46118"/>
                  </a:lnTo>
                  <a:lnTo>
                    <a:pt x="1000" y="46770"/>
                  </a:lnTo>
                  <a:lnTo>
                    <a:pt x="1174" y="47393"/>
                  </a:lnTo>
                  <a:lnTo>
                    <a:pt x="1334" y="48002"/>
                  </a:lnTo>
                  <a:lnTo>
                    <a:pt x="1522" y="48581"/>
                  </a:lnTo>
                  <a:lnTo>
                    <a:pt x="1696" y="49146"/>
                  </a:lnTo>
                  <a:lnTo>
                    <a:pt x="1884" y="49682"/>
                  </a:lnTo>
                  <a:lnTo>
                    <a:pt x="2072" y="50189"/>
                  </a:lnTo>
                  <a:lnTo>
                    <a:pt x="2261" y="50682"/>
                  </a:lnTo>
                  <a:lnTo>
                    <a:pt x="2623" y="51580"/>
                  </a:lnTo>
                  <a:lnTo>
                    <a:pt x="2971" y="52363"/>
                  </a:lnTo>
                  <a:lnTo>
                    <a:pt x="3304" y="53044"/>
                  </a:lnTo>
                  <a:lnTo>
                    <a:pt x="3594" y="53609"/>
                  </a:lnTo>
                  <a:lnTo>
                    <a:pt x="3840" y="54058"/>
                  </a:lnTo>
                  <a:lnTo>
                    <a:pt x="4028" y="54377"/>
                  </a:lnTo>
                  <a:lnTo>
                    <a:pt x="4188" y="54637"/>
                  </a:lnTo>
                  <a:lnTo>
                    <a:pt x="34469" y="54246"/>
                  </a:lnTo>
                  <a:lnTo>
                    <a:pt x="41800" y="30094"/>
                  </a:lnTo>
                  <a:lnTo>
                    <a:pt x="34078" y="11084"/>
                  </a:lnTo>
                  <a:lnTo>
                    <a:pt x="18633" y="1"/>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1806;p37">
              <a:extLst>
                <a:ext uri="{FF2B5EF4-FFF2-40B4-BE49-F238E27FC236}">
                  <a16:creationId xmlns:a16="http://schemas.microsoft.com/office/drawing/2014/main" id="{DCB0BDE3-394B-D186-D3C9-49B4BB5B1FE7}"/>
                </a:ext>
              </a:extLst>
            </p:cNvPr>
            <p:cNvSpPr/>
            <p:nvPr/>
          </p:nvSpPr>
          <p:spPr>
            <a:xfrm>
              <a:off x="2814425" y="4353625"/>
              <a:ext cx="769025" cy="410425"/>
            </a:xfrm>
            <a:custGeom>
              <a:avLst/>
              <a:gdLst/>
              <a:ahLst/>
              <a:cxnLst/>
              <a:rect l="l" t="t" r="r" b="b"/>
              <a:pathLst>
                <a:path w="30761" h="16417" extrusionOk="0">
                  <a:moveTo>
                    <a:pt x="24023" y="1"/>
                  </a:moveTo>
                  <a:lnTo>
                    <a:pt x="23661" y="30"/>
                  </a:lnTo>
                  <a:lnTo>
                    <a:pt x="23328" y="73"/>
                  </a:lnTo>
                  <a:lnTo>
                    <a:pt x="22994" y="116"/>
                  </a:lnTo>
                  <a:lnTo>
                    <a:pt x="22661" y="189"/>
                  </a:lnTo>
                  <a:lnTo>
                    <a:pt x="22357" y="261"/>
                  </a:lnTo>
                  <a:lnTo>
                    <a:pt x="22053" y="348"/>
                  </a:lnTo>
                  <a:lnTo>
                    <a:pt x="21763" y="435"/>
                  </a:lnTo>
                  <a:lnTo>
                    <a:pt x="21241" y="638"/>
                  </a:lnTo>
                  <a:lnTo>
                    <a:pt x="20778" y="826"/>
                  </a:lnTo>
                  <a:lnTo>
                    <a:pt x="20415" y="1000"/>
                  </a:lnTo>
                  <a:lnTo>
                    <a:pt x="20140" y="1145"/>
                  </a:lnTo>
                  <a:lnTo>
                    <a:pt x="19894" y="1290"/>
                  </a:lnTo>
                  <a:lnTo>
                    <a:pt x="19169" y="1391"/>
                  </a:lnTo>
                  <a:lnTo>
                    <a:pt x="18373" y="1522"/>
                  </a:lnTo>
                  <a:lnTo>
                    <a:pt x="17373" y="1710"/>
                  </a:lnTo>
                  <a:lnTo>
                    <a:pt x="16243" y="1928"/>
                  </a:lnTo>
                  <a:lnTo>
                    <a:pt x="15649" y="2058"/>
                  </a:lnTo>
                  <a:lnTo>
                    <a:pt x="15055" y="2203"/>
                  </a:lnTo>
                  <a:lnTo>
                    <a:pt x="14461" y="2362"/>
                  </a:lnTo>
                  <a:lnTo>
                    <a:pt x="13867" y="2522"/>
                  </a:lnTo>
                  <a:lnTo>
                    <a:pt x="13301" y="2695"/>
                  </a:lnTo>
                  <a:lnTo>
                    <a:pt x="12765" y="2869"/>
                  </a:lnTo>
                  <a:lnTo>
                    <a:pt x="12461" y="2652"/>
                  </a:lnTo>
                  <a:lnTo>
                    <a:pt x="12084" y="2420"/>
                  </a:lnTo>
                  <a:lnTo>
                    <a:pt x="11592" y="2116"/>
                  </a:lnTo>
                  <a:lnTo>
                    <a:pt x="10998" y="1783"/>
                  </a:lnTo>
                  <a:lnTo>
                    <a:pt x="10302" y="1435"/>
                  </a:lnTo>
                  <a:lnTo>
                    <a:pt x="9926" y="1247"/>
                  </a:lnTo>
                  <a:lnTo>
                    <a:pt x="9534" y="1073"/>
                  </a:lnTo>
                  <a:lnTo>
                    <a:pt x="9129" y="899"/>
                  </a:lnTo>
                  <a:lnTo>
                    <a:pt x="8709" y="739"/>
                  </a:lnTo>
                  <a:lnTo>
                    <a:pt x="8274" y="595"/>
                  </a:lnTo>
                  <a:lnTo>
                    <a:pt x="7839" y="450"/>
                  </a:lnTo>
                  <a:lnTo>
                    <a:pt x="7390" y="334"/>
                  </a:lnTo>
                  <a:lnTo>
                    <a:pt x="6926" y="218"/>
                  </a:lnTo>
                  <a:lnTo>
                    <a:pt x="6477" y="131"/>
                  </a:lnTo>
                  <a:lnTo>
                    <a:pt x="6014" y="73"/>
                  </a:lnTo>
                  <a:lnTo>
                    <a:pt x="5550" y="44"/>
                  </a:lnTo>
                  <a:lnTo>
                    <a:pt x="5086" y="30"/>
                  </a:lnTo>
                  <a:lnTo>
                    <a:pt x="4623" y="59"/>
                  </a:lnTo>
                  <a:lnTo>
                    <a:pt x="4405" y="73"/>
                  </a:lnTo>
                  <a:lnTo>
                    <a:pt x="4174" y="116"/>
                  </a:lnTo>
                  <a:lnTo>
                    <a:pt x="3956" y="145"/>
                  </a:lnTo>
                  <a:lnTo>
                    <a:pt x="3739" y="203"/>
                  </a:lnTo>
                  <a:lnTo>
                    <a:pt x="3507" y="261"/>
                  </a:lnTo>
                  <a:lnTo>
                    <a:pt x="3304" y="334"/>
                  </a:lnTo>
                  <a:lnTo>
                    <a:pt x="3087" y="406"/>
                  </a:lnTo>
                  <a:lnTo>
                    <a:pt x="2870" y="508"/>
                  </a:lnTo>
                  <a:lnTo>
                    <a:pt x="2667" y="609"/>
                  </a:lnTo>
                  <a:lnTo>
                    <a:pt x="2464" y="711"/>
                  </a:lnTo>
                  <a:lnTo>
                    <a:pt x="2261" y="841"/>
                  </a:lnTo>
                  <a:lnTo>
                    <a:pt x="2058" y="971"/>
                  </a:lnTo>
                  <a:lnTo>
                    <a:pt x="1870" y="1131"/>
                  </a:lnTo>
                  <a:lnTo>
                    <a:pt x="1682" y="1290"/>
                  </a:lnTo>
                  <a:lnTo>
                    <a:pt x="1508" y="1449"/>
                  </a:lnTo>
                  <a:lnTo>
                    <a:pt x="1334" y="1638"/>
                  </a:lnTo>
                  <a:lnTo>
                    <a:pt x="1174" y="1812"/>
                  </a:lnTo>
                  <a:lnTo>
                    <a:pt x="1030" y="2000"/>
                  </a:lnTo>
                  <a:lnTo>
                    <a:pt x="899" y="2188"/>
                  </a:lnTo>
                  <a:lnTo>
                    <a:pt x="769" y="2391"/>
                  </a:lnTo>
                  <a:lnTo>
                    <a:pt x="653" y="2594"/>
                  </a:lnTo>
                  <a:lnTo>
                    <a:pt x="551" y="2797"/>
                  </a:lnTo>
                  <a:lnTo>
                    <a:pt x="450" y="3014"/>
                  </a:lnTo>
                  <a:lnTo>
                    <a:pt x="363" y="3232"/>
                  </a:lnTo>
                  <a:lnTo>
                    <a:pt x="291" y="3449"/>
                  </a:lnTo>
                  <a:lnTo>
                    <a:pt x="233" y="3666"/>
                  </a:lnTo>
                  <a:lnTo>
                    <a:pt x="175" y="3898"/>
                  </a:lnTo>
                  <a:lnTo>
                    <a:pt x="117" y="4130"/>
                  </a:lnTo>
                  <a:lnTo>
                    <a:pt x="73" y="4362"/>
                  </a:lnTo>
                  <a:lnTo>
                    <a:pt x="44" y="4593"/>
                  </a:lnTo>
                  <a:lnTo>
                    <a:pt x="1" y="5072"/>
                  </a:lnTo>
                  <a:lnTo>
                    <a:pt x="1" y="5550"/>
                  </a:lnTo>
                  <a:lnTo>
                    <a:pt x="15" y="6042"/>
                  </a:lnTo>
                  <a:lnTo>
                    <a:pt x="59" y="6535"/>
                  </a:lnTo>
                  <a:lnTo>
                    <a:pt x="146" y="7042"/>
                  </a:lnTo>
                  <a:lnTo>
                    <a:pt x="233" y="7535"/>
                  </a:lnTo>
                  <a:lnTo>
                    <a:pt x="363" y="8027"/>
                  </a:lnTo>
                  <a:lnTo>
                    <a:pt x="493" y="8520"/>
                  </a:lnTo>
                  <a:lnTo>
                    <a:pt x="667" y="9013"/>
                  </a:lnTo>
                  <a:lnTo>
                    <a:pt x="841" y="9491"/>
                  </a:lnTo>
                  <a:lnTo>
                    <a:pt x="1030" y="9954"/>
                  </a:lnTo>
                  <a:lnTo>
                    <a:pt x="1247" y="10418"/>
                  </a:lnTo>
                  <a:lnTo>
                    <a:pt x="1464" y="10853"/>
                  </a:lnTo>
                  <a:lnTo>
                    <a:pt x="1696" y="11287"/>
                  </a:lnTo>
                  <a:lnTo>
                    <a:pt x="1942" y="11707"/>
                  </a:lnTo>
                  <a:lnTo>
                    <a:pt x="2189" y="12099"/>
                  </a:lnTo>
                  <a:lnTo>
                    <a:pt x="2449" y="12475"/>
                  </a:lnTo>
                  <a:lnTo>
                    <a:pt x="2710" y="12823"/>
                  </a:lnTo>
                  <a:lnTo>
                    <a:pt x="2971" y="13156"/>
                  </a:lnTo>
                  <a:lnTo>
                    <a:pt x="3232" y="13446"/>
                  </a:lnTo>
                  <a:lnTo>
                    <a:pt x="3493" y="13721"/>
                  </a:lnTo>
                  <a:lnTo>
                    <a:pt x="3753" y="13968"/>
                  </a:lnTo>
                  <a:lnTo>
                    <a:pt x="4014" y="14171"/>
                  </a:lnTo>
                  <a:lnTo>
                    <a:pt x="4261" y="14359"/>
                  </a:lnTo>
                  <a:lnTo>
                    <a:pt x="4521" y="14518"/>
                  </a:lnTo>
                  <a:lnTo>
                    <a:pt x="4826" y="14678"/>
                  </a:lnTo>
                  <a:lnTo>
                    <a:pt x="5130" y="14822"/>
                  </a:lnTo>
                  <a:lnTo>
                    <a:pt x="5463" y="14967"/>
                  </a:lnTo>
                  <a:lnTo>
                    <a:pt x="5811" y="15098"/>
                  </a:lnTo>
                  <a:lnTo>
                    <a:pt x="6173" y="15228"/>
                  </a:lnTo>
                  <a:lnTo>
                    <a:pt x="6564" y="15344"/>
                  </a:lnTo>
                  <a:lnTo>
                    <a:pt x="6955" y="15460"/>
                  </a:lnTo>
                  <a:lnTo>
                    <a:pt x="7376" y="15576"/>
                  </a:lnTo>
                  <a:lnTo>
                    <a:pt x="7796" y="15663"/>
                  </a:lnTo>
                  <a:lnTo>
                    <a:pt x="8245" y="15764"/>
                  </a:lnTo>
                  <a:lnTo>
                    <a:pt x="8694" y="15851"/>
                  </a:lnTo>
                  <a:lnTo>
                    <a:pt x="9636" y="16011"/>
                  </a:lnTo>
                  <a:lnTo>
                    <a:pt x="10621" y="16141"/>
                  </a:lnTo>
                  <a:lnTo>
                    <a:pt x="11650" y="16242"/>
                  </a:lnTo>
                  <a:lnTo>
                    <a:pt x="12693" y="16315"/>
                  </a:lnTo>
                  <a:lnTo>
                    <a:pt x="13765" y="16373"/>
                  </a:lnTo>
                  <a:lnTo>
                    <a:pt x="14852" y="16402"/>
                  </a:lnTo>
                  <a:lnTo>
                    <a:pt x="15953" y="16416"/>
                  </a:lnTo>
                  <a:lnTo>
                    <a:pt x="17054" y="16402"/>
                  </a:lnTo>
                  <a:lnTo>
                    <a:pt x="18155" y="16373"/>
                  </a:lnTo>
                  <a:lnTo>
                    <a:pt x="19256" y="16300"/>
                  </a:lnTo>
                  <a:lnTo>
                    <a:pt x="20328" y="16228"/>
                  </a:lnTo>
                  <a:lnTo>
                    <a:pt x="21386" y="16126"/>
                  </a:lnTo>
                  <a:lnTo>
                    <a:pt x="22415" y="16011"/>
                  </a:lnTo>
                  <a:lnTo>
                    <a:pt x="23415" y="15866"/>
                  </a:lnTo>
                  <a:lnTo>
                    <a:pt x="24356" y="15706"/>
                  </a:lnTo>
                  <a:lnTo>
                    <a:pt x="25269" y="15518"/>
                  </a:lnTo>
                  <a:lnTo>
                    <a:pt x="26124" y="15315"/>
                  </a:lnTo>
                  <a:lnTo>
                    <a:pt x="26921" y="15098"/>
                  </a:lnTo>
                  <a:lnTo>
                    <a:pt x="27298" y="14982"/>
                  </a:lnTo>
                  <a:lnTo>
                    <a:pt x="27645" y="14866"/>
                  </a:lnTo>
                  <a:lnTo>
                    <a:pt x="27993" y="14750"/>
                  </a:lnTo>
                  <a:lnTo>
                    <a:pt x="28312" y="14620"/>
                  </a:lnTo>
                  <a:lnTo>
                    <a:pt x="28602" y="14489"/>
                  </a:lnTo>
                  <a:lnTo>
                    <a:pt x="28891" y="14344"/>
                  </a:lnTo>
                  <a:lnTo>
                    <a:pt x="29138" y="14214"/>
                  </a:lnTo>
                  <a:lnTo>
                    <a:pt x="29384" y="14069"/>
                  </a:lnTo>
                  <a:lnTo>
                    <a:pt x="29587" y="13910"/>
                  </a:lnTo>
                  <a:lnTo>
                    <a:pt x="29790" y="13765"/>
                  </a:lnTo>
                  <a:lnTo>
                    <a:pt x="29949" y="13605"/>
                  </a:lnTo>
                  <a:lnTo>
                    <a:pt x="30094" y="13446"/>
                  </a:lnTo>
                  <a:lnTo>
                    <a:pt x="30210" y="13287"/>
                  </a:lnTo>
                  <a:lnTo>
                    <a:pt x="30297" y="13113"/>
                  </a:lnTo>
                  <a:lnTo>
                    <a:pt x="30355" y="12939"/>
                  </a:lnTo>
                  <a:lnTo>
                    <a:pt x="30384" y="12765"/>
                  </a:lnTo>
                  <a:lnTo>
                    <a:pt x="30456" y="12475"/>
                  </a:lnTo>
                  <a:lnTo>
                    <a:pt x="30514" y="12142"/>
                  </a:lnTo>
                  <a:lnTo>
                    <a:pt x="30586" y="11678"/>
                  </a:lnTo>
                  <a:lnTo>
                    <a:pt x="30659" y="11128"/>
                  </a:lnTo>
                  <a:lnTo>
                    <a:pt x="30717" y="10476"/>
                  </a:lnTo>
                  <a:lnTo>
                    <a:pt x="30746" y="9766"/>
                  </a:lnTo>
                  <a:lnTo>
                    <a:pt x="30760" y="9375"/>
                  </a:lnTo>
                  <a:lnTo>
                    <a:pt x="30760" y="8984"/>
                  </a:lnTo>
                  <a:lnTo>
                    <a:pt x="30746" y="8578"/>
                  </a:lnTo>
                  <a:lnTo>
                    <a:pt x="30731" y="8158"/>
                  </a:lnTo>
                  <a:lnTo>
                    <a:pt x="30702" y="7723"/>
                  </a:lnTo>
                  <a:lnTo>
                    <a:pt x="30644" y="7288"/>
                  </a:lnTo>
                  <a:lnTo>
                    <a:pt x="30586" y="6839"/>
                  </a:lnTo>
                  <a:lnTo>
                    <a:pt x="30514" y="6405"/>
                  </a:lnTo>
                  <a:lnTo>
                    <a:pt x="30413" y="5955"/>
                  </a:lnTo>
                  <a:lnTo>
                    <a:pt x="30311" y="5506"/>
                  </a:lnTo>
                  <a:lnTo>
                    <a:pt x="30181" y="5057"/>
                  </a:lnTo>
                  <a:lnTo>
                    <a:pt x="30021" y="4608"/>
                  </a:lnTo>
                  <a:lnTo>
                    <a:pt x="29848" y="4173"/>
                  </a:lnTo>
                  <a:lnTo>
                    <a:pt x="29645" y="3724"/>
                  </a:lnTo>
                  <a:lnTo>
                    <a:pt x="29427" y="3304"/>
                  </a:lnTo>
                  <a:lnTo>
                    <a:pt x="29181" y="2884"/>
                  </a:lnTo>
                  <a:lnTo>
                    <a:pt x="28906" y="2478"/>
                  </a:lnTo>
                  <a:lnTo>
                    <a:pt x="28602" y="2072"/>
                  </a:lnTo>
                  <a:lnTo>
                    <a:pt x="28442" y="1884"/>
                  </a:lnTo>
                  <a:lnTo>
                    <a:pt x="28283" y="1710"/>
                  </a:lnTo>
                  <a:lnTo>
                    <a:pt x="28123" y="1536"/>
                  </a:lnTo>
                  <a:lnTo>
                    <a:pt x="27950" y="1391"/>
                  </a:lnTo>
                  <a:lnTo>
                    <a:pt x="27790" y="1232"/>
                  </a:lnTo>
                  <a:lnTo>
                    <a:pt x="27616" y="1102"/>
                  </a:lnTo>
                  <a:lnTo>
                    <a:pt x="27269" y="855"/>
                  </a:lnTo>
                  <a:lnTo>
                    <a:pt x="26906" y="638"/>
                  </a:lnTo>
                  <a:lnTo>
                    <a:pt x="26559" y="464"/>
                  </a:lnTo>
                  <a:lnTo>
                    <a:pt x="26196" y="319"/>
                  </a:lnTo>
                  <a:lnTo>
                    <a:pt x="25820" y="203"/>
                  </a:lnTo>
                  <a:lnTo>
                    <a:pt x="25457" y="116"/>
                  </a:lnTo>
                  <a:lnTo>
                    <a:pt x="25095" y="59"/>
                  </a:lnTo>
                  <a:lnTo>
                    <a:pt x="24733" y="15"/>
                  </a:lnTo>
                  <a:lnTo>
                    <a:pt x="24371" y="1"/>
                  </a:ln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1807;p37">
              <a:extLst>
                <a:ext uri="{FF2B5EF4-FFF2-40B4-BE49-F238E27FC236}">
                  <a16:creationId xmlns:a16="http://schemas.microsoft.com/office/drawing/2014/main" id="{8C6CE55D-8507-4401-52D3-D9ECD0D23772}"/>
                </a:ext>
              </a:extLst>
            </p:cNvPr>
            <p:cNvSpPr/>
            <p:nvPr/>
          </p:nvSpPr>
          <p:spPr>
            <a:xfrm>
              <a:off x="3178100" y="3767200"/>
              <a:ext cx="422000" cy="670125"/>
            </a:xfrm>
            <a:custGeom>
              <a:avLst/>
              <a:gdLst/>
              <a:ahLst/>
              <a:cxnLst/>
              <a:rect l="l" t="t" r="r" b="b"/>
              <a:pathLst>
                <a:path w="16880" h="26805" extrusionOk="0">
                  <a:moveTo>
                    <a:pt x="0" y="0"/>
                  </a:moveTo>
                  <a:lnTo>
                    <a:pt x="87" y="971"/>
                  </a:lnTo>
                  <a:lnTo>
                    <a:pt x="334" y="3536"/>
                  </a:lnTo>
                  <a:lnTo>
                    <a:pt x="696" y="7216"/>
                  </a:lnTo>
                  <a:lnTo>
                    <a:pt x="913" y="9317"/>
                  </a:lnTo>
                  <a:lnTo>
                    <a:pt x="1145" y="11504"/>
                  </a:lnTo>
                  <a:lnTo>
                    <a:pt x="1391" y="13721"/>
                  </a:lnTo>
                  <a:lnTo>
                    <a:pt x="1652" y="15923"/>
                  </a:lnTo>
                  <a:lnTo>
                    <a:pt x="1913" y="18010"/>
                  </a:lnTo>
                  <a:lnTo>
                    <a:pt x="2174" y="19951"/>
                  </a:lnTo>
                  <a:lnTo>
                    <a:pt x="2435" y="21690"/>
                  </a:lnTo>
                  <a:lnTo>
                    <a:pt x="2565" y="22443"/>
                  </a:lnTo>
                  <a:lnTo>
                    <a:pt x="2695" y="23124"/>
                  </a:lnTo>
                  <a:lnTo>
                    <a:pt x="2826" y="23733"/>
                  </a:lnTo>
                  <a:lnTo>
                    <a:pt x="2942" y="24240"/>
                  </a:lnTo>
                  <a:lnTo>
                    <a:pt x="3058" y="24646"/>
                  </a:lnTo>
                  <a:lnTo>
                    <a:pt x="3116" y="24805"/>
                  </a:lnTo>
                  <a:lnTo>
                    <a:pt x="3174" y="24935"/>
                  </a:lnTo>
                  <a:lnTo>
                    <a:pt x="3231" y="25066"/>
                  </a:lnTo>
                  <a:lnTo>
                    <a:pt x="3304" y="25167"/>
                  </a:lnTo>
                  <a:lnTo>
                    <a:pt x="3391" y="25283"/>
                  </a:lnTo>
                  <a:lnTo>
                    <a:pt x="3478" y="25385"/>
                  </a:lnTo>
                  <a:lnTo>
                    <a:pt x="3579" y="25486"/>
                  </a:lnTo>
                  <a:lnTo>
                    <a:pt x="3695" y="25587"/>
                  </a:lnTo>
                  <a:lnTo>
                    <a:pt x="3941" y="25776"/>
                  </a:lnTo>
                  <a:lnTo>
                    <a:pt x="4217" y="25935"/>
                  </a:lnTo>
                  <a:lnTo>
                    <a:pt x="4535" y="26095"/>
                  </a:lnTo>
                  <a:lnTo>
                    <a:pt x="4869" y="26225"/>
                  </a:lnTo>
                  <a:lnTo>
                    <a:pt x="5231" y="26341"/>
                  </a:lnTo>
                  <a:lnTo>
                    <a:pt x="5622" y="26442"/>
                  </a:lnTo>
                  <a:lnTo>
                    <a:pt x="6028" y="26544"/>
                  </a:lnTo>
                  <a:lnTo>
                    <a:pt x="6448" y="26616"/>
                  </a:lnTo>
                  <a:lnTo>
                    <a:pt x="6883" y="26674"/>
                  </a:lnTo>
                  <a:lnTo>
                    <a:pt x="7317" y="26732"/>
                  </a:lnTo>
                  <a:lnTo>
                    <a:pt x="7781" y="26761"/>
                  </a:lnTo>
                  <a:lnTo>
                    <a:pt x="8230" y="26790"/>
                  </a:lnTo>
                  <a:lnTo>
                    <a:pt x="8694" y="26804"/>
                  </a:lnTo>
                  <a:lnTo>
                    <a:pt x="9143" y="26790"/>
                  </a:lnTo>
                  <a:lnTo>
                    <a:pt x="9606" y="26790"/>
                  </a:lnTo>
                  <a:lnTo>
                    <a:pt x="10056" y="26761"/>
                  </a:lnTo>
                  <a:lnTo>
                    <a:pt x="10490" y="26718"/>
                  </a:lnTo>
                  <a:lnTo>
                    <a:pt x="10925" y="26674"/>
                  </a:lnTo>
                  <a:lnTo>
                    <a:pt x="11331" y="26616"/>
                  </a:lnTo>
                  <a:lnTo>
                    <a:pt x="11736" y="26544"/>
                  </a:lnTo>
                  <a:lnTo>
                    <a:pt x="12113" y="26471"/>
                  </a:lnTo>
                  <a:lnTo>
                    <a:pt x="12461" y="26384"/>
                  </a:lnTo>
                  <a:lnTo>
                    <a:pt x="12794" y="26283"/>
                  </a:lnTo>
                  <a:lnTo>
                    <a:pt x="13084" y="26181"/>
                  </a:lnTo>
                  <a:lnTo>
                    <a:pt x="13359" y="26066"/>
                  </a:lnTo>
                  <a:lnTo>
                    <a:pt x="13591" y="25950"/>
                  </a:lnTo>
                  <a:lnTo>
                    <a:pt x="13794" y="25819"/>
                  </a:lnTo>
                  <a:lnTo>
                    <a:pt x="13939" y="25674"/>
                  </a:lnTo>
                  <a:lnTo>
                    <a:pt x="14011" y="25602"/>
                  </a:lnTo>
                  <a:lnTo>
                    <a:pt x="14055" y="25529"/>
                  </a:lnTo>
                  <a:lnTo>
                    <a:pt x="14112" y="25443"/>
                  </a:lnTo>
                  <a:lnTo>
                    <a:pt x="14156" y="25327"/>
                  </a:lnTo>
                  <a:lnTo>
                    <a:pt x="14257" y="25008"/>
                  </a:lnTo>
                  <a:lnTo>
                    <a:pt x="14373" y="24573"/>
                  </a:lnTo>
                  <a:lnTo>
                    <a:pt x="14475" y="24037"/>
                  </a:lnTo>
                  <a:lnTo>
                    <a:pt x="14591" y="23414"/>
                  </a:lnTo>
                  <a:lnTo>
                    <a:pt x="14721" y="22719"/>
                  </a:lnTo>
                  <a:lnTo>
                    <a:pt x="14967" y="21081"/>
                  </a:lnTo>
                  <a:lnTo>
                    <a:pt x="15228" y="19212"/>
                  </a:lnTo>
                  <a:lnTo>
                    <a:pt x="15474" y="17169"/>
                  </a:lnTo>
                  <a:lnTo>
                    <a:pt x="15721" y="15011"/>
                  </a:lnTo>
                  <a:lnTo>
                    <a:pt x="15967" y="12794"/>
                  </a:lnTo>
                  <a:lnTo>
                    <a:pt x="16184" y="10592"/>
                  </a:lnTo>
                  <a:lnTo>
                    <a:pt x="16387" y="8462"/>
                  </a:lnTo>
                  <a:lnTo>
                    <a:pt x="16561" y="6477"/>
                  </a:lnTo>
                  <a:lnTo>
                    <a:pt x="16706" y="4680"/>
                  </a:lnTo>
                  <a:lnTo>
                    <a:pt x="16807" y="3159"/>
                  </a:lnTo>
                  <a:lnTo>
                    <a:pt x="16865" y="1956"/>
                  </a:lnTo>
                  <a:lnTo>
                    <a:pt x="16880" y="1507"/>
                  </a:lnTo>
                  <a:lnTo>
                    <a:pt x="16880" y="1145"/>
                  </a:lnTo>
                  <a:lnTo>
                    <a:pt x="16865" y="913"/>
                  </a:lnTo>
                  <a:lnTo>
                    <a:pt x="16851" y="841"/>
                  </a:lnTo>
                  <a:lnTo>
                    <a:pt x="16836" y="797"/>
                  </a:lnTo>
                  <a:lnTo>
                    <a:pt x="16807" y="768"/>
                  </a:lnTo>
                  <a:lnTo>
                    <a:pt x="16749" y="739"/>
                  </a:lnTo>
                  <a:lnTo>
                    <a:pt x="16576" y="681"/>
                  </a:lnTo>
                  <a:lnTo>
                    <a:pt x="16329" y="638"/>
                  </a:lnTo>
                  <a:lnTo>
                    <a:pt x="15996" y="580"/>
                  </a:lnTo>
                  <a:lnTo>
                    <a:pt x="15590" y="536"/>
                  </a:lnTo>
                  <a:lnTo>
                    <a:pt x="15127" y="493"/>
                  </a:lnTo>
                  <a:lnTo>
                    <a:pt x="14040" y="421"/>
                  </a:lnTo>
                  <a:lnTo>
                    <a:pt x="12751" y="348"/>
                  </a:lnTo>
                  <a:lnTo>
                    <a:pt x="11331" y="276"/>
                  </a:lnTo>
                  <a:lnTo>
                    <a:pt x="9824" y="218"/>
                  </a:lnTo>
                  <a:lnTo>
                    <a:pt x="8274" y="174"/>
                  </a:lnTo>
                  <a:lnTo>
                    <a:pt x="5231" y="87"/>
                  </a:lnTo>
                  <a:lnTo>
                    <a:pt x="2579" y="44"/>
                  </a:lnTo>
                  <a:lnTo>
                    <a:pt x="0" y="0"/>
                  </a:lnTo>
                  <a:close/>
                </a:path>
              </a:pathLst>
            </a:custGeom>
            <a:solidFill>
              <a:srgbClr val="FDCC8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1808;p37">
              <a:extLst>
                <a:ext uri="{FF2B5EF4-FFF2-40B4-BE49-F238E27FC236}">
                  <a16:creationId xmlns:a16="http://schemas.microsoft.com/office/drawing/2014/main" id="{526983B8-B058-C2EC-9430-1878F9283CEE}"/>
                </a:ext>
              </a:extLst>
            </p:cNvPr>
            <p:cNvSpPr/>
            <p:nvPr/>
          </p:nvSpPr>
          <p:spPr>
            <a:xfrm>
              <a:off x="3179175" y="3767200"/>
              <a:ext cx="420925" cy="377100"/>
            </a:xfrm>
            <a:custGeom>
              <a:avLst/>
              <a:gdLst/>
              <a:ahLst/>
              <a:cxnLst/>
              <a:rect l="l" t="t" r="r" b="b"/>
              <a:pathLst>
                <a:path w="16837" h="15084" extrusionOk="0">
                  <a:moveTo>
                    <a:pt x="523" y="0"/>
                  </a:moveTo>
                  <a:lnTo>
                    <a:pt x="1" y="464"/>
                  </a:lnTo>
                  <a:lnTo>
                    <a:pt x="276" y="3434"/>
                  </a:lnTo>
                  <a:lnTo>
                    <a:pt x="899" y="4159"/>
                  </a:lnTo>
                  <a:lnTo>
                    <a:pt x="1522" y="4854"/>
                  </a:lnTo>
                  <a:lnTo>
                    <a:pt x="2160" y="5550"/>
                  </a:lnTo>
                  <a:lnTo>
                    <a:pt x="2826" y="6216"/>
                  </a:lnTo>
                  <a:lnTo>
                    <a:pt x="3493" y="6882"/>
                  </a:lnTo>
                  <a:lnTo>
                    <a:pt x="4174" y="7534"/>
                  </a:lnTo>
                  <a:lnTo>
                    <a:pt x="4884" y="8158"/>
                  </a:lnTo>
                  <a:lnTo>
                    <a:pt x="5594" y="8781"/>
                  </a:lnTo>
                  <a:lnTo>
                    <a:pt x="6318" y="9389"/>
                  </a:lnTo>
                  <a:lnTo>
                    <a:pt x="7057" y="9969"/>
                  </a:lnTo>
                  <a:lnTo>
                    <a:pt x="7810" y="10534"/>
                  </a:lnTo>
                  <a:lnTo>
                    <a:pt x="8578" y="11084"/>
                  </a:lnTo>
                  <a:lnTo>
                    <a:pt x="9346" y="11620"/>
                  </a:lnTo>
                  <a:lnTo>
                    <a:pt x="10143" y="12142"/>
                  </a:lnTo>
                  <a:lnTo>
                    <a:pt x="10940" y="12649"/>
                  </a:lnTo>
                  <a:lnTo>
                    <a:pt x="11751" y="13127"/>
                  </a:lnTo>
                  <a:lnTo>
                    <a:pt x="12708" y="13663"/>
                  </a:lnTo>
                  <a:lnTo>
                    <a:pt x="13186" y="13924"/>
                  </a:lnTo>
                  <a:lnTo>
                    <a:pt x="13678" y="14170"/>
                  </a:lnTo>
                  <a:lnTo>
                    <a:pt x="14171" y="14417"/>
                  </a:lnTo>
                  <a:lnTo>
                    <a:pt x="14664" y="14648"/>
                  </a:lnTo>
                  <a:lnTo>
                    <a:pt x="15171" y="14880"/>
                  </a:lnTo>
                  <a:lnTo>
                    <a:pt x="15678" y="15083"/>
                  </a:lnTo>
                  <a:lnTo>
                    <a:pt x="15939" y="12591"/>
                  </a:lnTo>
                  <a:lnTo>
                    <a:pt x="16199" y="10113"/>
                  </a:lnTo>
                  <a:lnTo>
                    <a:pt x="16417" y="7737"/>
                  </a:lnTo>
                  <a:lnTo>
                    <a:pt x="16591" y="5579"/>
                  </a:lnTo>
                  <a:lnTo>
                    <a:pt x="16735" y="3724"/>
                  </a:lnTo>
                  <a:lnTo>
                    <a:pt x="16808" y="2232"/>
                  </a:lnTo>
                  <a:lnTo>
                    <a:pt x="16837" y="1667"/>
                  </a:lnTo>
                  <a:lnTo>
                    <a:pt x="16837" y="1232"/>
                  </a:lnTo>
                  <a:lnTo>
                    <a:pt x="16822" y="928"/>
                  </a:lnTo>
                  <a:lnTo>
                    <a:pt x="16808" y="841"/>
                  </a:lnTo>
                  <a:lnTo>
                    <a:pt x="16793" y="797"/>
                  </a:lnTo>
                  <a:lnTo>
                    <a:pt x="16764" y="768"/>
                  </a:lnTo>
                  <a:lnTo>
                    <a:pt x="16721" y="739"/>
                  </a:lnTo>
                  <a:lnTo>
                    <a:pt x="16576" y="696"/>
                  </a:lnTo>
                  <a:lnTo>
                    <a:pt x="16373" y="652"/>
                  </a:lnTo>
                  <a:lnTo>
                    <a:pt x="16112" y="609"/>
                  </a:lnTo>
                  <a:lnTo>
                    <a:pt x="15402" y="522"/>
                  </a:lnTo>
                  <a:lnTo>
                    <a:pt x="14504" y="450"/>
                  </a:lnTo>
                  <a:lnTo>
                    <a:pt x="13432" y="377"/>
                  </a:lnTo>
                  <a:lnTo>
                    <a:pt x="12244" y="319"/>
                  </a:lnTo>
                  <a:lnTo>
                    <a:pt x="10954" y="261"/>
                  </a:lnTo>
                  <a:lnTo>
                    <a:pt x="9592" y="218"/>
                  </a:lnTo>
                  <a:lnTo>
                    <a:pt x="6825" y="131"/>
                  </a:lnTo>
                  <a:lnTo>
                    <a:pt x="4217" y="73"/>
                  </a:lnTo>
                  <a:lnTo>
                    <a:pt x="523" y="0"/>
                  </a:lnTo>
                  <a:close/>
                </a:path>
              </a:pathLst>
            </a:custGeom>
            <a:solidFill>
              <a:srgbClr val="FCAE60"/>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1809;p37">
              <a:extLst>
                <a:ext uri="{FF2B5EF4-FFF2-40B4-BE49-F238E27FC236}">
                  <a16:creationId xmlns:a16="http://schemas.microsoft.com/office/drawing/2014/main" id="{A65F818C-F30F-1427-6D6D-AF3BEF260A4A}"/>
                </a:ext>
              </a:extLst>
            </p:cNvPr>
            <p:cNvSpPr/>
            <p:nvPr/>
          </p:nvSpPr>
          <p:spPr>
            <a:xfrm>
              <a:off x="3044450" y="3101450"/>
              <a:ext cx="1138475" cy="774075"/>
            </a:xfrm>
            <a:custGeom>
              <a:avLst/>
              <a:gdLst/>
              <a:ahLst/>
              <a:cxnLst/>
              <a:rect l="l" t="t" r="r" b="b"/>
              <a:pathLst>
                <a:path w="45539" h="30963" extrusionOk="0">
                  <a:moveTo>
                    <a:pt x="21545" y="0"/>
                  </a:moveTo>
                  <a:lnTo>
                    <a:pt x="20878" y="15"/>
                  </a:lnTo>
                  <a:lnTo>
                    <a:pt x="20212" y="15"/>
                  </a:lnTo>
                  <a:lnTo>
                    <a:pt x="19545" y="44"/>
                  </a:lnTo>
                  <a:lnTo>
                    <a:pt x="18893" y="73"/>
                  </a:lnTo>
                  <a:lnTo>
                    <a:pt x="18241" y="116"/>
                  </a:lnTo>
                  <a:lnTo>
                    <a:pt x="17589" y="174"/>
                  </a:lnTo>
                  <a:lnTo>
                    <a:pt x="16952" y="246"/>
                  </a:lnTo>
                  <a:lnTo>
                    <a:pt x="16314" y="319"/>
                  </a:lnTo>
                  <a:lnTo>
                    <a:pt x="15691" y="406"/>
                  </a:lnTo>
                  <a:lnTo>
                    <a:pt x="15068" y="507"/>
                  </a:lnTo>
                  <a:lnTo>
                    <a:pt x="14460" y="623"/>
                  </a:lnTo>
                  <a:lnTo>
                    <a:pt x="13866" y="754"/>
                  </a:lnTo>
                  <a:lnTo>
                    <a:pt x="13272" y="898"/>
                  </a:lnTo>
                  <a:lnTo>
                    <a:pt x="12692" y="1058"/>
                  </a:lnTo>
                  <a:lnTo>
                    <a:pt x="12127" y="1246"/>
                  </a:lnTo>
                  <a:lnTo>
                    <a:pt x="11591" y="1449"/>
                  </a:lnTo>
                  <a:lnTo>
                    <a:pt x="11055" y="1681"/>
                  </a:lnTo>
                  <a:lnTo>
                    <a:pt x="10533" y="1942"/>
                  </a:lnTo>
                  <a:lnTo>
                    <a:pt x="10041" y="2217"/>
                  </a:lnTo>
                  <a:lnTo>
                    <a:pt x="9548" y="2521"/>
                  </a:lnTo>
                  <a:lnTo>
                    <a:pt x="9085" y="2840"/>
                  </a:lnTo>
                  <a:lnTo>
                    <a:pt x="8621" y="3173"/>
                  </a:lnTo>
                  <a:lnTo>
                    <a:pt x="8172" y="3535"/>
                  </a:lnTo>
                  <a:lnTo>
                    <a:pt x="7752" y="3912"/>
                  </a:lnTo>
                  <a:lnTo>
                    <a:pt x="7331" y="4303"/>
                  </a:lnTo>
                  <a:lnTo>
                    <a:pt x="6926" y="4709"/>
                  </a:lnTo>
                  <a:lnTo>
                    <a:pt x="6535" y="5129"/>
                  </a:lnTo>
                  <a:lnTo>
                    <a:pt x="6172" y="5564"/>
                  </a:lnTo>
                  <a:lnTo>
                    <a:pt x="5796" y="6013"/>
                  </a:lnTo>
                  <a:lnTo>
                    <a:pt x="5448" y="6477"/>
                  </a:lnTo>
                  <a:lnTo>
                    <a:pt x="5115" y="6955"/>
                  </a:lnTo>
                  <a:lnTo>
                    <a:pt x="4796" y="7433"/>
                  </a:lnTo>
                  <a:lnTo>
                    <a:pt x="4477" y="7925"/>
                  </a:lnTo>
                  <a:lnTo>
                    <a:pt x="4173" y="8433"/>
                  </a:lnTo>
                  <a:lnTo>
                    <a:pt x="3898" y="8954"/>
                  </a:lnTo>
                  <a:lnTo>
                    <a:pt x="3622" y="9476"/>
                  </a:lnTo>
                  <a:lnTo>
                    <a:pt x="3347" y="9997"/>
                  </a:lnTo>
                  <a:lnTo>
                    <a:pt x="3101" y="10533"/>
                  </a:lnTo>
                  <a:lnTo>
                    <a:pt x="2854" y="11070"/>
                  </a:lnTo>
                  <a:lnTo>
                    <a:pt x="2623" y="11620"/>
                  </a:lnTo>
                  <a:lnTo>
                    <a:pt x="2405" y="12171"/>
                  </a:lnTo>
                  <a:lnTo>
                    <a:pt x="2202" y="12721"/>
                  </a:lnTo>
                  <a:lnTo>
                    <a:pt x="2000" y="13272"/>
                  </a:lnTo>
                  <a:lnTo>
                    <a:pt x="1811" y="13822"/>
                  </a:lnTo>
                  <a:lnTo>
                    <a:pt x="1637" y="14373"/>
                  </a:lnTo>
                  <a:lnTo>
                    <a:pt x="1478" y="14938"/>
                  </a:lnTo>
                  <a:lnTo>
                    <a:pt x="1319" y="15489"/>
                  </a:lnTo>
                  <a:lnTo>
                    <a:pt x="1174" y="16039"/>
                  </a:lnTo>
                  <a:lnTo>
                    <a:pt x="1029" y="16590"/>
                  </a:lnTo>
                  <a:lnTo>
                    <a:pt x="783" y="17662"/>
                  </a:lnTo>
                  <a:lnTo>
                    <a:pt x="580" y="18734"/>
                  </a:lnTo>
                  <a:lnTo>
                    <a:pt x="406" y="19763"/>
                  </a:lnTo>
                  <a:lnTo>
                    <a:pt x="261" y="20762"/>
                  </a:lnTo>
                  <a:lnTo>
                    <a:pt x="145" y="21719"/>
                  </a:lnTo>
                  <a:lnTo>
                    <a:pt x="73" y="22631"/>
                  </a:lnTo>
                  <a:lnTo>
                    <a:pt x="29" y="23486"/>
                  </a:lnTo>
                  <a:lnTo>
                    <a:pt x="0" y="24283"/>
                  </a:lnTo>
                  <a:lnTo>
                    <a:pt x="15" y="25022"/>
                  </a:lnTo>
                  <a:lnTo>
                    <a:pt x="44" y="25674"/>
                  </a:lnTo>
                  <a:lnTo>
                    <a:pt x="102" y="26239"/>
                  </a:lnTo>
                  <a:lnTo>
                    <a:pt x="145" y="26500"/>
                  </a:lnTo>
                  <a:lnTo>
                    <a:pt x="174" y="26732"/>
                  </a:lnTo>
                  <a:lnTo>
                    <a:pt x="232" y="26949"/>
                  </a:lnTo>
                  <a:lnTo>
                    <a:pt x="275" y="27123"/>
                  </a:lnTo>
                  <a:lnTo>
                    <a:pt x="333" y="27282"/>
                  </a:lnTo>
                  <a:lnTo>
                    <a:pt x="406" y="27427"/>
                  </a:lnTo>
                  <a:lnTo>
                    <a:pt x="478" y="27543"/>
                  </a:lnTo>
                  <a:lnTo>
                    <a:pt x="594" y="27659"/>
                  </a:lnTo>
                  <a:lnTo>
                    <a:pt x="725" y="27775"/>
                  </a:lnTo>
                  <a:lnTo>
                    <a:pt x="884" y="27891"/>
                  </a:lnTo>
                  <a:lnTo>
                    <a:pt x="1072" y="28021"/>
                  </a:lnTo>
                  <a:lnTo>
                    <a:pt x="1290" y="28137"/>
                  </a:lnTo>
                  <a:lnTo>
                    <a:pt x="1536" y="28239"/>
                  </a:lnTo>
                  <a:lnTo>
                    <a:pt x="1797" y="28355"/>
                  </a:lnTo>
                  <a:lnTo>
                    <a:pt x="2072" y="28470"/>
                  </a:lnTo>
                  <a:lnTo>
                    <a:pt x="2376" y="28586"/>
                  </a:lnTo>
                  <a:lnTo>
                    <a:pt x="3043" y="28804"/>
                  </a:lnTo>
                  <a:lnTo>
                    <a:pt x="3796" y="29007"/>
                  </a:lnTo>
                  <a:lnTo>
                    <a:pt x="4593" y="29224"/>
                  </a:lnTo>
                  <a:lnTo>
                    <a:pt x="5462" y="29412"/>
                  </a:lnTo>
                  <a:lnTo>
                    <a:pt x="6390" y="29601"/>
                  </a:lnTo>
                  <a:lnTo>
                    <a:pt x="7360" y="29774"/>
                  </a:lnTo>
                  <a:lnTo>
                    <a:pt x="8360" y="29948"/>
                  </a:lnTo>
                  <a:lnTo>
                    <a:pt x="9389" y="30108"/>
                  </a:lnTo>
                  <a:lnTo>
                    <a:pt x="10447" y="30253"/>
                  </a:lnTo>
                  <a:lnTo>
                    <a:pt x="11519" y="30397"/>
                  </a:lnTo>
                  <a:lnTo>
                    <a:pt x="12605" y="30513"/>
                  </a:lnTo>
                  <a:lnTo>
                    <a:pt x="13677" y="30629"/>
                  </a:lnTo>
                  <a:lnTo>
                    <a:pt x="14750" y="30716"/>
                  </a:lnTo>
                  <a:lnTo>
                    <a:pt x="15807" y="30803"/>
                  </a:lnTo>
                  <a:lnTo>
                    <a:pt x="16851" y="30861"/>
                  </a:lnTo>
                  <a:lnTo>
                    <a:pt x="17865" y="30919"/>
                  </a:lnTo>
                  <a:lnTo>
                    <a:pt x="18835" y="30948"/>
                  </a:lnTo>
                  <a:lnTo>
                    <a:pt x="19763" y="30962"/>
                  </a:lnTo>
                  <a:lnTo>
                    <a:pt x="20647" y="30962"/>
                  </a:lnTo>
                  <a:lnTo>
                    <a:pt x="21458" y="30934"/>
                  </a:lnTo>
                  <a:lnTo>
                    <a:pt x="22211" y="30890"/>
                  </a:lnTo>
                  <a:lnTo>
                    <a:pt x="22892" y="30832"/>
                  </a:lnTo>
                  <a:lnTo>
                    <a:pt x="23501" y="30745"/>
                  </a:lnTo>
                  <a:lnTo>
                    <a:pt x="23762" y="30702"/>
                  </a:lnTo>
                  <a:lnTo>
                    <a:pt x="24008" y="30644"/>
                  </a:lnTo>
                  <a:lnTo>
                    <a:pt x="24225" y="30586"/>
                  </a:lnTo>
                  <a:lnTo>
                    <a:pt x="24428" y="30513"/>
                  </a:lnTo>
                  <a:lnTo>
                    <a:pt x="24602" y="30441"/>
                  </a:lnTo>
                  <a:lnTo>
                    <a:pt x="24747" y="30368"/>
                  </a:lnTo>
                  <a:lnTo>
                    <a:pt x="24863" y="30282"/>
                  </a:lnTo>
                  <a:lnTo>
                    <a:pt x="24950" y="30195"/>
                  </a:lnTo>
                  <a:lnTo>
                    <a:pt x="25254" y="29789"/>
                  </a:lnTo>
                  <a:lnTo>
                    <a:pt x="25587" y="29354"/>
                  </a:lnTo>
                  <a:lnTo>
                    <a:pt x="25949" y="28876"/>
                  </a:lnTo>
                  <a:lnTo>
                    <a:pt x="26355" y="28383"/>
                  </a:lnTo>
                  <a:lnTo>
                    <a:pt x="26775" y="27876"/>
                  </a:lnTo>
                  <a:lnTo>
                    <a:pt x="27239" y="27355"/>
                  </a:lnTo>
                  <a:lnTo>
                    <a:pt x="27485" y="27108"/>
                  </a:lnTo>
                  <a:lnTo>
                    <a:pt x="27746" y="26862"/>
                  </a:lnTo>
                  <a:lnTo>
                    <a:pt x="28007" y="26616"/>
                  </a:lnTo>
                  <a:lnTo>
                    <a:pt x="28297" y="26384"/>
                  </a:lnTo>
                  <a:lnTo>
                    <a:pt x="28572" y="26152"/>
                  </a:lnTo>
                  <a:lnTo>
                    <a:pt x="28876" y="25935"/>
                  </a:lnTo>
                  <a:lnTo>
                    <a:pt x="29195" y="25732"/>
                  </a:lnTo>
                  <a:lnTo>
                    <a:pt x="29514" y="25529"/>
                  </a:lnTo>
                  <a:lnTo>
                    <a:pt x="29847" y="25355"/>
                  </a:lnTo>
                  <a:lnTo>
                    <a:pt x="30195" y="25181"/>
                  </a:lnTo>
                  <a:lnTo>
                    <a:pt x="30557" y="25037"/>
                  </a:lnTo>
                  <a:lnTo>
                    <a:pt x="30934" y="24906"/>
                  </a:lnTo>
                  <a:lnTo>
                    <a:pt x="31325" y="24790"/>
                  </a:lnTo>
                  <a:lnTo>
                    <a:pt x="31730" y="24703"/>
                  </a:lnTo>
                  <a:lnTo>
                    <a:pt x="32136" y="24631"/>
                  </a:lnTo>
                  <a:lnTo>
                    <a:pt x="32571" y="24573"/>
                  </a:lnTo>
                  <a:lnTo>
                    <a:pt x="33020" y="24558"/>
                  </a:lnTo>
                  <a:lnTo>
                    <a:pt x="33484" y="24558"/>
                  </a:lnTo>
                  <a:lnTo>
                    <a:pt x="33962" y="24587"/>
                  </a:lnTo>
                  <a:lnTo>
                    <a:pt x="34454" y="24645"/>
                  </a:lnTo>
                  <a:lnTo>
                    <a:pt x="34701" y="24674"/>
                  </a:lnTo>
                  <a:lnTo>
                    <a:pt x="34947" y="24660"/>
                  </a:lnTo>
                  <a:lnTo>
                    <a:pt x="35208" y="24616"/>
                  </a:lnTo>
                  <a:lnTo>
                    <a:pt x="35454" y="24544"/>
                  </a:lnTo>
                  <a:lnTo>
                    <a:pt x="35715" y="24443"/>
                  </a:lnTo>
                  <a:lnTo>
                    <a:pt x="35961" y="24327"/>
                  </a:lnTo>
                  <a:lnTo>
                    <a:pt x="36207" y="24167"/>
                  </a:lnTo>
                  <a:lnTo>
                    <a:pt x="36468" y="23993"/>
                  </a:lnTo>
                  <a:lnTo>
                    <a:pt x="36714" y="23791"/>
                  </a:lnTo>
                  <a:lnTo>
                    <a:pt x="36961" y="23559"/>
                  </a:lnTo>
                  <a:lnTo>
                    <a:pt x="37207" y="23312"/>
                  </a:lnTo>
                  <a:lnTo>
                    <a:pt x="37453" y="23037"/>
                  </a:lnTo>
                  <a:lnTo>
                    <a:pt x="37700" y="22747"/>
                  </a:lnTo>
                  <a:lnTo>
                    <a:pt x="37946" y="22443"/>
                  </a:lnTo>
                  <a:lnTo>
                    <a:pt x="38192" y="22110"/>
                  </a:lnTo>
                  <a:lnTo>
                    <a:pt x="38439" y="21762"/>
                  </a:lnTo>
                  <a:lnTo>
                    <a:pt x="38685" y="21400"/>
                  </a:lnTo>
                  <a:lnTo>
                    <a:pt x="38917" y="21023"/>
                  </a:lnTo>
                  <a:lnTo>
                    <a:pt x="39163" y="20632"/>
                  </a:lnTo>
                  <a:lnTo>
                    <a:pt x="39395" y="20226"/>
                  </a:lnTo>
                  <a:lnTo>
                    <a:pt x="39859" y="19372"/>
                  </a:lnTo>
                  <a:lnTo>
                    <a:pt x="40308" y="18488"/>
                  </a:lnTo>
                  <a:lnTo>
                    <a:pt x="40757" y="17560"/>
                  </a:lnTo>
                  <a:lnTo>
                    <a:pt x="41177" y="16604"/>
                  </a:lnTo>
                  <a:lnTo>
                    <a:pt x="41597" y="15633"/>
                  </a:lnTo>
                  <a:lnTo>
                    <a:pt x="42003" y="14648"/>
                  </a:lnTo>
                  <a:lnTo>
                    <a:pt x="42380" y="13663"/>
                  </a:lnTo>
                  <a:lnTo>
                    <a:pt x="42756" y="12692"/>
                  </a:lnTo>
                  <a:lnTo>
                    <a:pt x="43104" y="11721"/>
                  </a:lnTo>
                  <a:lnTo>
                    <a:pt x="43437" y="10780"/>
                  </a:lnTo>
                  <a:lnTo>
                    <a:pt x="44046" y="8998"/>
                  </a:lnTo>
                  <a:lnTo>
                    <a:pt x="44553" y="7389"/>
                  </a:lnTo>
                  <a:lnTo>
                    <a:pt x="44973" y="6027"/>
                  </a:lnTo>
                  <a:lnTo>
                    <a:pt x="45277" y="4984"/>
                  </a:lnTo>
                  <a:lnTo>
                    <a:pt x="45538" y="4057"/>
                  </a:lnTo>
                  <a:lnTo>
                    <a:pt x="44669" y="3796"/>
                  </a:lnTo>
                  <a:lnTo>
                    <a:pt x="43626" y="3492"/>
                  </a:lnTo>
                  <a:lnTo>
                    <a:pt x="42249" y="3115"/>
                  </a:lnTo>
                  <a:lnTo>
                    <a:pt x="40568" y="2695"/>
                  </a:lnTo>
                  <a:lnTo>
                    <a:pt x="39627" y="2463"/>
                  </a:lnTo>
                  <a:lnTo>
                    <a:pt x="38613" y="2217"/>
                  </a:lnTo>
                  <a:lnTo>
                    <a:pt x="37555" y="1985"/>
                  </a:lnTo>
                  <a:lnTo>
                    <a:pt x="36439" y="1753"/>
                  </a:lnTo>
                  <a:lnTo>
                    <a:pt x="35280" y="1521"/>
                  </a:lnTo>
                  <a:lnTo>
                    <a:pt x="34078" y="1290"/>
                  </a:lnTo>
                  <a:lnTo>
                    <a:pt x="32846" y="1072"/>
                  </a:lnTo>
                  <a:lnTo>
                    <a:pt x="31571" y="869"/>
                  </a:lnTo>
                  <a:lnTo>
                    <a:pt x="30282" y="681"/>
                  </a:lnTo>
                  <a:lnTo>
                    <a:pt x="28963" y="507"/>
                  </a:lnTo>
                  <a:lnTo>
                    <a:pt x="27630" y="348"/>
                  </a:lnTo>
                  <a:lnTo>
                    <a:pt x="26283" y="217"/>
                  </a:lnTo>
                  <a:lnTo>
                    <a:pt x="24921" y="131"/>
                  </a:lnTo>
                  <a:lnTo>
                    <a:pt x="23573" y="58"/>
                  </a:lnTo>
                  <a:lnTo>
                    <a:pt x="22226" y="15"/>
                  </a:lnTo>
                  <a:lnTo>
                    <a:pt x="21545" y="0"/>
                  </a:lnTo>
                  <a:close/>
                </a:path>
              </a:pathLst>
            </a:custGeom>
            <a:solidFill>
              <a:srgbClr val="43434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1810;p37">
              <a:extLst>
                <a:ext uri="{FF2B5EF4-FFF2-40B4-BE49-F238E27FC236}">
                  <a16:creationId xmlns:a16="http://schemas.microsoft.com/office/drawing/2014/main" id="{8A0CAA4F-90A0-50EF-8BC9-8981AA0FFAF9}"/>
                </a:ext>
              </a:extLst>
            </p:cNvPr>
            <p:cNvSpPr/>
            <p:nvPr/>
          </p:nvSpPr>
          <p:spPr>
            <a:xfrm>
              <a:off x="3430575" y="2198425"/>
              <a:ext cx="386150" cy="846175"/>
            </a:xfrm>
            <a:custGeom>
              <a:avLst/>
              <a:gdLst/>
              <a:ahLst/>
              <a:cxnLst/>
              <a:rect l="l" t="t" r="r" b="b"/>
              <a:pathLst>
                <a:path w="15446" h="33847" extrusionOk="0">
                  <a:moveTo>
                    <a:pt x="6737" y="1"/>
                  </a:moveTo>
                  <a:lnTo>
                    <a:pt x="2173" y="189"/>
                  </a:lnTo>
                  <a:lnTo>
                    <a:pt x="2159" y="305"/>
                  </a:lnTo>
                  <a:lnTo>
                    <a:pt x="2159" y="537"/>
                  </a:lnTo>
                  <a:lnTo>
                    <a:pt x="2159" y="1305"/>
                  </a:lnTo>
                  <a:lnTo>
                    <a:pt x="2202" y="3898"/>
                  </a:lnTo>
                  <a:lnTo>
                    <a:pt x="2231" y="5637"/>
                  </a:lnTo>
                  <a:lnTo>
                    <a:pt x="2246" y="7578"/>
                  </a:lnTo>
                  <a:lnTo>
                    <a:pt x="2231" y="9679"/>
                  </a:lnTo>
                  <a:lnTo>
                    <a:pt x="2202" y="11896"/>
                  </a:lnTo>
                  <a:lnTo>
                    <a:pt x="2173" y="13026"/>
                  </a:lnTo>
                  <a:lnTo>
                    <a:pt x="2144" y="14171"/>
                  </a:lnTo>
                  <a:lnTo>
                    <a:pt x="2086" y="15315"/>
                  </a:lnTo>
                  <a:lnTo>
                    <a:pt x="2029" y="16460"/>
                  </a:lnTo>
                  <a:lnTo>
                    <a:pt x="1956" y="17576"/>
                  </a:lnTo>
                  <a:lnTo>
                    <a:pt x="1869" y="18691"/>
                  </a:lnTo>
                  <a:lnTo>
                    <a:pt x="1768" y="19763"/>
                  </a:lnTo>
                  <a:lnTo>
                    <a:pt x="1652" y="20821"/>
                  </a:lnTo>
                  <a:lnTo>
                    <a:pt x="1521" y="21835"/>
                  </a:lnTo>
                  <a:lnTo>
                    <a:pt x="1362" y="22806"/>
                  </a:lnTo>
                  <a:lnTo>
                    <a:pt x="1188" y="23719"/>
                  </a:lnTo>
                  <a:lnTo>
                    <a:pt x="1000" y="24588"/>
                  </a:lnTo>
                  <a:lnTo>
                    <a:pt x="898" y="24994"/>
                  </a:lnTo>
                  <a:lnTo>
                    <a:pt x="782" y="25371"/>
                  </a:lnTo>
                  <a:lnTo>
                    <a:pt x="667" y="25747"/>
                  </a:lnTo>
                  <a:lnTo>
                    <a:pt x="551" y="26109"/>
                  </a:lnTo>
                  <a:lnTo>
                    <a:pt x="420" y="26443"/>
                  </a:lnTo>
                  <a:lnTo>
                    <a:pt x="290" y="26747"/>
                  </a:lnTo>
                  <a:lnTo>
                    <a:pt x="145" y="27037"/>
                  </a:lnTo>
                  <a:lnTo>
                    <a:pt x="0" y="27312"/>
                  </a:lnTo>
                  <a:lnTo>
                    <a:pt x="217" y="27529"/>
                  </a:lnTo>
                  <a:lnTo>
                    <a:pt x="826" y="28109"/>
                  </a:lnTo>
                  <a:lnTo>
                    <a:pt x="1739" y="28964"/>
                  </a:lnTo>
                  <a:lnTo>
                    <a:pt x="2275" y="29456"/>
                  </a:lnTo>
                  <a:lnTo>
                    <a:pt x="2869" y="29992"/>
                  </a:lnTo>
                  <a:lnTo>
                    <a:pt x="3506" y="30529"/>
                  </a:lnTo>
                  <a:lnTo>
                    <a:pt x="4158" y="31079"/>
                  </a:lnTo>
                  <a:lnTo>
                    <a:pt x="4839" y="31630"/>
                  </a:lnTo>
                  <a:lnTo>
                    <a:pt x="5520" y="32151"/>
                  </a:lnTo>
                  <a:lnTo>
                    <a:pt x="6187" y="32658"/>
                  </a:lnTo>
                  <a:lnTo>
                    <a:pt x="6853" y="33107"/>
                  </a:lnTo>
                  <a:lnTo>
                    <a:pt x="7186" y="33325"/>
                  </a:lnTo>
                  <a:lnTo>
                    <a:pt x="7505" y="33513"/>
                  </a:lnTo>
                  <a:lnTo>
                    <a:pt x="7810" y="33687"/>
                  </a:lnTo>
                  <a:lnTo>
                    <a:pt x="8114" y="33846"/>
                  </a:lnTo>
                  <a:lnTo>
                    <a:pt x="8317" y="33644"/>
                  </a:lnTo>
                  <a:lnTo>
                    <a:pt x="8867" y="33050"/>
                  </a:lnTo>
                  <a:lnTo>
                    <a:pt x="9258" y="32629"/>
                  </a:lnTo>
                  <a:lnTo>
                    <a:pt x="9708" y="32122"/>
                  </a:lnTo>
                  <a:lnTo>
                    <a:pt x="10200" y="31543"/>
                  </a:lnTo>
                  <a:lnTo>
                    <a:pt x="10736" y="30905"/>
                  </a:lnTo>
                  <a:lnTo>
                    <a:pt x="11316" y="30195"/>
                  </a:lnTo>
                  <a:lnTo>
                    <a:pt x="11910" y="29427"/>
                  </a:lnTo>
                  <a:lnTo>
                    <a:pt x="12518" y="28616"/>
                  </a:lnTo>
                  <a:lnTo>
                    <a:pt x="13127" y="27747"/>
                  </a:lnTo>
                  <a:lnTo>
                    <a:pt x="13735" y="26848"/>
                  </a:lnTo>
                  <a:lnTo>
                    <a:pt x="14329" y="25907"/>
                  </a:lnTo>
                  <a:lnTo>
                    <a:pt x="14619" y="25428"/>
                  </a:lnTo>
                  <a:lnTo>
                    <a:pt x="14909" y="24936"/>
                  </a:lnTo>
                  <a:lnTo>
                    <a:pt x="15184" y="24443"/>
                  </a:lnTo>
                  <a:lnTo>
                    <a:pt x="15445" y="23951"/>
                  </a:lnTo>
                  <a:lnTo>
                    <a:pt x="15112" y="23313"/>
                  </a:lnTo>
                  <a:lnTo>
                    <a:pt x="14735" y="22560"/>
                  </a:lnTo>
                  <a:lnTo>
                    <a:pt x="14242" y="21546"/>
                  </a:lnTo>
                  <a:lnTo>
                    <a:pt x="13663" y="20314"/>
                  </a:lnTo>
                  <a:lnTo>
                    <a:pt x="12996" y="18880"/>
                  </a:lnTo>
                  <a:lnTo>
                    <a:pt x="12287" y="17271"/>
                  </a:lnTo>
                  <a:lnTo>
                    <a:pt x="11533" y="15533"/>
                  </a:lnTo>
                  <a:lnTo>
                    <a:pt x="11156" y="14620"/>
                  </a:lnTo>
                  <a:lnTo>
                    <a:pt x="10765" y="13678"/>
                  </a:lnTo>
                  <a:lnTo>
                    <a:pt x="10388" y="12722"/>
                  </a:lnTo>
                  <a:lnTo>
                    <a:pt x="10012" y="11751"/>
                  </a:lnTo>
                  <a:lnTo>
                    <a:pt x="9635" y="10766"/>
                  </a:lnTo>
                  <a:lnTo>
                    <a:pt x="9273" y="9766"/>
                  </a:lnTo>
                  <a:lnTo>
                    <a:pt x="8925" y="8752"/>
                  </a:lnTo>
                  <a:lnTo>
                    <a:pt x="8592" y="7752"/>
                  </a:lnTo>
                  <a:lnTo>
                    <a:pt x="8273" y="6738"/>
                  </a:lnTo>
                  <a:lnTo>
                    <a:pt x="7983" y="5738"/>
                  </a:lnTo>
                  <a:lnTo>
                    <a:pt x="7694" y="4739"/>
                  </a:lnTo>
                  <a:lnTo>
                    <a:pt x="7447" y="3753"/>
                  </a:lnTo>
                  <a:lnTo>
                    <a:pt x="7215" y="2783"/>
                  </a:lnTo>
                  <a:lnTo>
                    <a:pt x="7027" y="1826"/>
                  </a:lnTo>
                  <a:lnTo>
                    <a:pt x="6868" y="899"/>
                  </a:lnTo>
                  <a:lnTo>
                    <a:pt x="6737" y="1"/>
                  </a:lnTo>
                  <a:close/>
                </a:path>
              </a:pathLst>
            </a:custGeom>
            <a:solidFill>
              <a:srgbClr val="5492C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1811;p37">
              <a:extLst>
                <a:ext uri="{FF2B5EF4-FFF2-40B4-BE49-F238E27FC236}">
                  <a16:creationId xmlns:a16="http://schemas.microsoft.com/office/drawing/2014/main" id="{59413B9E-8CB6-4456-31AD-B9A12001754B}"/>
                </a:ext>
              </a:extLst>
            </p:cNvPr>
            <p:cNvSpPr/>
            <p:nvPr/>
          </p:nvSpPr>
          <p:spPr>
            <a:xfrm>
              <a:off x="3425500" y="1975675"/>
              <a:ext cx="272400" cy="316950"/>
            </a:xfrm>
            <a:custGeom>
              <a:avLst/>
              <a:gdLst/>
              <a:ahLst/>
              <a:cxnLst/>
              <a:rect l="l" t="t" r="r" b="b"/>
              <a:pathLst>
                <a:path w="10896" h="12678" extrusionOk="0">
                  <a:moveTo>
                    <a:pt x="3173" y="0"/>
                  </a:moveTo>
                  <a:lnTo>
                    <a:pt x="0" y="9302"/>
                  </a:lnTo>
                  <a:lnTo>
                    <a:pt x="102" y="9490"/>
                  </a:lnTo>
                  <a:lnTo>
                    <a:pt x="218" y="9693"/>
                  </a:lnTo>
                  <a:lnTo>
                    <a:pt x="377" y="9968"/>
                  </a:lnTo>
                  <a:lnTo>
                    <a:pt x="594" y="10273"/>
                  </a:lnTo>
                  <a:lnTo>
                    <a:pt x="841" y="10620"/>
                  </a:lnTo>
                  <a:lnTo>
                    <a:pt x="1145" y="10968"/>
                  </a:lnTo>
                  <a:lnTo>
                    <a:pt x="1319" y="11157"/>
                  </a:lnTo>
                  <a:lnTo>
                    <a:pt x="1493" y="11330"/>
                  </a:lnTo>
                  <a:lnTo>
                    <a:pt x="1681" y="11504"/>
                  </a:lnTo>
                  <a:lnTo>
                    <a:pt x="1884" y="11678"/>
                  </a:lnTo>
                  <a:lnTo>
                    <a:pt x="2101" y="11838"/>
                  </a:lnTo>
                  <a:lnTo>
                    <a:pt x="2333" y="11982"/>
                  </a:lnTo>
                  <a:lnTo>
                    <a:pt x="2565" y="12127"/>
                  </a:lnTo>
                  <a:lnTo>
                    <a:pt x="2811" y="12258"/>
                  </a:lnTo>
                  <a:lnTo>
                    <a:pt x="3072" y="12374"/>
                  </a:lnTo>
                  <a:lnTo>
                    <a:pt x="3347" y="12475"/>
                  </a:lnTo>
                  <a:lnTo>
                    <a:pt x="3637" y="12562"/>
                  </a:lnTo>
                  <a:lnTo>
                    <a:pt x="3927" y="12620"/>
                  </a:lnTo>
                  <a:lnTo>
                    <a:pt x="4231" y="12663"/>
                  </a:lnTo>
                  <a:lnTo>
                    <a:pt x="4550" y="12678"/>
                  </a:lnTo>
                  <a:lnTo>
                    <a:pt x="4883" y="12663"/>
                  </a:lnTo>
                  <a:lnTo>
                    <a:pt x="5231" y="12634"/>
                  </a:lnTo>
                  <a:lnTo>
                    <a:pt x="5578" y="12562"/>
                  </a:lnTo>
                  <a:lnTo>
                    <a:pt x="5941" y="12475"/>
                  </a:lnTo>
                  <a:lnTo>
                    <a:pt x="6303" y="12345"/>
                  </a:lnTo>
                  <a:lnTo>
                    <a:pt x="6651" y="12200"/>
                  </a:lnTo>
                  <a:lnTo>
                    <a:pt x="6984" y="12040"/>
                  </a:lnTo>
                  <a:lnTo>
                    <a:pt x="7303" y="11867"/>
                  </a:lnTo>
                  <a:lnTo>
                    <a:pt x="7592" y="11678"/>
                  </a:lnTo>
                  <a:lnTo>
                    <a:pt x="7868" y="11475"/>
                  </a:lnTo>
                  <a:lnTo>
                    <a:pt x="8143" y="11258"/>
                  </a:lnTo>
                  <a:lnTo>
                    <a:pt x="8389" y="11041"/>
                  </a:lnTo>
                  <a:lnTo>
                    <a:pt x="8621" y="10809"/>
                  </a:lnTo>
                  <a:lnTo>
                    <a:pt x="8853" y="10563"/>
                  </a:lnTo>
                  <a:lnTo>
                    <a:pt x="9056" y="10316"/>
                  </a:lnTo>
                  <a:lnTo>
                    <a:pt x="9259" y="10070"/>
                  </a:lnTo>
                  <a:lnTo>
                    <a:pt x="9432" y="9809"/>
                  </a:lnTo>
                  <a:lnTo>
                    <a:pt x="9606" y="9563"/>
                  </a:lnTo>
                  <a:lnTo>
                    <a:pt x="9766" y="9302"/>
                  </a:lnTo>
                  <a:lnTo>
                    <a:pt x="9911" y="9056"/>
                  </a:lnTo>
                  <a:lnTo>
                    <a:pt x="10157" y="8563"/>
                  </a:lnTo>
                  <a:lnTo>
                    <a:pt x="10374" y="8099"/>
                  </a:lnTo>
                  <a:lnTo>
                    <a:pt x="10548" y="7665"/>
                  </a:lnTo>
                  <a:lnTo>
                    <a:pt x="10678" y="7288"/>
                  </a:lnTo>
                  <a:lnTo>
                    <a:pt x="10780" y="6969"/>
                  </a:lnTo>
                  <a:lnTo>
                    <a:pt x="10838" y="6738"/>
                  </a:lnTo>
                  <a:lnTo>
                    <a:pt x="10896" y="6535"/>
                  </a:lnTo>
                  <a:lnTo>
                    <a:pt x="7332" y="1580"/>
                  </a:lnTo>
                  <a:lnTo>
                    <a:pt x="3173" y="0"/>
                  </a:lnTo>
                  <a:close/>
                </a:path>
              </a:pathLst>
            </a:custGeom>
            <a:solidFill>
              <a:srgbClr val="5492C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1812;p37">
              <a:extLst>
                <a:ext uri="{FF2B5EF4-FFF2-40B4-BE49-F238E27FC236}">
                  <a16:creationId xmlns:a16="http://schemas.microsoft.com/office/drawing/2014/main" id="{80641A04-370B-D87D-772C-FA4F418C85F7}"/>
                </a:ext>
              </a:extLst>
            </p:cNvPr>
            <p:cNvSpPr/>
            <p:nvPr/>
          </p:nvSpPr>
          <p:spPr>
            <a:xfrm>
              <a:off x="3251275" y="2029650"/>
              <a:ext cx="263350" cy="239800"/>
            </a:xfrm>
            <a:custGeom>
              <a:avLst/>
              <a:gdLst/>
              <a:ahLst/>
              <a:cxnLst/>
              <a:rect l="l" t="t" r="r" b="b"/>
              <a:pathLst>
                <a:path w="10534" h="9592" extrusionOk="0">
                  <a:moveTo>
                    <a:pt x="1217" y="0"/>
                  </a:moveTo>
                  <a:lnTo>
                    <a:pt x="913" y="15"/>
                  </a:lnTo>
                  <a:lnTo>
                    <a:pt x="638" y="29"/>
                  </a:lnTo>
                  <a:lnTo>
                    <a:pt x="406" y="73"/>
                  </a:lnTo>
                  <a:lnTo>
                    <a:pt x="218" y="116"/>
                  </a:lnTo>
                  <a:lnTo>
                    <a:pt x="145" y="145"/>
                  </a:lnTo>
                  <a:lnTo>
                    <a:pt x="87" y="188"/>
                  </a:lnTo>
                  <a:lnTo>
                    <a:pt x="44" y="232"/>
                  </a:lnTo>
                  <a:lnTo>
                    <a:pt x="15" y="275"/>
                  </a:lnTo>
                  <a:lnTo>
                    <a:pt x="0" y="319"/>
                  </a:lnTo>
                  <a:lnTo>
                    <a:pt x="15" y="377"/>
                  </a:lnTo>
                  <a:lnTo>
                    <a:pt x="44" y="507"/>
                  </a:lnTo>
                  <a:lnTo>
                    <a:pt x="102" y="681"/>
                  </a:lnTo>
                  <a:lnTo>
                    <a:pt x="189" y="898"/>
                  </a:lnTo>
                  <a:lnTo>
                    <a:pt x="304" y="1145"/>
                  </a:lnTo>
                  <a:lnTo>
                    <a:pt x="609" y="1739"/>
                  </a:lnTo>
                  <a:lnTo>
                    <a:pt x="985" y="2449"/>
                  </a:lnTo>
                  <a:lnTo>
                    <a:pt x="1435" y="3217"/>
                  </a:lnTo>
                  <a:lnTo>
                    <a:pt x="1942" y="4057"/>
                  </a:lnTo>
                  <a:lnTo>
                    <a:pt x="2492" y="4912"/>
                  </a:lnTo>
                  <a:lnTo>
                    <a:pt x="3072" y="5767"/>
                  </a:lnTo>
                  <a:lnTo>
                    <a:pt x="3666" y="6592"/>
                  </a:lnTo>
                  <a:lnTo>
                    <a:pt x="3970" y="6998"/>
                  </a:lnTo>
                  <a:lnTo>
                    <a:pt x="4260" y="7375"/>
                  </a:lnTo>
                  <a:lnTo>
                    <a:pt x="4564" y="7737"/>
                  </a:lnTo>
                  <a:lnTo>
                    <a:pt x="4854" y="8070"/>
                  </a:lnTo>
                  <a:lnTo>
                    <a:pt x="5129" y="8389"/>
                  </a:lnTo>
                  <a:lnTo>
                    <a:pt x="5419" y="8679"/>
                  </a:lnTo>
                  <a:lnTo>
                    <a:pt x="5680" y="8925"/>
                  </a:lnTo>
                  <a:lnTo>
                    <a:pt x="5941" y="9142"/>
                  </a:lnTo>
                  <a:lnTo>
                    <a:pt x="6187" y="9316"/>
                  </a:lnTo>
                  <a:lnTo>
                    <a:pt x="6419" y="9461"/>
                  </a:lnTo>
                  <a:lnTo>
                    <a:pt x="6535" y="9505"/>
                  </a:lnTo>
                  <a:lnTo>
                    <a:pt x="6636" y="9548"/>
                  </a:lnTo>
                  <a:lnTo>
                    <a:pt x="6737" y="9577"/>
                  </a:lnTo>
                  <a:lnTo>
                    <a:pt x="6839" y="9592"/>
                  </a:lnTo>
                  <a:lnTo>
                    <a:pt x="6926" y="9592"/>
                  </a:lnTo>
                  <a:lnTo>
                    <a:pt x="7013" y="9577"/>
                  </a:lnTo>
                  <a:lnTo>
                    <a:pt x="7100" y="9563"/>
                  </a:lnTo>
                  <a:lnTo>
                    <a:pt x="7172" y="9519"/>
                  </a:lnTo>
                  <a:lnTo>
                    <a:pt x="7317" y="9403"/>
                  </a:lnTo>
                  <a:lnTo>
                    <a:pt x="7476" y="9258"/>
                  </a:lnTo>
                  <a:lnTo>
                    <a:pt x="7621" y="9085"/>
                  </a:lnTo>
                  <a:lnTo>
                    <a:pt x="7781" y="8882"/>
                  </a:lnTo>
                  <a:lnTo>
                    <a:pt x="7926" y="8635"/>
                  </a:lnTo>
                  <a:lnTo>
                    <a:pt x="8070" y="8389"/>
                  </a:lnTo>
                  <a:lnTo>
                    <a:pt x="8215" y="8099"/>
                  </a:lnTo>
                  <a:lnTo>
                    <a:pt x="8375" y="7795"/>
                  </a:lnTo>
                  <a:lnTo>
                    <a:pt x="8650" y="7158"/>
                  </a:lnTo>
                  <a:lnTo>
                    <a:pt x="8940" y="6448"/>
                  </a:lnTo>
                  <a:lnTo>
                    <a:pt x="9201" y="5723"/>
                  </a:lnTo>
                  <a:lnTo>
                    <a:pt x="9447" y="4984"/>
                  </a:lnTo>
                  <a:lnTo>
                    <a:pt x="9679" y="4260"/>
                  </a:lnTo>
                  <a:lnTo>
                    <a:pt x="9896" y="3579"/>
                  </a:lnTo>
                  <a:lnTo>
                    <a:pt x="10229" y="2362"/>
                  </a:lnTo>
                  <a:lnTo>
                    <a:pt x="10461" y="1521"/>
                  </a:lnTo>
                  <a:lnTo>
                    <a:pt x="10533" y="1203"/>
                  </a:lnTo>
                  <a:lnTo>
                    <a:pt x="10084" y="1116"/>
                  </a:lnTo>
                  <a:lnTo>
                    <a:pt x="8867" y="913"/>
                  </a:lnTo>
                  <a:lnTo>
                    <a:pt x="7158" y="623"/>
                  </a:lnTo>
                  <a:lnTo>
                    <a:pt x="6187" y="478"/>
                  </a:lnTo>
                  <a:lnTo>
                    <a:pt x="5202" y="348"/>
                  </a:lnTo>
                  <a:lnTo>
                    <a:pt x="4216" y="217"/>
                  </a:lnTo>
                  <a:lnTo>
                    <a:pt x="3260" y="116"/>
                  </a:lnTo>
                  <a:lnTo>
                    <a:pt x="2362" y="44"/>
                  </a:lnTo>
                  <a:lnTo>
                    <a:pt x="1956" y="15"/>
                  </a:lnTo>
                  <a:lnTo>
                    <a:pt x="1565"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1813;p37">
              <a:extLst>
                <a:ext uri="{FF2B5EF4-FFF2-40B4-BE49-F238E27FC236}">
                  <a16:creationId xmlns:a16="http://schemas.microsoft.com/office/drawing/2014/main" id="{CC76656A-F8F3-374D-86CC-D399C1F37A7C}"/>
                </a:ext>
              </a:extLst>
            </p:cNvPr>
            <p:cNvSpPr/>
            <p:nvPr/>
          </p:nvSpPr>
          <p:spPr>
            <a:xfrm>
              <a:off x="2834725" y="4588700"/>
              <a:ext cx="746175" cy="175350"/>
            </a:xfrm>
            <a:custGeom>
              <a:avLst/>
              <a:gdLst/>
              <a:ahLst/>
              <a:cxnLst/>
              <a:rect l="l" t="t" r="r" b="b"/>
              <a:pathLst>
                <a:path w="29847" h="7014" extrusionOk="0">
                  <a:moveTo>
                    <a:pt x="0" y="1"/>
                  </a:moveTo>
                  <a:lnTo>
                    <a:pt x="160" y="421"/>
                  </a:lnTo>
                  <a:lnTo>
                    <a:pt x="348" y="827"/>
                  </a:lnTo>
                  <a:lnTo>
                    <a:pt x="536" y="1218"/>
                  </a:lnTo>
                  <a:lnTo>
                    <a:pt x="739" y="1609"/>
                  </a:lnTo>
                  <a:lnTo>
                    <a:pt x="942" y="1986"/>
                  </a:lnTo>
                  <a:lnTo>
                    <a:pt x="1159" y="2348"/>
                  </a:lnTo>
                  <a:lnTo>
                    <a:pt x="1391" y="2710"/>
                  </a:lnTo>
                  <a:lnTo>
                    <a:pt x="1608" y="3029"/>
                  </a:lnTo>
                  <a:lnTo>
                    <a:pt x="1840" y="3348"/>
                  </a:lnTo>
                  <a:lnTo>
                    <a:pt x="2072" y="3652"/>
                  </a:lnTo>
                  <a:lnTo>
                    <a:pt x="2304" y="3927"/>
                  </a:lnTo>
                  <a:lnTo>
                    <a:pt x="2536" y="4173"/>
                  </a:lnTo>
                  <a:lnTo>
                    <a:pt x="2768" y="4405"/>
                  </a:lnTo>
                  <a:lnTo>
                    <a:pt x="2999" y="4608"/>
                  </a:lnTo>
                  <a:lnTo>
                    <a:pt x="3231" y="4796"/>
                  </a:lnTo>
                  <a:lnTo>
                    <a:pt x="3449" y="4956"/>
                  </a:lnTo>
                  <a:lnTo>
                    <a:pt x="3709" y="5115"/>
                  </a:lnTo>
                  <a:lnTo>
                    <a:pt x="4014" y="5275"/>
                  </a:lnTo>
                  <a:lnTo>
                    <a:pt x="4318" y="5419"/>
                  </a:lnTo>
                  <a:lnTo>
                    <a:pt x="4651" y="5564"/>
                  </a:lnTo>
                  <a:lnTo>
                    <a:pt x="4999" y="5695"/>
                  </a:lnTo>
                  <a:lnTo>
                    <a:pt x="5361" y="5825"/>
                  </a:lnTo>
                  <a:lnTo>
                    <a:pt x="5752" y="5941"/>
                  </a:lnTo>
                  <a:lnTo>
                    <a:pt x="6143" y="6057"/>
                  </a:lnTo>
                  <a:lnTo>
                    <a:pt x="6564" y="6173"/>
                  </a:lnTo>
                  <a:lnTo>
                    <a:pt x="6984" y="6260"/>
                  </a:lnTo>
                  <a:lnTo>
                    <a:pt x="7433" y="6361"/>
                  </a:lnTo>
                  <a:lnTo>
                    <a:pt x="7882" y="6448"/>
                  </a:lnTo>
                  <a:lnTo>
                    <a:pt x="8824" y="6608"/>
                  </a:lnTo>
                  <a:lnTo>
                    <a:pt x="9809" y="6738"/>
                  </a:lnTo>
                  <a:lnTo>
                    <a:pt x="10838" y="6839"/>
                  </a:lnTo>
                  <a:lnTo>
                    <a:pt x="11881" y="6912"/>
                  </a:lnTo>
                  <a:lnTo>
                    <a:pt x="12953" y="6970"/>
                  </a:lnTo>
                  <a:lnTo>
                    <a:pt x="14040" y="6999"/>
                  </a:lnTo>
                  <a:lnTo>
                    <a:pt x="15141" y="7013"/>
                  </a:lnTo>
                  <a:lnTo>
                    <a:pt x="16242" y="6999"/>
                  </a:lnTo>
                  <a:lnTo>
                    <a:pt x="17343" y="6970"/>
                  </a:lnTo>
                  <a:lnTo>
                    <a:pt x="18444" y="6897"/>
                  </a:lnTo>
                  <a:lnTo>
                    <a:pt x="19516" y="6825"/>
                  </a:lnTo>
                  <a:lnTo>
                    <a:pt x="20574" y="6723"/>
                  </a:lnTo>
                  <a:lnTo>
                    <a:pt x="21603" y="6608"/>
                  </a:lnTo>
                  <a:lnTo>
                    <a:pt x="22603" y="6463"/>
                  </a:lnTo>
                  <a:lnTo>
                    <a:pt x="23544" y="6303"/>
                  </a:lnTo>
                  <a:lnTo>
                    <a:pt x="24457" y="6115"/>
                  </a:lnTo>
                  <a:lnTo>
                    <a:pt x="25312" y="5912"/>
                  </a:lnTo>
                  <a:lnTo>
                    <a:pt x="26109" y="5695"/>
                  </a:lnTo>
                  <a:lnTo>
                    <a:pt x="26486" y="5579"/>
                  </a:lnTo>
                  <a:lnTo>
                    <a:pt x="26833" y="5463"/>
                  </a:lnTo>
                  <a:lnTo>
                    <a:pt x="27181" y="5347"/>
                  </a:lnTo>
                  <a:lnTo>
                    <a:pt x="27500" y="5217"/>
                  </a:lnTo>
                  <a:lnTo>
                    <a:pt x="27790" y="5086"/>
                  </a:lnTo>
                  <a:lnTo>
                    <a:pt x="28079" y="4941"/>
                  </a:lnTo>
                  <a:lnTo>
                    <a:pt x="28326" y="4811"/>
                  </a:lnTo>
                  <a:lnTo>
                    <a:pt x="28572" y="4666"/>
                  </a:lnTo>
                  <a:lnTo>
                    <a:pt x="28775" y="4507"/>
                  </a:lnTo>
                  <a:lnTo>
                    <a:pt x="28978" y="4362"/>
                  </a:lnTo>
                  <a:lnTo>
                    <a:pt x="29137" y="4202"/>
                  </a:lnTo>
                  <a:lnTo>
                    <a:pt x="29282" y="4043"/>
                  </a:lnTo>
                  <a:lnTo>
                    <a:pt x="29398" y="3884"/>
                  </a:lnTo>
                  <a:lnTo>
                    <a:pt x="29485" y="3710"/>
                  </a:lnTo>
                  <a:lnTo>
                    <a:pt x="29543" y="3536"/>
                  </a:lnTo>
                  <a:lnTo>
                    <a:pt x="29572" y="3362"/>
                  </a:lnTo>
                  <a:lnTo>
                    <a:pt x="29601" y="3246"/>
                  </a:lnTo>
                  <a:lnTo>
                    <a:pt x="29673" y="2884"/>
                  </a:lnTo>
                  <a:lnTo>
                    <a:pt x="29760" y="2319"/>
                  </a:lnTo>
                  <a:lnTo>
                    <a:pt x="29847" y="1594"/>
                  </a:lnTo>
                  <a:lnTo>
                    <a:pt x="29847" y="1594"/>
                  </a:lnTo>
                  <a:lnTo>
                    <a:pt x="28688" y="1870"/>
                  </a:lnTo>
                  <a:lnTo>
                    <a:pt x="27514" y="2131"/>
                  </a:lnTo>
                  <a:lnTo>
                    <a:pt x="26341" y="2362"/>
                  </a:lnTo>
                  <a:lnTo>
                    <a:pt x="25153" y="2580"/>
                  </a:lnTo>
                  <a:lnTo>
                    <a:pt x="23965" y="2768"/>
                  </a:lnTo>
                  <a:lnTo>
                    <a:pt x="22776" y="2927"/>
                  </a:lnTo>
                  <a:lnTo>
                    <a:pt x="21588" y="3058"/>
                  </a:lnTo>
                  <a:lnTo>
                    <a:pt x="20400" y="3174"/>
                  </a:lnTo>
                  <a:lnTo>
                    <a:pt x="19198" y="3275"/>
                  </a:lnTo>
                  <a:lnTo>
                    <a:pt x="17995" y="3333"/>
                  </a:lnTo>
                  <a:lnTo>
                    <a:pt x="16793" y="3377"/>
                  </a:lnTo>
                  <a:lnTo>
                    <a:pt x="15605" y="3391"/>
                  </a:lnTo>
                  <a:lnTo>
                    <a:pt x="14402" y="3391"/>
                  </a:lnTo>
                  <a:lnTo>
                    <a:pt x="13199" y="3362"/>
                  </a:lnTo>
                  <a:lnTo>
                    <a:pt x="11997" y="3304"/>
                  </a:lnTo>
                  <a:lnTo>
                    <a:pt x="10809" y="3217"/>
                  </a:lnTo>
                  <a:lnTo>
                    <a:pt x="9882" y="3145"/>
                  </a:lnTo>
                  <a:lnTo>
                    <a:pt x="8954" y="3043"/>
                  </a:lnTo>
                  <a:lnTo>
                    <a:pt x="8027" y="2913"/>
                  </a:lnTo>
                  <a:lnTo>
                    <a:pt x="7114" y="2768"/>
                  </a:lnTo>
                  <a:lnTo>
                    <a:pt x="6651" y="2681"/>
                  </a:lnTo>
                  <a:lnTo>
                    <a:pt x="6201" y="2580"/>
                  </a:lnTo>
                  <a:lnTo>
                    <a:pt x="5752" y="2478"/>
                  </a:lnTo>
                  <a:lnTo>
                    <a:pt x="5303" y="2362"/>
                  </a:lnTo>
                  <a:lnTo>
                    <a:pt x="4854" y="2246"/>
                  </a:lnTo>
                  <a:lnTo>
                    <a:pt x="4405" y="2102"/>
                  </a:lnTo>
                  <a:lnTo>
                    <a:pt x="3970" y="1957"/>
                  </a:lnTo>
                  <a:lnTo>
                    <a:pt x="3521" y="1812"/>
                  </a:lnTo>
                  <a:lnTo>
                    <a:pt x="3057" y="1623"/>
                  </a:lnTo>
                  <a:lnTo>
                    <a:pt x="2608" y="1435"/>
                  </a:lnTo>
                  <a:lnTo>
                    <a:pt x="2159" y="1218"/>
                  </a:lnTo>
                  <a:lnTo>
                    <a:pt x="1710" y="1000"/>
                  </a:lnTo>
                  <a:lnTo>
                    <a:pt x="1275" y="769"/>
                  </a:lnTo>
                  <a:lnTo>
                    <a:pt x="841" y="522"/>
                  </a:lnTo>
                  <a:lnTo>
                    <a:pt x="420" y="262"/>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1814;p37">
              <a:extLst>
                <a:ext uri="{FF2B5EF4-FFF2-40B4-BE49-F238E27FC236}">
                  <a16:creationId xmlns:a16="http://schemas.microsoft.com/office/drawing/2014/main" id="{28533B4C-9CD1-6613-D332-5AE3BD302E82}"/>
                </a:ext>
              </a:extLst>
            </p:cNvPr>
            <p:cNvSpPr/>
            <p:nvPr/>
          </p:nvSpPr>
          <p:spPr>
            <a:xfrm>
              <a:off x="3743875" y="2638900"/>
              <a:ext cx="679200" cy="1510825"/>
            </a:xfrm>
            <a:custGeom>
              <a:avLst/>
              <a:gdLst/>
              <a:ahLst/>
              <a:cxnLst/>
              <a:rect l="l" t="t" r="r" b="b"/>
              <a:pathLst>
                <a:path w="27168" h="60433" extrusionOk="0">
                  <a:moveTo>
                    <a:pt x="25878" y="0"/>
                  </a:moveTo>
                  <a:lnTo>
                    <a:pt x="13997" y="2376"/>
                  </a:lnTo>
                  <a:lnTo>
                    <a:pt x="14026" y="2840"/>
                  </a:lnTo>
                  <a:lnTo>
                    <a:pt x="14084" y="4202"/>
                  </a:lnTo>
                  <a:lnTo>
                    <a:pt x="14127" y="5173"/>
                  </a:lnTo>
                  <a:lnTo>
                    <a:pt x="14142" y="6332"/>
                  </a:lnTo>
                  <a:lnTo>
                    <a:pt x="14156" y="7650"/>
                  </a:lnTo>
                  <a:lnTo>
                    <a:pt x="14142" y="9128"/>
                  </a:lnTo>
                  <a:lnTo>
                    <a:pt x="14113" y="10751"/>
                  </a:lnTo>
                  <a:lnTo>
                    <a:pt x="14055" y="12489"/>
                  </a:lnTo>
                  <a:lnTo>
                    <a:pt x="13968" y="14358"/>
                  </a:lnTo>
                  <a:lnTo>
                    <a:pt x="13895" y="15329"/>
                  </a:lnTo>
                  <a:lnTo>
                    <a:pt x="13823" y="16314"/>
                  </a:lnTo>
                  <a:lnTo>
                    <a:pt x="13751" y="17329"/>
                  </a:lnTo>
                  <a:lnTo>
                    <a:pt x="13649" y="18372"/>
                  </a:lnTo>
                  <a:lnTo>
                    <a:pt x="13548" y="19429"/>
                  </a:lnTo>
                  <a:lnTo>
                    <a:pt x="13432" y="20502"/>
                  </a:lnTo>
                  <a:lnTo>
                    <a:pt x="13301" y="21588"/>
                  </a:lnTo>
                  <a:lnTo>
                    <a:pt x="13142" y="22689"/>
                  </a:lnTo>
                  <a:lnTo>
                    <a:pt x="12983" y="23805"/>
                  </a:lnTo>
                  <a:lnTo>
                    <a:pt x="12809" y="24935"/>
                  </a:lnTo>
                  <a:lnTo>
                    <a:pt x="12707" y="25500"/>
                  </a:lnTo>
                  <a:lnTo>
                    <a:pt x="12591" y="26051"/>
                  </a:lnTo>
                  <a:lnTo>
                    <a:pt x="12461" y="26601"/>
                  </a:lnTo>
                  <a:lnTo>
                    <a:pt x="12316" y="27152"/>
                  </a:lnTo>
                  <a:lnTo>
                    <a:pt x="12171" y="27688"/>
                  </a:lnTo>
                  <a:lnTo>
                    <a:pt x="11997" y="28210"/>
                  </a:lnTo>
                  <a:lnTo>
                    <a:pt x="11824" y="28731"/>
                  </a:lnTo>
                  <a:lnTo>
                    <a:pt x="11635" y="29253"/>
                  </a:lnTo>
                  <a:lnTo>
                    <a:pt x="11432" y="29760"/>
                  </a:lnTo>
                  <a:lnTo>
                    <a:pt x="11215" y="30267"/>
                  </a:lnTo>
                  <a:lnTo>
                    <a:pt x="10998" y="30760"/>
                  </a:lnTo>
                  <a:lnTo>
                    <a:pt x="10766" y="31252"/>
                  </a:lnTo>
                  <a:lnTo>
                    <a:pt x="10534" y="31730"/>
                  </a:lnTo>
                  <a:lnTo>
                    <a:pt x="10288" y="32208"/>
                  </a:lnTo>
                  <a:lnTo>
                    <a:pt x="10027" y="32672"/>
                  </a:lnTo>
                  <a:lnTo>
                    <a:pt x="9766" y="33136"/>
                  </a:lnTo>
                  <a:lnTo>
                    <a:pt x="9230" y="34034"/>
                  </a:lnTo>
                  <a:lnTo>
                    <a:pt x="8680" y="34918"/>
                  </a:lnTo>
                  <a:lnTo>
                    <a:pt x="8100" y="35758"/>
                  </a:lnTo>
                  <a:lnTo>
                    <a:pt x="7506" y="36584"/>
                  </a:lnTo>
                  <a:lnTo>
                    <a:pt x="6912" y="37381"/>
                  </a:lnTo>
                  <a:lnTo>
                    <a:pt x="6318" y="38134"/>
                  </a:lnTo>
                  <a:lnTo>
                    <a:pt x="5724" y="38873"/>
                  </a:lnTo>
                  <a:lnTo>
                    <a:pt x="5144" y="39583"/>
                  </a:lnTo>
                  <a:lnTo>
                    <a:pt x="4000" y="40931"/>
                  </a:lnTo>
                  <a:lnTo>
                    <a:pt x="2928" y="42148"/>
                  </a:lnTo>
                  <a:lnTo>
                    <a:pt x="1971" y="43263"/>
                  </a:lnTo>
                  <a:lnTo>
                    <a:pt x="1551" y="43770"/>
                  </a:lnTo>
                  <a:lnTo>
                    <a:pt x="1174" y="44263"/>
                  </a:lnTo>
                  <a:lnTo>
                    <a:pt x="841" y="44712"/>
                  </a:lnTo>
                  <a:lnTo>
                    <a:pt x="551" y="45147"/>
                  </a:lnTo>
                  <a:lnTo>
                    <a:pt x="435" y="45350"/>
                  </a:lnTo>
                  <a:lnTo>
                    <a:pt x="320" y="45538"/>
                  </a:lnTo>
                  <a:lnTo>
                    <a:pt x="233" y="45726"/>
                  </a:lnTo>
                  <a:lnTo>
                    <a:pt x="146" y="45915"/>
                  </a:lnTo>
                  <a:lnTo>
                    <a:pt x="88" y="46089"/>
                  </a:lnTo>
                  <a:lnTo>
                    <a:pt x="44" y="46262"/>
                  </a:lnTo>
                  <a:lnTo>
                    <a:pt x="15" y="46422"/>
                  </a:lnTo>
                  <a:lnTo>
                    <a:pt x="1" y="46567"/>
                  </a:lnTo>
                  <a:lnTo>
                    <a:pt x="1" y="46712"/>
                  </a:lnTo>
                  <a:lnTo>
                    <a:pt x="30" y="46857"/>
                  </a:lnTo>
                  <a:lnTo>
                    <a:pt x="73" y="46987"/>
                  </a:lnTo>
                  <a:lnTo>
                    <a:pt x="146" y="47103"/>
                  </a:lnTo>
                  <a:lnTo>
                    <a:pt x="218" y="47233"/>
                  </a:lnTo>
                  <a:lnTo>
                    <a:pt x="291" y="47335"/>
                  </a:lnTo>
                  <a:lnTo>
                    <a:pt x="378" y="47436"/>
                  </a:lnTo>
                  <a:lnTo>
                    <a:pt x="464" y="47523"/>
                  </a:lnTo>
                  <a:lnTo>
                    <a:pt x="653" y="47668"/>
                  </a:lnTo>
                  <a:lnTo>
                    <a:pt x="856" y="47798"/>
                  </a:lnTo>
                  <a:lnTo>
                    <a:pt x="1073" y="47885"/>
                  </a:lnTo>
                  <a:lnTo>
                    <a:pt x="1290" y="47958"/>
                  </a:lnTo>
                  <a:lnTo>
                    <a:pt x="1522" y="48001"/>
                  </a:lnTo>
                  <a:lnTo>
                    <a:pt x="1768" y="48016"/>
                  </a:lnTo>
                  <a:lnTo>
                    <a:pt x="2015" y="48001"/>
                  </a:lnTo>
                  <a:lnTo>
                    <a:pt x="2261" y="47972"/>
                  </a:lnTo>
                  <a:lnTo>
                    <a:pt x="2522" y="47929"/>
                  </a:lnTo>
                  <a:lnTo>
                    <a:pt x="2783" y="47871"/>
                  </a:lnTo>
                  <a:lnTo>
                    <a:pt x="3029" y="47784"/>
                  </a:lnTo>
                  <a:lnTo>
                    <a:pt x="3290" y="47697"/>
                  </a:lnTo>
                  <a:lnTo>
                    <a:pt x="3551" y="47595"/>
                  </a:lnTo>
                  <a:lnTo>
                    <a:pt x="3797" y="47480"/>
                  </a:lnTo>
                  <a:lnTo>
                    <a:pt x="4289" y="47233"/>
                  </a:lnTo>
                  <a:lnTo>
                    <a:pt x="4753" y="46972"/>
                  </a:lnTo>
                  <a:lnTo>
                    <a:pt x="5173" y="46712"/>
                  </a:lnTo>
                  <a:lnTo>
                    <a:pt x="5536" y="46465"/>
                  </a:lnTo>
                  <a:lnTo>
                    <a:pt x="5840" y="46248"/>
                  </a:lnTo>
                  <a:lnTo>
                    <a:pt x="6072" y="46074"/>
                  </a:lnTo>
                  <a:lnTo>
                    <a:pt x="6274" y="45929"/>
                  </a:lnTo>
                  <a:lnTo>
                    <a:pt x="6303" y="46103"/>
                  </a:lnTo>
                  <a:lnTo>
                    <a:pt x="6376" y="46639"/>
                  </a:lnTo>
                  <a:lnTo>
                    <a:pt x="6405" y="47016"/>
                  </a:lnTo>
                  <a:lnTo>
                    <a:pt x="6434" y="47451"/>
                  </a:lnTo>
                  <a:lnTo>
                    <a:pt x="6448" y="47958"/>
                  </a:lnTo>
                  <a:lnTo>
                    <a:pt x="6448" y="48523"/>
                  </a:lnTo>
                  <a:lnTo>
                    <a:pt x="6434" y="49131"/>
                  </a:lnTo>
                  <a:lnTo>
                    <a:pt x="6376" y="49783"/>
                  </a:lnTo>
                  <a:lnTo>
                    <a:pt x="6303" y="50464"/>
                  </a:lnTo>
                  <a:lnTo>
                    <a:pt x="6187" y="51189"/>
                  </a:lnTo>
                  <a:lnTo>
                    <a:pt x="6115" y="51551"/>
                  </a:lnTo>
                  <a:lnTo>
                    <a:pt x="6043" y="51928"/>
                  </a:lnTo>
                  <a:lnTo>
                    <a:pt x="5941" y="52304"/>
                  </a:lnTo>
                  <a:lnTo>
                    <a:pt x="5840" y="52681"/>
                  </a:lnTo>
                  <a:lnTo>
                    <a:pt x="5724" y="53072"/>
                  </a:lnTo>
                  <a:lnTo>
                    <a:pt x="5593" y="53463"/>
                  </a:lnTo>
                  <a:lnTo>
                    <a:pt x="5449" y="53840"/>
                  </a:lnTo>
                  <a:lnTo>
                    <a:pt x="5289" y="54231"/>
                  </a:lnTo>
                  <a:lnTo>
                    <a:pt x="4956" y="54970"/>
                  </a:lnTo>
                  <a:lnTo>
                    <a:pt x="4637" y="55637"/>
                  </a:lnTo>
                  <a:lnTo>
                    <a:pt x="4333" y="56231"/>
                  </a:lnTo>
                  <a:lnTo>
                    <a:pt x="4043" y="56752"/>
                  </a:lnTo>
                  <a:lnTo>
                    <a:pt x="3536" y="57607"/>
                  </a:lnTo>
                  <a:lnTo>
                    <a:pt x="3333" y="57955"/>
                  </a:lnTo>
                  <a:lnTo>
                    <a:pt x="3159" y="58274"/>
                  </a:lnTo>
                  <a:lnTo>
                    <a:pt x="3029" y="58534"/>
                  </a:lnTo>
                  <a:lnTo>
                    <a:pt x="2985" y="58665"/>
                  </a:lnTo>
                  <a:lnTo>
                    <a:pt x="2957" y="58781"/>
                  </a:lnTo>
                  <a:lnTo>
                    <a:pt x="2928" y="58882"/>
                  </a:lnTo>
                  <a:lnTo>
                    <a:pt x="2928" y="58984"/>
                  </a:lnTo>
                  <a:lnTo>
                    <a:pt x="2928" y="59070"/>
                  </a:lnTo>
                  <a:lnTo>
                    <a:pt x="2942" y="59157"/>
                  </a:lnTo>
                  <a:lnTo>
                    <a:pt x="2985" y="59244"/>
                  </a:lnTo>
                  <a:lnTo>
                    <a:pt x="3029" y="59331"/>
                  </a:lnTo>
                  <a:lnTo>
                    <a:pt x="3101" y="59404"/>
                  </a:lnTo>
                  <a:lnTo>
                    <a:pt x="3188" y="59491"/>
                  </a:lnTo>
                  <a:lnTo>
                    <a:pt x="3290" y="59563"/>
                  </a:lnTo>
                  <a:lnTo>
                    <a:pt x="3406" y="59636"/>
                  </a:lnTo>
                  <a:lnTo>
                    <a:pt x="3710" y="59780"/>
                  </a:lnTo>
                  <a:lnTo>
                    <a:pt x="3869" y="59838"/>
                  </a:lnTo>
                  <a:lnTo>
                    <a:pt x="4058" y="59882"/>
                  </a:lnTo>
                  <a:lnTo>
                    <a:pt x="4232" y="59911"/>
                  </a:lnTo>
                  <a:lnTo>
                    <a:pt x="4420" y="59925"/>
                  </a:lnTo>
                  <a:lnTo>
                    <a:pt x="4623" y="59911"/>
                  </a:lnTo>
                  <a:lnTo>
                    <a:pt x="4826" y="59882"/>
                  </a:lnTo>
                  <a:lnTo>
                    <a:pt x="5028" y="59838"/>
                  </a:lnTo>
                  <a:lnTo>
                    <a:pt x="5231" y="59766"/>
                  </a:lnTo>
                  <a:lnTo>
                    <a:pt x="5449" y="59694"/>
                  </a:lnTo>
                  <a:lnTo>
                    <a:pt x="5666" y="59592"/>
                  </a:lnTo>
                  <a:lnTo>
                    <a:pt x="5898" y="59476"/>
                  </a:lnTo>
                  <a:lnTo>
                    <a:pt x="6130" y="59346"/>
                  </a:lnTo>
                  <a:lnTo>
                    <a:pt x="6361" y="59201"/>
                  </a:lnTo>
                  <a:lnTo>
                    <a:pt x="6593" y="59042"/>
                  </a:lnTo>
                  <a:lnTo>
                    <a:pt x="6825" y="58853"/>
                  </a:lnTo>
                  <a:lnTo>
                    <a:pt x="7071" y="58665"/>
                  </a:lnTo>
                  <a:lnTo>
                    <a:pt x="7318" y="58462"/>
                  </a:lnTo>
                  <a:lnTo>
                    <a:pt x="7549" y="58245"/>
                  </a:lnTo>
                  <a:lnTo>
                    <a:pt x="8042" y="57752"/>
                  </a:lnTo>
                  <a:lnTo>
                    <a:pt x="8549" y="57216"/>
                  </a:lnTo>
                  <a:lnTo>
                    <a:pt x="9042" y="56636"/>
                  </a:lnTo>
                  <a:lnTo>
                    <a:pt x="9549" y="55999"/>
                  </a:lnTo>
                  <a:lnTo>
                    <a:pt x="10041" y="55318"/>
                  </a:lnTo>
                  <a:lnTo>
                    <a:pt x="10534" y="54608"/>
                  </a:lnTo>
                  <a:lnTo>
                    <a:pt x="11027" y="53840"/>
                  </a:lnTo>
                  <a:lnTo>
                    <a:pt x="11027" y="53840"/>
                  </a:lnTo>
                  <a:lnTo>
                    <a:pt x="10911" y="54072"/>
                  </a:lnTo>
                  <a:lnTo>
                    <a:pt x="10607" y="54695"/>
                  </a:lnTo>
                  <a:lnTo>
                    <a:pt x="10215" y="55579"/>
                  </a:lnTo>
                  <a:lnTo>
                    <a:pt x="9998" y="56086"/>
                  </a:lnTo>
                  <a:lnTo>
                    <a:pt x="9795" y="56607"/>
                  </a:lnTo>
                  <a:lnTo>
                    <a:pt x="9592" y="57158"/>
                  </a:lnTo>
                  <a:lnTo>
                    <a:pt x="9418" y="57694"/>
                  </a:lnTo>
                  <a:lnTo>
                    <a:pt x="9288" y="58201"/>
                  </a:lnTo>
                  <a:lnTo>
                    <a:pt x="9230" y="58447"/>
                  </a:lnTo>
                  <a:lnTo>
                    <a:pt x="9187" y="58679"/>
                  </a:lnTo>
                  <a:lnTo>
                    <a:pt x="9158" y="58911"/>
                  </a:lnTo>
                  <a:lnTo>
                    <a:pt x="9143" y="59114"/>
                  </a:lnTo>
                  <a:lnTo>
                    <a:pt x="9158" y="59317"/>
                  </a:lnTo>
                  <a:lnTo>
                    <a:pt x="9172" y="59491"/>
                  </a:lnTo>
                  <a:lnTo>
                    <a:pt x="9216" y="59650"/>
                  </a:lnTo>
                  <a:lnTo>
                    <a:pt x="9259" y="59780"/>
                  </a:lnTo>
                  <a:lnTo>
                    <a:pt x="9346" y="59896"/>
                  </a:lnTo>
                  <a:lnTo>
                    <a:pt x="9447" y="59983"/>
                  </a:lnTo>
                  <a:lnTo>
                    <a:pt x="9563" y="60041"/>
                  </a:lnTo>
                  <a:lnTo>
                    <a:pt x="9694" y="60099"/>
                  </a:lnTo>
                  <a:lnTo>
                    <a:pt x="9824" y="60143"/>
                  </a:lnTo>
                  <a:lnTo>
                    <a:pt x="9969" y="60157"/>
                  </a:lnTo>
                  <a:lnTo>
                    <a:pt x="10114" y="60172"/>
                  </a:lnTo>
                  <a:lnTo>
                    <a:pt x="10288" y="60172"/>
                  </a:lnTo>
                  <a:lnTo>
                    <a:pt x="10447" y="60157"/>
                  </a:lnTo>
                  <a:lnTo>
                    <a:pt x="10621" y="60128"/>
                  </a:lnTo>
                  <a:lnTo>
                    <a:pt x="10809" y="60085"/>
                  </a:lnTo>
                  <a:lnTo>
                    <a:pt x="10998" y="60041"/>
                  </a:lnTo>
                  <a:lnTo>
                    <a:pt x="11186" y="59969"/>
                  </a:lnTo>
                  <a:lnTo>
                    <a:pt x="11389" y="59882"/>
                  </a:lnTo>
                  <a:lnTo>
                    <a:pt x="11592" y="59795"/>
                  </a:lnTo>
                  <a:lnTo>
                    <a:pt x="11795" y="59679"/>
                  </a:lnTo>
                  <a:lnTo>
                    <a:pt x="11997" y="59563"/>
                  </a:lnTo>
                  <a:lnTo>
                    <a:pt x="12215" y="59433"/>
                  </a:lnTo>
                  <a:lnTo>
                    <a:pt x="12432" y="59288"/>
                  </a:lnTo>
                  <a:lnTo>
                    <a:pt x="12649" y="59128"/>
                  </a:lnTo>
                  <a:lnTo>
                    <a:pt x="12867" y="58955"/>
                  </a:lnTo>
                  <a:lnTo>
                    <a:pt x="13084" y="58781"/>
                  </a:lnTo>
                  <a:lnTo>
                    <a:pt x="13301" y="58578"/>
                  </a:lnTo>
                  <a:lnTo>
                    <a:pt x="13519" y="58375"/>
                  </a:lnTo>
                  <a:lnTo>
                    <a:pt x="13736" y="58143"/>
                  </a:lnTo>
                  <a:lnTo>
                    <a:pt x="13953" y="57911"/>
                  </a:lnTo>
                  <a:lnTo>
                    <a:pt x="14171" y="57680"/>
                  </a:lnTo>
                  <a:lnTo>
                    <a:pt x="14388" y="57419"/>
                  </a:lnTo>
                  <a:lnTo>
                    <a:pt x="14591" y="57143"/>
                  </a:lnTo>
                  <a:lnTo>
                    <a:pt x="14794" y="56868"/>
                  </a:lnTo>
                  <a:lnTo>
                    <a:pt x="14997" y="56578"/>
                  </a:lnTo>
                  <a:lnTo>
                    <a:pt x="15199" y="56274"/>
                  </a:lnTo>
                  <a:lnTo>
                    <a:pt x="15388" y="55955"/>
                  </a:lnTo>
                  <a:lnTo>
                    <a:pt x="15576" y="55622"/>
                  </a:lnTo>
                  <a:lnTo>
                    <a:pt x="15518" y="55796"/>
                  </a:lnTo>
                  <a:lnTo>
                    <a:pt x="15359" y="56274"/>
                  </a:lnTo>
                  <a:lnTo>
                    <a:pt x="15257" y="56607"/>
                  </a:lnTo>
                  <a:lnTo>
                    <a:pt x="15156" y="56970"/>
                  </a:lnTo>
                  <a:lnTo>
                    <a:pt x="15069" y="57361"/>
                  </a:lnTo>
                  <a:lnTo>
                    <a:pt x="14982" y="57781"/>
                  </a:lnTo>
                  <a:lnTo>
                    <a:pt x="14924" y="58201"/>
                  </a:lnTo>
                  <a:lnTo>
                    <a:pt x="14881" y="58607"/>
                  </a:lnTo>
                  <a:lnTo>
                    <a:pt x="14881" y="58810"/>
                  </a:lnTo>
                  <a:lnTo>
                    <a:pt x="14881" y="59013"/>
                  </a:lnTo>
                  <a:lnTo>
                    <a:pt x="14895" y="59201"/>
                  </a:lnTo>
                  <a:lnTo>
                    <a:pt x="14910" y="59375"/>
                  </a:lnTo>
                  <a:lnTo>
                    <a:pt x="14953" y="59549"/>
                  </a:lnTo>
                  <a:lnTo>
                    <a:pt x="14997" y="59708"/>
                  </a:lnTo>
                  <a:lnTo>
                    <a:pt x="15055" y="59867"/>
                  </a:lnTo>
                  <a:lnTo>
                    <a:pt x="15127" y="59998"/>
                  </a:lnTo>
                  <a:lnTo>
                    <a:pt x="15214" y="60114"/>
                  </a:lnTo>
                  <a:lnTo>
                    <a:pt x="15315" y="60215"/>
                  </a:lnTo>
                  <a:lnTo>
                    <a:pt x="15446" y="60302"/>
                  </a:lnTo>
                  <a:lnTo>
                    <a:pt x="15576" y="60374"/>
                  </a:lnTo>
                  <a:lnTo>
                    <a:pt x="15736" y="60418"/>
                  </a:lnTo>
                  <a:lnTo>
                    <a:pt x="15880" y="60432"/>
                  </a:lnTo>
                  <a:lnTo>
                    <a:pt x="16040" y="60418"/>
                  </a:lnTo>
                  <a:lnTo>
                    <a:pt x="16214" y="60389"/>
                  </a:lnTo>
                  <a:lnTo>
                    <a:pt x="16373" y="60331"/>
                  </a:lnTo>
                  <a:lnTo>
                    <a:pt x="16547" y="60259"/>
                  </a:lnTo>
                  <a:lnTo>
                    <a:pt x="16706" y="60157"/>
                  </a:lnTo>
                  <a:lnTo>
                    <a:pt x="16880" y="60041"/>
                  </a:lnTo>
                  <a:lnTo>
                    <a:pt x="17054" y="59896"/>
                  </a:lnTo>
                  <a:lnTo>
                    <a:pt x="17228" y="59737"/>
                  </a:lnTo>
                  <a:lnTo>
                    <a:pt x="17402" y="59563"/>
                  </a:lnTo>
                  <a:lnTo>
                    <a:pt x="17576" y="59360"/>
                  </a:lnTo>
                  <a:lnTo>
                    <a:pt x="17764" y="59143"/>
                  </a:lnTo>
                  <a:lnTo>
                    <a:pt x="17938" y="58926"/>
                  </a:lnTo>
                  <a:lnTo>
                    <a:pt x="18112" y="58679"/>
                  </a:lnTo>
                  <a:lnTo>
                    <a:pt x="18271" y="58418"/>
                  </a:lnTo>
                  <a:lnTo>
                    <a:pt x="18619" y="57868"/>
                  </a:lnTo>
                  <a:lnTo>
                    <a:pt x="18952" y="57259"/>
                  </a:lnTo>
                  <a:lnTo>
                    <a:pt x="19256" y="56622"/>
                  </a:lnTo>
                  <a:lnTo>
                    <a:pt x="19561" y="55941"/>
                  </a:lnTo>
                  <a:lnTo>
                    <a:pt x="19836" y="55245"/>
                  </a:lnTo>
                  <a:lnTo>
                    <a:pt x="20097" y="54521"/>
                  </a:lnTo>
                  <a:lnTo>
                    <a:pt x="20328" y="53797"/>
                  </a:lnTo>
                  <a:lnTo>
                    <a:pt x="20531" y="53043"/>
                  </a:lnTo>
                  <a:lnTo>
                    <a:pt x="20618" y="52666"/>
                  </a:lnTo>
                  <a:lnTo>
                    <a:pt x="20691" y="52275"/>
                  </a:lnTo>
                  <a:lnTo>
                    <a:pt x="20749" y="51870"/>
                  </a:lnTo>
                  <a:lnTo>
                    <a:pt x="20792" y="51464"/>
                  </a:lnTo>
                  <a:lnTo>
                    <a:pt x="20821" y="51029"/>
                  </a:lnTo>
                  <a:lnTo>
                    <a:pt x="20850" y="50595"/>
                  </a:lnTo>
                  <a:lnTo>
                    <a:pt x="20865" y="50160"/>
                  </a:lnTo>
                  <a:lnTo>
                    <a:pt x="20865" y="49711"/>
                  </a:lnTo>
                  <a:lnTo>
                    <a:pt x="20836" y="48812"/>
                  </a:lnTo>
                  <a:lnTo>
                    <a:pt x="20792" y="47900"/>
                  </a:lnTo>
                  <a:lnTo>
                    <a:pt x="20734" y="46987"/>
                  </a:lnTo>
                  <a:lnTo>
                    <a:pt x="20647" y="46089"/>
                  </a:lnTo>
                  <a:lnTo>
                    <a:pt x="20488" y="44393"/>
                  </a:lnTo>
                  <a:lnTo>
                    <a:pt x="20401" y="43611"/>
                  </a:lnTo>
                  <a:lnTo>
                    <a:pt x="20328" y="42887"/>
                  </a:lnTo>
                  <a:lnTo>
                    <a:pt x="20285" y="42235"/>
                  </a:lnTo>
                  <a:lnTo>
                    <a:pt x="20270" y="41655"/>
                  </a:lnTo>
                  <a:lnTo>
                    <a:pt x="20270" y="41394"/>
                  </a:lnTo>
                  <a:lnTo>
                    <a:pt x="20285" y="41162"/>
                  </a:lnTo>
                  <a:lnTo>
                    <a:pt x="20299" y="40960"/>
                  </a:lnTo>
                  <a:lnTo>
                    <a:pt x="20328" y="40771"/>
                  </a:lnTo>
                  <a:lnTo>
                    <a:pt x="20401" y="40554"/>
                  </a:lnTo>
                  <a:lnTo>
                    <a:pt x="20517" y="40235"/>
                  </a:lnTo>
                  <a:lnTo>
                    <a:pt x="20879" y="39308"/>
                  </a:lnTo>
                  <a:lnTo>
                    <a:pt x="21401" y="38018"/>
                  </a:lnTo>
                  <a:lnTo>
                    <a:pt x="22038" y="36381"/>
                  </a:lnTo>
                  <a:lnTo>
                    <a:pt x="22386" y="35439"/>
                  </a:lnTo>
                  <a:lnTo>
                    <a:pt x="22748" y="34440"/>
                  </a:lnTo>
                  <a:lnTo>
                    <a:pt x="23125" y="33353"/>
                  </a:lnTo>
                  <a:lnTo>
                    <a:pt x="23516" y="32208"/>
                  </a:lnTo>
                  <a:lnTo>
                    <a:pt x="23893" y="30991"/>
                  </a:lnTo>
                  <a:lnTo>
                    <a:pt x="24284" y="29716"/>
                  </a:lnTo>
                  <a:lnTo>
                    <a:pt x="24661" y="28383"/>
                  </a:lnTo>
                  <a:lnTo>
                    <a:pt x="25037" y="26993"/>
                  </a:lnTo>
                  <a:lnTo>
                    <a:pt x="25385" y="25558"/>
                  </a:lnTo>
                  <a:lnTo>
                    <a:pt x="25718" y="24066"/>
                  </a:lnTo>
                  <a:lnTo>
                    <a:pt x="25878" y="23298"/>
                  </a:lnTo>
                  <a:lnTo>
                    <a:pt x="26037" y="22530"/>
                  </a:lnTo>
                  <a:lnTo>
                    <a:pt x="26182" y="21748"/>
                  </a:lnTo>
                  <a:lnTo>
                    <a:pt x="26312" y="20951"/>
                  </a:lnTo>
                  <a:lnTo>
                    <a:pt x="26443" y="20154"/>
                  </a:lnTo>
                  <a:lnTo>
                    <a:pt x="26559" y="19342"/>
                  </a:lnTo>
                  <a:lnTo>
                    <a:pt x="26674" y="18517"/>
                  </a:lnTo>
                  <a:lnTo>
                    <a:pt x="26776" y="17691"/>
                  </a:lnTo>
                  <a:lnTo>
                    <a:pt x="26863" y="16850"/>
                  </a:lnTo>
                  <a:lnTo>
                    <a:pt x="26950" y="16010"/>
                  </a:lnTo>
                  <a:lnTo>
                    <a:pt x="27008" y="15155"/>
                  </a:lnTo>
                  <a:lnTo>
                    <a:pt x="27066" y="14300"/>
                  </a:lnTo>
                  <a:lnTo>
                    <a:pt x="27109" y="13431"/>
                  </a:lnTo>
                  <a:lnTo>
                    <a:pt x="27138" y="12562"/>
                  </a:lnTo>
                  <a:lnTo>
                    <a:pt x="27153" y="11692"/>
                  </a:lnTo>
                  <a:lnTo>
                    <a:pt x="27167" y="10809"/>
                  </a:lnTo>
                  <a:lnTo>
                    <a:pt x="27153" y="9925"/>
                  </a:lnTo>
                  <a:lnTo>
                    <a:pt x="27124" y="9041"/>
                  </a:lnTo>
                  <a:lnTo>
                    <a:pt x="27080" y="8143"/>
                  </a:lnTo>
                  <a:lnTo>
                    <a:pt x="27022" y="7244"/>
                  </a:lnTo>
                  <a:lnTo>
                    <a:pt x="26935" y="6346"/>
                  </a:lnTo>
                  <a:lnTo>
                    <a:pt x="26848" y="5448"/>
                  </a:lnTo>
                  <a:lnTo>
                    <a:pt x="26732" y="4535"/>
                  </a:lnTo>
                  <a:lnTo>
                    <a:pt x="26602" y="3637"/>
                  </a:lnTo>
                  <a:lnTo>
                    <a:pt x="26443" y="2724"/>
                  </a:lnTo>
                  <a:lnTo>
                    <a:pt x="26283" y="1811"/>
                  </a:lnTo>
                  <a:lnTo>
                    <a:pt x="26080" y="898"/>
                  </a:lnTo>
                  <a:lnTo>
                    <a:pt x="25878" y="0"/>
                  </a:lnTo>
                  <a:close/>
                </a:path>
              </a:pathLst>
            </a:custGeom>
            <a:solidFill>
              <a:srgbClr val="FDCC8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1815;p37">
              <a:extLst>
                <a:ext uri="{FF2B5EF4-FFF2-40B4-BE49-F238E27FC236}">
                  <a16:creationId xmlns:a16="http://schemas.microsoft.com/office/drawing/2014/main" id="{906D4FAB-5328-C460-29E9-965BCD0882D4}"/>
                </a:ext>
              </a:extLst>
            </p:cNvPr>
            <p:cNvSpPr/>
            <p:nvPr/>
          </p:nvSpPr>
          <p:spPr>
            <a:xfrm>
              <a:off x="4128925" y="2638900"/>
              <a:ext cx="294150" cy="1510100"/>
            </a:xfrm>
            <a:custGeom>
              <a:avLst/>
              <a:gdLst/>
              <a:ahLst/>
              <a:cxnLst/>
              <a:rect l="l" t="t" r="r" b="b"/>
              <a:pathLst>
                <a:path w="11766" h="60404" extrusionOk="0">
                  <a:moveTo>
                    <a:pt x="10476" y="0"/>
                  </a:moveTo>
                  <a:lnTo>
                    <a:pt x="7737" y="536"/>
                  </a:lnTo>
                  <a:lnTo>
                    <a:pt x="4173" y="3854"/>
                  </a:lnTo>
                  <a:lnTo>
                    <a:pt x="4434" y="4999"/>
                  </a:lnTo>
                  <a:lnTo>
                    <a:pt x="4666" y="6143"/>
                  </a:lnTo>
                  <a:lnTo>
                    <a:pt x="4868" y="7302"/>
                  </a:lnTo>
                  <a:lnTo>
                    <a:pt x="5042" y="8461"/>
                  </a:lnTo>
                  <a:lnTo>
                    <a:pt x="5202" y="9621"/>
                  </a:lnTo>
                  <a:lnTo>
                    <a:pt x="5332" y="10780"/>
                  </a:lnTo>
                  <a:lnTo>
                    <a:pt x="5434" y="11953"/>
                  </a:lnTo>
                  <a:lnTo>
                    <a:pt x="5506" y="13127"/>
                  </a:lnTo>
                  <a:lnTo>
                    <a:pt x="5564" y="14300"/>
                  </a:lnTo>
                  <a:lnTo>
                    <a:pt x="5593" y="15474"/>
                  </a:lnTo>
                  <a:lnTo>
                    <a:pt x="5593" y="16648"/>
                  </a:lnTo>
                  <a:lnTo>
                    <a:pt x="5578" y="17821"/>
                  </a:lnTo>
                  <a:lnTo>
                    <a:pt x="5535" y="18995"/>
                  </a:lnTo>
                  <a:lnTo>
                    <a:pt x="5463" y="20154"/>
                  </a:lnTo>
                  <a:lnTo>
                    <a:pt x="5361" y="21327"/>
                  </a:lnTo>
                  <a:lnTo>
                    <a:pt x="5245" y="22501"/>
                  </a:lnTo>
                  <a:lnTo>
                    <a:pt x="5100" y="23660"/>
                  </a:lnTo>
                  <a:lnTo>
                    <a:pt x="4926" y="24819"/>
                  </a:lnTo>
                  <a:lnTo>
                    <a:pt x="4724" y="25978"/>
                  </a:lnTo>
                  <a:lnTo>
                    <a:pt x="4506" y="27137"/>
                  </a:lnTo>
                  <a:lnTo>
                    <a:pt x="4274" y="28282"/>
                  </a:lnTo>
                  <a:lnTo>
                    <a:pt x="3999" y="29427"/>
                  </a:lnTo>
                  <a:lnTo>
                    <a:pt x="3709" y="30557"/>
                  </a:lnTo>
                  <a:lnTo>
                    <a:pt x="3391" y="31687"/>
                  </a:lnTo>
                  <a:lnTo>
                    <a:pt x="3057" y="32802"/>
                  </a:lnTo>
                  <a:lnTo>
                    <a:pt x="2681" y="33918"/>
                  </a:lnTo>
                  <a:lnTo>
                    <a:pt x="2304" y="35034"/>
                  </a:lnTo>
                  <a:lnTo>
                    <a:pt x="1884" y="36135"/>
                  </a:lnTo>
                  <a:lnTo>
                    <a:pt x="1449" y="37222"/>
                  </a:lnTo>
                  <a:lnTo>
                    <a:pt x="986" y="38294"/>
                  </a:lnTo>
                  <a:lnTo>
                    <a:pt x="507" y="39366"/>
                  </a:lnTo>
                  <a:lnTo>
                    <a:pt x="0" y="40424"/>
                  </a:lnTo>
                  <a:lnTo>
                    <a:pt x="218" y="40597"/>
                  </a:lnTo>
                  <a:lnTo>
                    <a:pt x="420" y="40786"/>
                  </a:lnTo>
                  <a:lnTo>
                    <a:pt x="623" y="40974"/>
                  </a:lnTo>
                  <a:lnTo>
                    <a:pt x="812" y="41177"/>
                  </a:lnTo>
                  <a:lnTo>
                    <a:pt x="1000" y="41380"/>
                  </a:lnTo>
                  <a:lnTo>
                    <a:pt x="1174" y="41597"/>
                  </a:lnTo>
                  <a:lnTo>
                    <a:pt x="1333" y="41829"/>
                  </a:lnTo>
                  <a:lnTo>
                    <a:pt x="1478" y="42046"/>
                  </a:lnTo>
                  <a:lnTo>
                    <a:pt x="1623" y="42293"/>
                  </a:lnTo>
                  <a:lnTo>
                    <a:pt x="1768" y="42524"/>
                  </a:lnTo>
                  <a:lnTo>
                    <a:pt x="1884" y="42771"/>
                  </a:lnTo>
                  <a:lnTo>
                    <a:pt x="2014" y="43032"/>
                  </a:lnTo>
                  <a:lnTo>
                    <a:pt x="2116" y="43278"/>
                  </a:lnTo>
                  <a:lnTo>
                    <a:pt x="2217" y="43539"/>
                  </a:lnTo>
                  <a:lnTo>
                    <a:pt x="2405" y="44075"/>
                  </a:lnTo>
                  <a:lnTo>
                    <a:pt x="2565" y="44625"/>
                  </a:lnTo>
                  <a:lnTo>
                    <a:pt x="2695" y="45190"/>
                  </a:lnTo>
                  <a:lnTo>
                    <a:pt x="2797" y="45755"/>
                  </a:lnTo>
                  <a:lnTo>
                    <a:pt x="2884" y="46320"/>
                  </a:lnTo>
                  <a:lnTo>
                    <a:pt x="2941" y="46900"/>
                  </a:lnTo>
                  <a:lnTo>
                    <a:pt x="2985" y="47480"/>
                  </a:lnTo>
                  <a:lnTo>
                    <a:pt x="3014" y="48059"/>
                  </a:lnTo>
                  <a:lnTo>
                    <a:pt x="3014" y="48624"/>
                  </a:lnTo>
                  <a:lnTo>
                    <a:pt x="3014" y="49378"/>
                  </a:lnTo>
                  <a:lnTo>
                    <a:pt x="2985" y="50131"/>
                  </a:lnTo>
                  <a:lnTo>
                    <a:pt x="2941" y="50884"/>
                  </a:lnTo>
                  <a:lnTo>
                    <a:pt x="2869" y="51638"/>
                  </a:lnTo>
                  <a:lnTo>
                    <a:pt x="2797" y="52391"/>
                  </a:lnTo>
                  <a:lnTo>
                    <a:pt x="2695" y="53130"/>
                  </a:lnTo>
                  <a:lnTo>
                    <a:pt x="2579" y="53884"/>
                  </a:lnTo>
                  <a:lnTo>
                    <a:pt x="2434" y="54622"/>
                  </a:lnTo>
                  <a:lnTo>
                    <a:pt x="2290" y="55361"/>
                  </a:lnTo>
                  <a:lnTo>
                    <a:pt x="2116" y="56086"/>
                  </a:lnTo>
                  <a:lnTo>
                    <a:pt x="1927" y="56825"/>
                  </a:lnTo>
                  <a:lnTo>
                    <a:pt x="1724" y="57549"/>
                  </a:lnTo>
                  <a:lnTo>
                    <a:pt x="1507" y="58274"/>
                  </a:lnTo>
                  <a:lnTo>
                    <a:pt x="1275" y="58984"/>
                  </a:lnTo>
                  <a:lnTo>
                    <a:pt x="1015" y="59694"/>
                  </a:lnTo>
                  <a:lnTo>
                    <a:pt x="739" y="60403"/>
                  </a:lnTo>
                  <a:lnTo>
                    <a:pt x="884" y="60360"/>
                  </a:lnTo>
                  <a:lnTo>
                    <a:pt x="1043" y="60302"/>
                  </a:lnTo>
                  <a:lnTo>
                    <a:pt x="1188" y="60230"/>
                  </a:lnTo>
                  <a:lnTo>
                    <a:pt x="1333" y="60128"/>
                  </a:lnTo>
                  <a:lnTo>
                    <a:pt x="1493" y="60027"/>
                  </a:lnTo>
                  <a:lnTo>
                    <a:pt x="1638" y="59896"/>
                  </a:lnTo>
                  <a:lnTo>
                    <a:pt x="1797" y="59751"/>
                  </a:lnTo>
                  <a:lnTo>
                    <a:pt x="1956" y="59607"/>
                  </a:lnTo>
                  <a:lnTo>
                    <a:pt x="2116" y="59433"/>
                  </a:lnTo>
                  <a:lnTo>
                    <a:pt x="2261" y="59259"/>
                  </a:lnTo>
                  <a:lnTo>
                    <a:pt x="2579" y="58853"/>
                  </a:lnTo>
                  <a:lnTo>
                    <a:pt x="2884" y="58404"/>
                  </a:lnTo>
                  <a:lnTo>
                    <a:pt x="3188" y="57911"/>
                  </a:lnTo>
                  <a:lnTo>
                    <a:pt x="3478" y="57390"/>
                  </a:lnTo>
                  <a:lnTo>
                    <a:pt x="3767" y="56825"/>
                  </a:lnTo>
                  <a:lnTo>
                    <a:pt x="4028" y="56245"/>
                  </a:lnTo>
                  <a:lnTo>
                    <a:pt x="4289" y="55637"/>
                  </a:lnTo>
                  <a:lnTo>
                    <a:pt x="4535" y="54999"/>
                  </a:lnTo>
                  <a:lnTo>
                    <a:pt x="4753" y="54362"/>
                  </a:lnTo>
                  <a:lnTo>
                    <a:pt x="4955" y="53710"/>
                  </a:lnTo>
                  <a:lnTo>
                    <a:pt x="5129" y="53043"/>
                  </a:lnTo>
                  <a:lnTo>
                    <a:pt x="5216" y="52666"/>
                  </a:lnTo>
                  <a:lnTo>
                    <a:pt x="5289" y="52275"/>
                  </a:lnTo>
                  <a:lnTo>
                    <a:pt x="5347" y="51870"/>
                  </a:lnTo>
                  <a:lnTo>
                    <a:pt x="5390" y="51464"/>
                  </a:lnTo>
                  <a:lnTo>
                    <a:pt x="5419" y="51029"/>
                  </a:lnTo>
                  <a:lnTo>
                    <a:pt x="5448" y="50595"/>
                  </a:lnTo>
                  <a:lnTo>
                    <a:pt x="5463" y="50160"/>
                  </a:lnTo>
                  <a:lnTo>
                    <a:pt x="5463" y="49711"/>
                  </a:lnTo>
                  <a:lnTo>
                    <a:pt x="5434" y="48812"/>
                  </a:lnTo>
                  <a:lnTo>
                    <a:pt x="5390" y="47900"/>
                  </a:lnTo>
                  <a:lnTo>
                    <a:pt x="5332" y="46987"/>
                  </a:lnTo>
                  <a:lnTo>
                    <a:pt x="5245" y="46089"/>
                  </a:lnTo>
                  <a:lnTo>
                    <a:pt x="5086" y="44393"/>
                  </a:lnTo>
                  <a:lnTo>
                    <a:pt x="4999" y="43611"/>
                  </a:lnTo>
                  <a:lnTo>
                    <a:pt x="4926" y="42887"/>
                  </a:lnTo>
                  <a:lnTo>
                    <a:pt x="4883" y="42235"/>
                  </a:lnTo>
                  <a:lnTo>
                    <a:pt x="4868" y="41655"/>
                  </a:lnTo>
                  <a:lnTo>
                    <a:pt x="4868" y="41394"/>
                  </a:lnTo>
                  <a:lnTo>
                    <a:pt x="4883" y="41162"/>
                  </a:lnTo>
                  <a:lnTo>
                    <a:pt x="4897" y="40960"/>
                  </a:lnTo>
                  <a:lnTo>
                    <a:pt x="4926" y="40771"/>
                  </a:lnTo>
                  <a:lnTo>
                    <a:pt x="4999" y="40554"/>
                  </a:lnTo>
                  <a:lnTo>
                    <a:pt x="5115" y="40235"/>
                  </a:lnTo>
                  <a:lnTo>
                    <a:pt x="5477" y="39308"/>
                  </a:lnTo>
                  <a:lnTo>
                    <a:pt x="5999" y="38018"/>
                  </a:lnTo>
                  <a:lnTo>
                    <a:pt x="6636" y="36381"/>
                  </a:lnTo>
                  <a:lnTo>
                    <a:pt x="6984" y="35439"/>
                  </a:lnTo>
                  <a:lnTo>
                    <a:pt x="7346" y="34440"/>
                  </a:lnTo>
                  <a:lnTo>
                    <a:pt x="7723" y="33353"/>
                  </a:lnTo>
                  <a:lnTo>
                    <a:pt x="8114" y="32208"/>
                  </a:lnTo>
                  <a:lnTo>
                    <a:pt x="8491" y="30991"/>
                  </a:lnTo>
                  <a:lnTo>
                    <a:pt x="8882" y="29716"/>
                  </a:lnTo>
                  <a:lnTo>
                    <a:pt x="9259" y="28383"/>
                  </a:lnTo>
                  <a:lnTo>
                    <a:pt x="9635" y="26993"/>
                  </a:lnTo>
                  <a:lnTo>
                    <a:pt x="9983" y="25558"/>
                  </a:lnTo>
                  <a:lnTo>
                    <a:pt x="10316" y="24066"/>
                  </a:lnTo>
                  <a:lnTo>
                    <a:pt x="10476" y="23298"/>
                  </a:lnTo>
                  <a:lnTo>
                    <a:pt x="10635" y="22530"/>
                  </a:lnTo>
                  <a:lnTo>
                    <a:pt x="10780" y="21748"/>
                  </a:lnTo>
                  <a:lnTo>
                    <a:pt x="10910" y="20951"/>
                  </a:lnTo>
                  <a:lnTo>
                    <a:pt x="11041" y="20154"/>
                  </a:lnTo>
                  <a:lnTo>
                    <a:pt x="11157" y="19342"/>
                  </a:lnTo>
                  <a:lnTo>
                    <a:pt x="11272" y="18517"/>
                  </a:lnTo>
                  <a:lnTo>
                    <a:pt x="11374" y="17691"/>
                  </a:lnTo>
                  <a:lnTo>
                    <a:pt x="11461" y="16850"/>
                  </a:lnTo>
                  <a:lnTo>
                    <a:pt x="11548" y="16010"/>
                  </a:lnTo>
                  <a:lnTo>
                    <a:pt x="11606" y="15155"/>
                  </a:lnTo>
                  <a:lnTo>
                    <a:pt x="11664" y="14300"/>
                  </a:lnTo>
                  <a:lnTo>
                    <a:pt x="11707" y="13431"/>
                  </a:lnTo>
                  <a:lnTo>
                    <a:pt x="11736" y="12562"/>
                  </a:lnTo>
                  <a:lnTo>
                    <a:pt x="11751" y="11692"/>
                  </a:lnTo>
                  <a:lnTo>
                    <a:pt x="11765" y="10809"/>
                  </a:lnTo>
                  <a:lnTo>
                    <a:pt x="11751" y="9925"/>
                  </a:lnTo>
                  <a:lnTo>
                    <a:pt x="11722" y="9041"/>
                  </a:lnTo>
                  <a:lnTo>
                    <a:pt x="11678" y="8143"/>
                  </a:lnTo>
                  <a:lnTo>
                    <a:pt x="11620" y="7244"/>
                  </a:lnTo>
                  <a:lnTo>
                    <a:pt x="11533" y="6346"/>
                  </a:lnTo>
                  <a:lnTo>
                    <a:pt x="11446" y="5448"/>
                  </a:lnTo>
                  <a:lnTo>
                    <a:pt x="11330" y="4535"/>
                  </a:lnTo>
                  <a:lnTo>
                    <a:pt x="11200" y="3637"/>
                  </a:lnTo>
                  <a:lnTo>
                    <a:pt x="11041" y="2724"/>
                  </a:lnTo>
                  <a:lnTo>
                    <a:pt x="10881" y="1811"/>
                  </a:lnTo>
                  <a:lnTo>
                    <a:pt x="10678" y="898"/>
                  </a:lnTo>
                  <a:lnTo>
                    <a:pt x="10476" y="0"/>
                  </a:lnTo>
                  <a:close/>
                </a:path>
              </a:pathLst>
            </a:custGeom>
            <a:solidFill>
              <a:srgbClr val="FCAE60"/>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1816;p37">
              <a:extLst>
                <a:ext uri="{FF2B5EF4-FFF2-40B4-BE49-F238E27FC236}">
                  <a16:creationId xmlns:a16="http://schemas.microsoft.com/office/drawing/2014/main" id="{8CD4183C-1C47-6045-B449-33494B80D4FC}"/>
                </a:ext>
              </a:extLst>
            </p:cNvPr>
            <p:cNvSpPr/>
            <p:nvPr/>
          </p:nvSpPr>
          <p:spPr>
            <a:xfrm>
              <a:off x="3792425" y="1906475"/>
              <a:ext cx="721925" cy="922975"/>
            </a:xfrm>
            <a:custGeom>
              <a:avLst/>
              <a:gdLst/>
              <a:ahLst/>
              <a:cxnLst/>
              <a:rect l="l" t="t" r="r" b="b"/>
              <a:pathLst>
                <a:path w="28877" h="36919" extrusionOk="0">
                  <a:moveTo>
                    <a:pt x="5680" y="1"/>
                  </a:moveTo>
                  <a:lnTo>
                    <a:pt x="5477" y="15"/>
                  </a:lnTo>
                  <a:lnTo>
                    <a:pt x="5274" y="30"/>
                  </a:lnTo>
                  <a:lnTo>
                    <a:pt x="5086" y="59"/>
                  </a:lnTo>
                  <a:lnTo>
                    <a:pt x="4883" y="88"/>
                  </a:lnTo>
                  <a:lnTo>
                    <a:pt x="4695" y="146"/>
                  </a:lnTo>
                  <a:lnTo>
                    <a:pt x="4506" y="204"/>
                  </a:lnTo>
                  <a:lnTo>
                    <a:pt x="4332" y="262"/>
                  </a:lnTo>
                  <a:lnTo>
                    <a:pt x="4144" y="334"/>
                  </a:lnTo>
                  <a:lnTo>
                    <a:pt x="3970" y="421"/>
                  </a:lnTo>
                  <a:lnTo>
                    <a:pt x="3796" y="508"/>
                  </a:lnTo>
                  <a:lnTo>
                    <a:pt x="3622" y="609"/>
                  </a:lnTo>
                  <a:lnTo>
                    <a:pt x="3463" y="725"/>
                  </a:lnTo>
                  <a:lnTo>
                    <a:pt x="3304" y="856"/>
                  </a:lnTo>
                  <a:lnTo>
                    <a:pt x="3144" y="986"/>
                  </a:lnTo>
                  <a:lnTo>
                    <a:pt x="2942" y="1175"/>
                  </a:lnTo>
                  <a:lnTo>
                    <a:pt x="2739" y="1363"/>
                  </a:lnTo>
                  <a:lnTo>
                    <a:pt x="2550" y="1566"/>
                  </a:lnTo>
                  <a:lnTo>
                    <a:pt x="2376" y="1783"/>
                  </a:lnTo>
                  <a:lnTo>
                    <a:pt x="2203" y="2000"/>
                  </a:lnTo>
                  <a:lnTo>
                    <a:pt x="2029" y="2218"/>
                  </a:lnTo>
                  <a:lnTo>
                    <a:pt x="1869" y="2450"/>
                  </a:lnTo>
                  <a:lnTo>
                    <a:pt x="1724" y="2681"/>
                  </a:lnTo>
                  <a:lnTo>
                    <a:pt x="1580" y="2913"/>
                  </a:lnTo>
                  <a:lnTo>
                    <a:pt x="1435" y="3159"/>
                  </a:lnTo>
                  <a:lnTo>
                    <a:pt x="1174" y="3681"/>
                  </a:lnTo>
                  <a:lnTo>
                    <a:pt x="957" y="4203"/>
                  </a:lnTo>
                  <a:lnTo>
                    <a:pt x="754" y="4753"/>
                  </a:lnTo>
                  <a:lnTo>
                    <a:pt x="580" y="5333"/>
                  </a:lnTo>
                  <a:lnTo>
                    <a:pt x="420" y="5912"/>
                  </a:lnTo>
                  <a:lnTo>
                    <a:pt x="290" y="6521"/>
                  </a:lnTo>
                  <a:lnTo>
                    <a:pt x="189" y="7144"/>
                  </a:lnTo>
                  <a:lnTo>
                    <a:pt x="116" y="7781"/>
                  </a:lnTo>
                  <a:lnTo>
                    <a:pt x="58" y="8433"/>
                  </a:lnTo>
                  <a:lnTo>
                    <a:pt x="15" y="9100"/>
                  </a:lnTo>
                  <a:lnTo>
                    <a:pt x="0" y="9781"/>
                  </a:lnTo>
                  <a:lnTo>
                    <a:pt x="0" y="10476"/>
                  </a:lnTo>
                  <a:lnTo>
                    <a:pt x="29" y="11172"/>
                  </a:lnTo>
                  <a:lnTo>
                    <a:pt x="73" y="11882"/>
                  </a:lnTo>
                  <a:lnTo>
                    <a:pt x="131" y="12606"/>
                  </a:lnTo>
                  <a:lnTo>
                    <a:pt x="218" y="13331"/>
                  </a:lnTo>
                  <a:lnTo>
                    <a:pt x="305" y="14055"/>
                  </a:lnTo>
                  <a:lnTo>
                    <a:pt x="420" y="14794"/>
                  </a:lnTo>
                  <a:lnTo>
                    <a:pt x="551" y="15533"/>
                  </a:lnTo>
                  <a:lnTo>
                    <a:pt x="696" y="16286"/>
                  </a:lnTo>
                  <a:lnTo>
                    <a:pt x="841" y="17025"/>
                  </a:lnTo>
                  <a:lnTo>
                    <a:pt x="1015" y="17779"/>
                  </a:lnTo>
                  <a:lnTo>
                    <a:pt x="1188" y="18532"/>
                  </a:lnTo>
                  <a:lnTo>
                    <a:pt x="1391" y="19271"/>
                  </a:lnTo>
                  <a:lnTo>
                    <a:pt x="1594" y="20024"/>
                  </a:lnTo>
                  <a:lnTo>
                    <a:pt x="1811" y="20763"/>
                  </a:lnTo>
                  <a:lnTo>
                    <a:pt x="2029" y="21502"/>
                  </a:lnTo>
                  <a:lnTo>
                    <a:pt x="2261" y="22227"/>
                  </a:lnTo>
                  <a:lnTo>
                    <a:pt x="2507" y="22951"/>
                  </a:lnTo>
                  <a:lnTo>
                    <a:pt x="2753" y="23675"/>
                  </a:lnTo>
                  <a:lnTo>
                    <a:pt x="3014" y="24385"/>
                  </a:lnTo>
                  <a:lnTo>
                    <a:pt x="3275" y="25095"/>
                  </a:lnTo>
                  <a:lnTo>
                    <a:pt x="3550" y="25776"/>
                  </a:lnTo>
                  <a:lnTo>
                    <a:pt x="3825" y="26457"/>
                  </a:lnTo>
                  <a:lnTo>
                    <a:pt x="4101" y="27124"/>
                  </a:lnTo>
                  <a:lnTo>
                    <a:pt x="4666" y="28428"/>
                  </a:lnTo>
                  <a:lnTo>
                    <a:pt x="5245" y="29659"/>
                  </a:lnTo>
                  <a:lnTo>
                    <a:pt x="5825" y="30818"/>
                  </a:lnTo>
                  <a:lnTo>
                    <a:pt x="6404" y="31905"/>
                  </a:lnTo>
                  <a:lnTo>
                    <a:pt x="6694" y="32427"/>
                  </a:lnTo>
                  <a:lnTo>
                    <a:pt x="6969" y="32919"/>
                  </a:lnTo>
                  <a:lnTo>
                    <a:pt x="7259" y="33383"/>
                  </a:lnTo>
                  <a:lnTo>
                    <a:pt x="7534" y="33818"/>
                  </a:lnTo>
                  <a:lnTo>
                    <a:pt x="7795" y="34238"/>
                  </a:lnTo>
                  <a:lnTo>
                    <a:pt x="8071" y="34629"/>
                  </a:lnTo>
                  <a:lnTo>
                    <a:pt x="8331" y="34977"/>
                  </a:lnTo>
                  <a:lnTo>
                    <a:pt x="8578" y="35310"/>
                  </a:lnTo>
                  <a:lnTo>
                    <a:pt x="8824" y="35614"/>
                  </a:lnTo>
                  <a:lnTo>
                    <a:pt x="9056" y="35889"/>
                  </a:lnTo>
                  <a:lnTo>
                    <a:pt x="9288" y="36136"/>
                  </a:lnTo>
                  <a:lnTo>
                    <a:pt x="9505" y="36339"/>
                  </a:lnTo>
                  <a:lnTo>
                    <a:pt x="9722" y="36512"/>
                  </a:lnTo>
                  <a:lnTo>
                    <a:pt x="9911" y="36643"/>
                  </a:lnTo>
                  <a:lnTo>
                    <a:pt x="10099" y="36744"/>
                  </a:lnTo>
                  <a:lnTo>
                    <a:pt x="10273" y="36817"/>
                  </a:lnTo>
                  <a:lnTo>
                    <a:pt x="10447" y="36860"/>
                  </a:lnTo>
                  <a:lnTo>
                    <a:pt x="10635" y="36889"/>
                  </a:lnTo>
                  <a:lnTo>
                    <a:pt x="10852" y="36904"/>
                  </a:lnTo>
                  <a:lnTo>
                    <a:pt x="11070" y="36918"/>
                  </a:lnTo>
                  <a:lnTo>
                    <a:pt x="11562" y="36918"/>
                  </a:lnTo>
                  <a:lnTo>
                    <a:pt x="12098" y="36875"/>
                  </a:lnTo>
                  <a:lnTo>
                    <a:pt x="12692" y="36802"/>
                  </a:lnTo>
                  <a:lnTo>
                    <a:pt x="13330" y="36701"/>
                  </a:lnTo>
                  <a:lnTo>
                    <a:pt x="14011" y="36556"/>
                  </a:lnTo>
                  <a:lnTo>
                    <a:pt x="14706" y="36397"/>
                  </a:lnTo>
                  <a:lnTo>
                    <a:pt x="15445" y="36208"/>
                  </a:lnTo>
                  <a:lnTo>
                    <a:pt x="16213" y="36005"/>
                  </a:lnTo>
                  <a:lnTo>
                    <a:pt x="16981" y="35774"/>
                  </a:lnTo>
                  <a:lnTo>
                    <a:pt x="17778" y="35513"/>
                  </a:lnTo>
                  <a:lnTo>
                    <a:pt x="18575" y="35252"/>
                  </a:lnTo>
                  <a:lnTo>
                    <a:pt x="19386" y="34962"/>
                  </a:lnTo>
                  <a:lnTo>
                    <a:pt x="20183" y="34672"/>
                  </a:lnTo>
                  <a:lnTo>
                    <a:pt x="20994" y="34368"/>
                  </a:lnTo>
                  <a:lnTo>
                    <a:pt x="21777" y="34049"/>
                  </a:lnTo>
                  <a:lnTo>
                    <a:pt x="22545" y="33731"/>
                  </a:lnTo>
                  <a:lnTo>
                    <a:pt x="23298" y="33397"/>
                  </a:lnTo>
                  <a:lnTo>
                    <a:pt x="24023" y="33079"/>
                  </a:lnTo>
                  <a:lnTo>
                    <a:pt x="24718" y="32745"/>
                  </a:lnTo>
                  <a:lnTo>
                    <a:pt x="25370" y="32412"/>
                  </a:lnTo>
                  <a:lnTo>
                    <a:pt x="25993" y="32093"/>
                  </a:lnTo>
                  <a:lnTo>
                    <a:pt x="26558" y="31775"/>
                  </a:lnTo>
                  <a:lnTo>
                    <a:pt x="27080" y="31470"/>
                  </a:lnTo>
                  <a:lnTo>
                    <a:pt x="27543" y="31166"/>
                  </a:lnTo>
                  <a:lnTo>
                    <a:pt x="27949" y="30876"/>
                  </a:lnTo>
                  <a:lnTo>
                    <a:pt x="28282" y="30601"/>
                  </a:lnTo>
                  <a:lnTo>
                    <a:pt x="28427" y="30471"/>
                  </a:lnTo>
                  <a:lnTo>
                    <a:pt x="28558" y="30340"/>
                  </a:lnTo>
                  <a:lnTo>
                    <a:pt x="28659" y="30224"/>
                  </a:lnTo>
                  <a:lnTo>
                    <a:pt x="28746" y="30108"/>
                  </a:lnTo>
                  <a:lnTo>
                    <a:pt x="28804" y="29993"/>
                  </a:lnTo>
                  <a:lnTo>
                    <a:pt x="28862" y="29891"/>
                  </a:lnTo>
                  <a:lnTo>
                    <a:pt x="28876" y="29790"/>
                  </a:lnTo>
                  <a:lnTo>
                    <a:pt x="28876" y="29688"/>
                  </a:lnTo>
                  <a:lnTo>
                    <a:pt x="28804" y="29080"/>
                  </a:lnTo>
                  <a:lnTo>
                    <a:pt x="28717" y="28457"/>
                  </a:lnTo>
                  <a:lnTo>
                    <a:pt x="28601" y="27819"/>
                  </a:lnTo>
                  <a:lnTo>
                    <a:pt x="28456" y="27182"/>
                  </a:lnTo>
                  <a:lnTo>
                    <a:pt x="28297" y="26530"/>
                  </a:lnTo>
                  <a:lnTo>
                    <a:pt x="28108" y="25863"/>
                  </a:lnTo>
                  <a:lnTo>
                    <a:pt x="27906" y="25197"/>
                  </a:lnTo>
                  <a:lnTo>
                    <a:pt x="27674" y="24516"/>
                  </a:lnTo>
                  <a:lnTo>
                    <a:pt x="27427" y="23835"/>
                  </a:lnTo>
                  <a:lnTo>
                    <a:pt x="27167" y="23154"/>
                  </a:lnTo>
                  <a:lnTo>
                    <a:pt x="26891" y="22458"/>
                  </a:lnTo>
                  <a:lnTo>
                    <a:pt x="26602" y="21763"/>
                  </a:lnTo>
                  <a:lnTo>
                    <a:pt x="26283" y="21067"/>
                  </a:lnTo>
                  <a:lnTo>
                    <a:pt x="25950" y="20358"/>
                  </a:lnTo>
                  <a:lnTo>
                    <a:pt x="25602" y="19662"/>
                  </a:lnTo>
                  <a:lnTo>
                    <a:pt x="25254" y="18952"/>
                  </a:lnTo>
                  <a:lnTo>
                    <a:pt x="24877" y="18242"/>
                  </a:lnTo>
                  <a:lnTo>
                    <a:pt x="24486" y="17547"/>
                  </a:lnTo>
                  <a:lnTo>
                    <a:pt x="24081" y="16851"/>
                  </a:lnTo>
                  <a:lnTo>
                    <a:pt x="23675" y="16156"/>
                  </a:lnTo>
                  <a:lnTo>
                    <a:pt x="23255" y="15460"/>
                  </a:lnTo>
                  <a:lnTo>
                    <a:pt x="22820" y="14765"/>
                  </a:lnTo>
                  <a:lnTo>
                    <a:pt x="22371" y="14084"/>
                  </a:lnTo>
                  <a:lnTo>
                    <a:pt x="21922" y="13403"/>
                  </a:lnTo>
                  <a:lnTo>
                    <a:pt x="21458" y="12736"/>
                  </a:lnTo>
                  <a:lnTo>
                    <a:pt x="20980" y="12070"/>
                  </a:lnTo>
                  <a:lnTo>
                    <a:pt x="20502" y="11418"/>
                  </a:lnTo>
                  <a:lnTo>
                    <a:pt x="20009" y="10781"/>
                  </a:lnTo>
                  <a:lnTo>
                    <a:pt x="19517" y="10143"/>
                  </a:lnTo>
                  <a:lnTo>
                    <a:pt x="19024" y="9520"/>
                  </a:lnTo>
                  <a:lnTo>
                    <a:pt x="18517" y="8911"/>
                  </a:lnTo>
                  <a:lnTo>
                    <a:pt x="18010" y="8317"/>
                  </a:lnTo>
                  <a:lnTo>
                    <a:pt x="17503" y="7723"/>
                  </a:lnTo>
                  <a:lnTo>
                    <a:pt x="16981" y="7158"/>
                  </a:lnTo>
                  <a:lnTo>
                    <a:pt x="16459" y="6608"/>
                  </a:lnTo>
                  <a:lnTo>
                    <a:pt x="15938" y="6072"/>
                  </a:lnTo>
                  <a:lnTo>
                    <a:pt x="15416" y="5550"/>
                  </a:lnTo>
                  <a:lnTo>
                    <a:pt x="14895" y="5043"/>
                  </a:lnTo>
                  <a:lnTo>
                    <a:pt x="14373" y="4565"/>
                  </a:lnTo>
                  <a:lnTo>
                    <a:pt x="13851" y="4101"/>
                  </a:lnTo>
                  <a:lnTo>
                    <a:pt x="13330" y="3652"/>
                  </a:lnTo>
                  <a:lnTo>
                    <a:pt x="12808" y="3232"/>
                  </a:lnTo>
                  <a:lnTo>
                    <a:pt x="12301" y="2826"/>
                  </a:lnTo>
                  <a:lnTo>
                    <a:pt x="11780" y="2450"/>
                  </a:lnTo>
                  <a:lnTo>
                    <a:pt x="11273" y="2102"/>
                  </a:lnTo>
                  <a:lnTo>
                    <a:pt x="10765" y="1769"/>
                  </a:lnTo>
                  <a:lnTo>
                    <a:pt x="10273" y="1464"/>
                  </a:lnTo>
                  <a:lnTo>
                    <a:pt x="9780" y="1189"/>
                  </a:lnTo>
                  <a:lnTo>
                    <a:pt x="9288" y="928"/>
                  </a:lnTo>
                  <a:lnTo>
                    <a:pt x="8809" y="711"/>
                  </a:lnTo>
                  <a:lnTo>
                    <a:pt x="8331" y="508"/>
                  </a:lnTo>
                  <a:lnTo>
                    <a:pt x="7868" y="349"/>
                  </a:lnTo>
                  <a:lnTo>
                    <a:pt x="7404" y="218"/>
                  </a:lnTo>
                  <a:lnTo>
                    <a:pt x="6955" y="117"/>
                  </a:lnTo>
                  <a:lnTo>
                    <a:pt x="6520" y="44"/>
                  </a:lnTo>
                  <a:lnTo>
                    <a:pt x="6100" y="1"/>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1817;p37">
              <a:extLst>
                <a:ext uri="{FF2B5EF4-FFF2-40B4-BE49-F238E27FC236}">
                  <a16:creationId xmlns:a16="http://schemas.microsoft.com/office/drawing/2014/main" id="{C6CD4C49-3E16-229F-C7EF-0DB4A3C95198}"/>
                </a:ext>
              </a:extLst>
            </p:cNvPr>
            <p:cNvSpPr/>
            <p:nvPr/>
          </p:nvSpPr>
          <p:spPr>
            <a:xfrm>
              <a:off x="3499750" y="1906125"/>
              <a:ext cx="395200" cy="352450"/>
            </a:xfrm>
            <a:custGeom>
              <a:avLst/>
              <a:gdLst/>
              <a:ahLst/>
              <a:cxnLst/>
              <a:rect l="l" t="t" r="r" b="b"/>
              <a:pathLst>
                <a:path w="15808" h="14098" extrusionOk="0">
                  <a:moveTo>
                    <a:pt x="15460" y="0"/>
                  </a:moveTo>
                  <a:lnTo>
                    <a:pt x="15344" y="15"/>
                  </a:lnTo>
                  <a:lnTo>
                    <a:pt x="15185" y="29"/>
                  </a:lnTo>
                  <a:lnTo>
                    <a:pt x="14837" y="102"/>
                  </a:lnTo>
                  <a:lnTo>
                    <a:pt x="14431" y="218"/>
                  </a:lnTo>
                  <a:lnTo>
                    <a:pt x="13953" y="377"/>
                  </a:lnTo>
                  <a:lnTo>
                    <a:pt x="13431" y="551"/>
                  </a:lnTo>
                  <a:lnTo>
                    <a:pt x="12852" y="768"/>
                  </a:lnTo>
                  <a:lnTo>
                    <a:pt x="12243" y="1015"/>
                  </a:lnTo>
                  <a:lnTo>
                    <a:pt x="10910" y="1580"/>
                  </a:lnTo>
                  <a:lnTo>
                    <a:pt x="9476" y="2203"/>
                  </a:lnTo>
                  <a:lnTo>
                    <a:pt x="7984" y="2884"/>
                  </a:lnTo>
                  <a:lnTo>
                    <a:pt x="6506" y="3565"/>
                  </a:lnTo>
                  <a:lnTo>
                    <a:pt x="5071" y="4260"/>
                  </a:lnTo>
                  <a:lnTo>
                    <a:pt x="2507" y="5492"/>
                  </a:lnTo>
                  <a:lnTo>
                    <a:pt x="696" y="6390"/>
                  </a:lnTo>
                  <a:lnTo>
                    <a:pt x="0" y="6738"/>
                  </a:lnTo>
                  <a:lnTo>
                    <a:pt x="218" y="7027"/>
                  </a:lnTo>
                  <a:lnTo>
                    <a:pt x="812" y="7766"/>
                  </a:lnTo>
                  <a:lnTo>
                    <a:pt x="1217" y="8273"/>
                  </a:lnTo>
                  <a:lnTo>
                    <a:pt x="1696" y="8853"/>
                  </a:lnTo>
                  <a:lnTo>
                    <a:pt x="2232" y="9462"/>
                  </a:lnTo>
                  <a:lnTo>
                    <a:pt x="2811" y="10099"/>
                  </a:lnTo>
                  <a:lnTo>
                    <a:pt x="3434" y="10751"/>
                  </a:lnTo>
                  <a:lnTo>
                    <a:pt x="4072" y="11403"/>
                  </a:lnTo>
                  <a:lnTo>
                    <a:pt x="4405" y="11707"/>
                  </a:lnTo>
                  <a:lnTo>
                    <a:pt x="4738" y="12012"/>
                  </a:lnTo>
                  <a:lnTo>
                    <a:pt x="5071" y="12301"/>
                  </a:lnTo>
                  <a:lnTo>
                    <a:pt x="5419" y="12591"/>
                  </a:lnTo>
                  <a:lnTo>
                    <a:pt x="5752" y="12852"/>
                  </a:lnTo>
                  <a:lnTo>
                    <a:pt x="6086" y="13098"/>
                  </a:lnTo>
                  <a:lnTo>
                    <a:pt x="6419" y="13316"/>
                  </a:lnTo>
                  <a:lnTo>
                    <a:pt x="6752" y="13518"/>
                  </a:lnTo>
                  <a:lnTo>
                    <a:pt x="7085" y="13692"/>
                  </a:lnTo>
                  <a:lnTo>
                    <a:pt x="7404" y="13852"/>
                  </a:lnTo>
                  <a:lnTo>
                    <a:pt x="7708" y="13968"/>
                  </a:lnTo>
                  <a:lnTo>
                    <a:pt x="8013" y="14069"/>
                  </a:lnTo>
                  <a:lnTo>
                    <a:pt x="8172" y="14083"/>
                  </a:lnTo>
                  <a:lnTo>
                    <a:pt x="8317" y="14098"/>
                  </a:lnTo>
                  <a:lnTo>
                    <a:pt x="8476" y="14083"/>
                  </a:lnTo>
                  <a:lnTo>
                    <a:pt x="8636" y="14054"/>
                  </a:lnTo>
                  <a:lnTo>
                    <a:pt x="8795" y="14011"/>
                  </a:lnTo>
                  <a:lnTo>
                    <a:pt x="8940" y="13939"/>
                  </a:lnTo>
                  <a:lnTo>
                    <a:pt x="9099" y="13852"/>
                  </a:lnTo>
                  <a:lnTo>
                    <a:pt x="9259" y="13765"/>
                  </a:lnTo>
                  <a:lnTo>
                    <a:pt x="9418" y="13649"/>
                  </a:lnTo>
                  <a:lnTo>
                    <a:pt x="9592" y="13518"/>
                  </a:lnTo>
                  <a:lnTo>
                    <a:pt x="9751" y="13374"/>
                  </a:lnTo>
                  <a:lnTo>
                    <a:pt x="9911" y="13214"/>
                  </a:lnTo>
                  <a:lnTo>
                    <a:pt x="10229" y="12852"/>
                  </a:lnTo>
                  <a:lnTo>
                    <a:pt x="10548" y="12461"/>
                  </a:lnTo>
                  <a:lnTo>
                    <a:pt x="10881" y="12012"/>
                  </a:lnTo>
                  <a:lnTo>
                    <a:pt x="11200" y="11519"/>
                  </a:lnTo>
                  <a:lnTo>
                    <a:pt x="11519" y="10997"/>
                  </a:lnTo>
                  <a:lnTo>
                    <a:pt x="11823" y="10447"/>
                  </a:lnTo>
                  <a:lnTo>
                    <a:pt x="12142" y="9867"/>
                  </a:lnTo>
                  <a:lnTo>
                    <a:pt x="12446" y="9273"/>
                  </a:lnTo>
                  <a:lnTo>
                    <a:pt x="12736" y="8650"/>
                  </a:lnTo>
                  <a:lnTo>
                    <a:pt x="13026" y="8027"/>
                  </a:lnTo>
                  <a:lnTo>
                    <a:pt x="13301" y="7390"/>
                  </a:lnTo>
                  <a:lnTo>
                    <a:pt x="13576" y="6752"/>
                  </a:lnTo>
                  <a:lnTo>
                    <a:pt x="14083" y="5492"/>
                  </a:lnTo>
                  <a:lnTo>
                    <a:pt x="14547" y="4275"/>
                  </a:lnTo>
                  <a:lnTo>
                    <a:pt x="14938" y="3144"/>
                  </a:lnTo>
                  <a:lnTo>
                    <a:pt x="15272" y="2145"/>
                  </a:lnTo>
                  <a:lnTo>
                    <a:pt x="15532" y="1290"/>
                  </a:lnTo>
                  <a:lnTo>
                    <a:pt x="15706" y="638"/>
                  </a:lnTo>
                  <a:lnTo>
                    <a:pt x="15764" y="392"/>
                  </a:lnTo>
                  <a:lnTo>
                    <a:pt x="15808" y="203"/>
                  </a:lnTo>
                  <a:lnTo>
                    <a:pt x="15808" y="145"/>
                  </a:lnTo>
                  <a:lnTo>
                    <a:pt x="15779" y="87"/>
                  </a:lnTo>
                  <a:lnTo>
                    <a:pt x="15735" y="44"/>
                  </a:lnTo>
                  <a:lnTo>
                    <a:pt x="15663" y="15"/>
                  </a:lnTo>
                  <a:lnTo>
                    <a:pt x="15576"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1818;p37">
              <a:extLst>
                <a:ext uri="{FF2B5EF4-FFF2-40B4-BE49-F238E27FC236}">
                  <a16:creationId xmlns:a16="http://schemas.microsoft.com/office/drawing/2014/main" id="{5F123F0C-C875-D52B-35E9-B5F34F03742E}"/>
                </a:ext>
              </a:extLst>
            </p:cNvPr>
            <p:cNvSpPr/>
            <p:nvPr/>
          </p:nvSpPr>
          <p:spPr>
            <a:xfrm>
              <a:off x="2676800" y="1284550"/>
              <a:ext cx="313325" cy="347750"/>
            </a:xfrm>
            <a:custGeom>
              <a:avLst/>
              <a:gdLst/>
              <a:ahLst/>
              <a:cxnLst/>
              <a:rect l="l" t="t" r="r" b="b"/>
              <a:pathLst>
                <a:path w="12533" h="13910" extrusionOk="0">
                  <a:moveTo>
                    <a:pt x="8157" y="1"/>
                  </a:moveTo>
                  <a:lnTo>
                    <a:pt x="7839" y="30"/>
                  </a:lnTo>
                  <a:lnTo>
                    <a:pt x="7520" y="73"/>
                  </a:lnTo>
                  <a:lnTo>
                    <a:pt x="7172" y="131"/>
                  </a:lnTo>
                  <a:lnTo>
                    <a:pt x="6824" y="218"/>
                  </a:lnTo>
                  <a:lnTo>
                    <a:pt x="6129" y="407"/>
                  </a:lnTo>
                  <a:lnTo>
                    <a:pt x="5477" y="609"/>
                  </a:lnTo>
                  <a:lnTo>
                    <a:pt x="4883" y="798"/>
                  </a:lnTo>
                  <a:lnTo>
                    <a:pt x="4405" y="928"/>
                  </a:lnTo>
                  <a:lnTo>
                    <a:pt x="4187" y="1001"/>
                  </a:lnTo>
                  <a:lnTo>
                    <a:pt x="3970" y="1073"/>
                  </a:lnTo>
                  <a:lnTo>
                    <a:pt x="3767" y="1145"/>
                  </a:lnTo>
                  <a:lnTo>
                    <a:pt x="3550" y="1247"/>
                  </a:lnTo>
                  <a:lnTo>
                    <a:pt x="3347" y="1334"/>
                  </a:lnTo>
                  <a:lnTo>
                    <a:pt x="3144" y="1450"/>
                  </a:lnTo>
                  <a:lnTo>
                    <a:pt x="2956" y="1566"/>
                  </a:lnTo>
                  <a:lnTo>
                    <a:pt x="2767" y="1682"/>
                  </a:lnTo>
                  <a:lnTo>
                    <a:pt x="2579" y="1812"/>
                  </a:lnTo>
                  <a:lnTo>
                    <a:pt x="2391" y="1942"/>
                  </a:lnTo>
                  <a:lnTo>
                    <a:pt x="2058" y="2247"/>
                  </a:lnTo>
                  <a:lnTo>
                    <a:pt x="1724" y="2565"/>
                  </a:lnTo>
                  <a:lnTo>
                    <a:pt x="1420" y="2899"/>
                  </a:lnTo>
                  <a:lnTo>
                    <a:pt x="1145" y="3261"/>
                  </a:lnTo>
                  <a:lnTo>
                    <a:pt x="898" y="3652"/>
                  </a:lnTo>
                  <a:lnTo>
                    <a:pt x="681" y="4043"/>
                  </a:lnTo>
                  <a:lnTo>
                    <a:pt x="478" y="4463"/>
                  </a:lnTo>
                  <a:lnTo>
                    <a:pt x="319" y="4884"/>
                  </a:lnTo>
                  <a:lnTo>
                    <a:pt x="189" y="5318"/>
                  </a:lnTo>
                  <a:lnTo>
                    <a:pt x="131" y="5550"/>
                  </a:lnTo>
                  <a:lnTo>
                    <a:pt x="87" y="5767"/>
                  </a:lnTo>
                  <a:lnTo>
                    <a:pt x="58" y="5999"/>
                  </a:lnTo>
                  <a:lnTo>
                    <a:pt x="29" y="6216"/>
                  </a:lnTo>
                  <a:lnTo>
                    <a:pt x="0" y="6680"/>
                  </a:lnTo>
                  <a:lnTo>
                    <a:pt x="0" y="7129"/>
                  </a:lnTo>
                  <a:lnTo>
                    <a:pt x="44" y="7578"/>
                  </a:lnTo>
                  <a:lnTo>
                    <a:pt x="102" y="8028"/>
                  </a:lnTo>
                  <a:lnTo>
                    <a:pt x="203" y="8477"/>
                  </a:lnTo>
                  <a:lnTo>
                    <a:pt x="333" y="8911"/>
                  </a:lnTo>
                  <a:lnTo>
                    <a:pt x="478" y="9346"/>
                  </a:lnTo>
                  <a:lnTo>
                    <a:pt x="667" y="9766"/>
                  </a:lnTo>
                  <a:lnTo>
                    <a:pt x="869" y="10172"/>
                  </a:lnTo>
                  <a:lnTo>
                    <a:pt x="1101" y="10563"/>
                  </a:lnTo>
                  <a:lnTo>
                    <a:pt x="1362" y="10940"/>
                  </a:lnTo>
                  <a:lnTo>
                    <a:pt x="1637" y="11302"/>
                  </a:lnTo>
                  <a:lnTo>
                    <a:pt x="1942" y="11650"/>
                  </a:lnTo>
                  <a:lnTo>
                    <a:pt x="2260" y="11969"/>
                  </a:lnTo>
                  <a:lnTo>
                    <a:pt x="2608" y="12273"/>
                  </a:lnTo>
                  <a:lnTo>
                    <a:pt x="2970" y="12548"/>
                  </a:lnTo>
                  <a:lnTo>
                    <a:pt x="3231" y="12736"/>
                  </a:lnTo>
                  <a:lnTo>
                    <a:pt x="3521" y="12925"/>
                  </a:lnTo>
                  <a:lnTo>
                    <a:pt x="3796" y="13084"/>
                  </a:lnTo>
                  <a:lnTo>
                    <a:pt x="4100" y="13229"/>
                  </a:lnTo>
                  <a:lnTo>
                    <a:pt x="4405" y="13359"/>
                  </a:lnTo>
                  <a:lnTo>
                    <a:pt x="4709" y="13490"/>
                  </a:lnTo>
                  <a:lnTo>
                    <a:pt x="5013" y="13591"/>
                  </a:lnTo>
                  <a:lnTo>
                    <a:pt x="5332" y="13693"/>
                  </a:lnTo>
                  <a:lnTo>
                    <a:pt x="5651" y="13765"/>
                  </a:lnTo>
                  <a:lnTo>
                    <a:pt x="5984" y="13823"/>
                  </a:lnTo>
                  <a:lnTo>
                    <a:pt x="6303" y="13867"/>
                  </a:lnTo>
                  <a:lnTo>
                    <a:pt x="6636" y="13896"/>
                  </a:lnTo>
                  <a:lnTo>
                    <a:pt x="6955" y="13910"/>
                  </a:lnTo>
                  <a:lnTo>
                    <a:pt x="7288" y="13896"/>
                  </a:lnTo>
                  <a:lnTo>
                    <a:pt x="7607" y="13867"/>
                  </a:lnTo>
                  <a:lnTo>
                    <a:pt x="7940" y="13823"/>
                  </a:lnTo>
                  <a:lnTo>
                    <a:pt x="8259" y="13765"/>
                  </a:lnTo>
                  <a:lnTo>
                    <a:pt x="8577" y="13678"/>
                  </a:lnTo>
                  <a:lnTo>
                    <a:pt x="8896" y="13577"/>
                  </a:lnTo>
                  <a:lnTo>
                    <a:pt x="9200" y="13446"/>
                  </a:lnTo>
                  <a:lnTo>
                    <a:pt x="9505" y="13301"/>
                  </a:lnTo>
                  <a:lnTo>
                    <a:pt x="9795" y="13157"/>
                  </a:lnTo>
                  <a:lnTo>
                    <a:pt x="10070" y="12968"/>
                  </a:lnTo>
                  <a:lnTo>
                    <a:pt x="10345" y="12780"/>
                  </a:lnTo>
                  <a:lnTo>
                    <a:pt x="10591" y="12577"/>
                  </a:lnTo>
                  <a:lnTo>
                    <a:pt x="10838" y="12360"/>
                  </a:lnTo>
                  <a:lnTo>
                    <a:pt x="11070" y="12128"/>
                  </a:lnTo>
                  <a:lnTo>
                    <a:pt x="11272" y="11867"/>
                  </a:lnTo>
                  <a:lnTo>
                    <a:pt x="11475" y="11606"/>
                  </a:lnTo>
                  <a:lnTo>
                    <a:pt x="11649" y="11331"/>
                  </a:lnTo>
                  <a:lnTo>
                    <a:pt x="11808" y="11041"/>
                  </a:lnTo>
                  <a:lnTo>
                    <a:pt x="11939" y="10751"/>
                  </a:lnTo>
                  <a:lnTo>
                    <a:pt x="12040" y="10476"/>
                  </a:lnTo>
                  <a:lnTo>
                    <a:pt x="12127" y="10186"/>
                  </a:lnTo>
                  <a:lnTo>
                    <a:pt x="12214" y="9911"/>
                  </a:lnTo>
                  <a:lnTo>
                    <a:pt x="12272" y="9621"/>
                  </a:lnTo>
                  <a:lnTo>
                    <a:pt x="12316" y="9332"/>
                  </a:lnTo>
                  <a:lnTo>
                    <a:pt x="12359" y="9027"/>
                  </a:lnTo>
                  <a:lnTo>
                    <a:pt x="12431" y="8448"/>
                  </a:lnTo>
                  <a:lnTo>
                    <a:pt x="12475" y="7796"/>
                  </a:lnTo>
                  <a:lnTo>
                    <a:pt x="12518" y="7144"/>
                  </a:lnTo>
                  <a:lnTo>
                    <a:pt x="12533" y="6492"/>
                  </a:lnTo>
                  <a:lnTo>
                    <a:pt x="12533" y="5840"/>
                  </a:lnTo>
                  <a:lnTo>
                    <a:pt x="12518" y="5463"/>
                  </a:lnTo>
                  <a:lnTo>
                    <a:pt x="12504" y="5086"/>
                  </a:lnTo>
                  <a:lnTo>
                    <a:pt x="12446" y="4710"/>
                  </a:lnTo>
                  <a:lnTo>
                    <a:pt x="12402" y="4536"/>
                  </a:lnTo>
                  <a:lnTo>
                    <a:pt x="12359" y="4347"/>
                  </a:lnTo>
                  <a:lnTo>
                    <a:pt x="12272" y="4116"/>
                  </a:lnTo>
                  <a:lnTo>
                    <a:pt x="12171" y="3884"/>
                  </a:lnTo>
                  <a:lnTo>
                    <a:pt x="12055" y="3666"/>
                  </a:lnTo>
                  <a:lnTo>
                    <a:pt x="11924" y="3449"/>
                  </a:lnTo>
                  <a:lnTo>
                    <a:pt x="11794" y="3246"/>
                  </a:lnTo>
                  <a:lnTo>
                    <a:pt x="11649" y="3043"/>
                  </a:lnTo>
                  <a:lnTo>
                    <a:pt x="11345" y="2638"/>
                  </a:lnTo>
                  <a:lnTo>
                    <a:pt x="10838" y="1986"/>
                  </a:lnTo>
                  <a:lnTo>
                    <a:pt x="10577" y="1653"/>
                  </a:lnTo>
                  <a:lnTo>
                    <a:pt x="10316" y="1334"/>
                  </a:lnTo>
                  <a:lnTo>
                    <a:pt x="10026" y="1030"/>
                  </a:lnTo>
                  <a:lnTo>
                    <a:pt x="9737" y="740"/>
                  </a:lnTo>
                  <a:lnTo>
                    <a:pt x="9432" y="464"/>
                  </a:lnTo>
                  <a:lnTo>
                    <a:pt x="9114" y="204"/>
                  </a:lnTo>
                  <a:lnTo>
                    <a:pt x="9027" y="146"/>
                  </a:lnTo>
                  <a:lnTo>
                    <a:pt x="8925" y="102"/>
                  </a:lnTo>
                  <a:lnTo>
                    <a:pt x="8824" y="59"/>
                  </a:lnTo>
                  <a:lnTo>
                    <a:pt x="8693" y="30"/>
                  </a:lnTo>
                  <a:lnTo>
                    <a:pt x="8577" y="15"/>
                  </a:lnTo>
                  <a:lnTo>
                    <a:pt x="8447" y="1"/>
                  </a:lnTo>
                  <a:close/>
                </a:path>
              </a:pathLst>
            </a:custGeom>
            <a:solidFill>
              <a:srgbClr val="FCAB5B"/>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1819;p37">
              <a:extLst>
                <a:ext uri="{FF2B5EF4-FFF2-40B4-BE49-F238E27FC236}">
                  <a16:creationId xmlns:a16="http://schemas.microsoft.com/office/drawing/2014/main" id="{8F2F41D0-7BCE-32DD-A6A5-52BB5A8A0546}"/>
                </a:ext>
              </a:extLst>
            </p:cNvPr>
            <p:cNvSpPr/>
            <p:nvPr/>
          </p:nvSpPr>
          <p:spPr>
            <a:xfrm>
              <a:off x="2727875" y="505800"/>
              <a:ext cx="1598475" cy="1580725"/>
            </a:xfrm>
            <a:custGeom>
              <a:avLst/>
              <a:gdLst/>
              <a:ahLst/>
              <a:cxnLst/>
              <a:rect l="l" t="t" r="r" b="b"/>
              <a:pathLst>
                <a:path w="63939" h="63229" extrusionOk="0">
                  <a:moveTo>
                    <a:pt x="23167" y="0"/>
                  </a:moveTo>
                  <a:lnTo>
                    <a:pt x="5549" y="6332"/>
                  </a:lnTo>
                  <a:lnTo>
                    <a:pt x="0" y="15039"/>
                  </a:lnTo>
                  <a:lnTo>
                    <a:pt x="2970" y="29499"/>
                  </a:lnTo>
                  <a:lnTo>
                    <a:pt x="2970" y="29832"/>
                  </a:lnTo>
                  <a:lnTo>
                    <a:pt x="3014" y="30803"/>
                  </a:lnTo>
                  <a:lnTo>
                    <a:pt x="3072" y="31513"/>
                  </a:lnTo>
                  <a:lnTo>
                    <a:pt x="3144" y="32368"/>
                  </a:lnTo>
                  <a:lnTo>
                    <a:pt x="3231" y="33368"/>
                  </a:lnTo>
                  <a:lnTo>
                    <a:pt x="3376" y="34498"/>
                  </a:lnTo>
                  <a:lnTo>
                    <a:pt x="3535" y="35744"/>
                  </a:lnTo>
                  <a:lnTo>
                    <a:pt x="3753" y="37106"/>
                  </a:lnTo>
                  <a:lnTo>
                    <a:pt x="3999" y="38598"/>
                  </a:lnTo>
                  <a:lnTo>
                    <a:pt x="4303" y="40177"/>
                  </a:lnTo>
                  <a:lnTo>
                    <a:pt x="4477" y="41018"/>
                  </a:lnTo>
                  <a:lnTo>
                    <a:pt x="4665" y="41872"/>
                  </a:lnTo>
                  <a:lnTo>
                    <a:pt x="4883" y="42756"/>
                  </a:lnTo>
                  <a:lnTo>
                    <a:pt x="5100" y="43669"/>
                  </a:lnTo>
                  <a:lnTo>
                    <a:pt x="5332" y="44596"/>
                  </a:lnTo>
                  <a:lnTo>
                    <a:pt x="5578" y="45538"/>
                  </a:lnTo>
                  <a:lnTo>
                    <a:pt x="5853" y="46509"/>
                  </a:lnTo>
                  <a:lnTo>
                    <a:pt x="6143" y="47509"/>
                  </a:lnTo>
                  <a:lnTo>
                    <a:pt x="6303" y="48074"/>
                  </a:lnTo>
                  <a:lnTo>
                    <a:pt x="6491" y="48624"/>
                  </a:lnTo>
                  <a:lnTo>
                    <a:pt x="6679" y="49160"/>
                  </a:lnTo>
                  <a:lnTo>
                    <a:pt x="6882" y="49682"/>
                  </a:lnTo>
                  <a:lnTo>
                    <a:pt x="7100" y="50203"/>
                  </a:lnTo>
                  <a:lnTo>
                    <a:pt x="7317" y="50711"/>
                  </a:lnTo>
                  <a:lnTo>
                    <a:pt x="7549" y="51218"/>
                  </a:lnTo>
                  <a:lnTo>
                    <a:pt x="7780" y="51710"/>
                  </a:lnTo>
                  <a:lnTo>
                    <a:pt x="8027" y="52188"/>
                  </a:lnTo>
                  <a:lnTo>
                    <a:pt x="8288" y="52652"/>
                  </a:lnTo>
                  <a:lnTo>
                    <a:pt x="8548" y="53101"/>
                  </a:lnTo>
                  <a:lnTo>
                    <a:pt x="8824" y="53550"/>
                  </a:lnTo>
                  <a:lnTo>
                    <a:pt x="9113" y="53985"/>
                  </a:lnTo>
                  <a:lnTo>
                    <a:pt x="9403" y="54420"/>
                  </a:lnTo>
                  <a:lnTo>
                    <a:pt x="9693" y="54825"/>
                  </a:lnTo>
                  <a:lnTo>
                    <a:pt x="10012" y="55231"/>
                  </a:lnTo>
                  <a:lnTo>
                    <a:pt x="10330" y="55637"/>
                  </a:lnTo>
                  <a:lnTo>
                    <a:pt x="10649" y="56013"/>
                  </a:lnTo>
                  <a:lnTo>
                    <a:pt x="10982" y="56390"/>
                  </a:lnTo>
                  <a:lnTo>
                    <a:pt x="11330" y="56752"/>
                  </a:lnTo>
                  <a:lnTo>
                    <a:pt x="11678" y="57115"/>
                  </a:lnTo>
                  <a:lnTo>
                    <a:pt x="12040" y="57462"/>
                  </a:lnTo>
                  <a:lnTo>
                    <a:pt x="12402" y="57796"/>
                  </a:lnTo>
                  <a:lnTo>
                    <a:pt x="12779" y="58114"/>
                  </a:lnTo>
                  <a:lnTo>
                    <a:pt x="13156" y="58433"/>
                  </a:lnTo>
                  <a:lnTo>
                    <a:pt x="13547" y="58737"/>
                  </a:lnTo>
                  <a:lnTo>
                    <a:pt x="13938" y="59027"/>
                  </a:lnTo>
                  <a:lnTo>
                    <a:pt x="14344" y="59317"/>
                  </a:lnTo>
                  <a:lnTo>
                    <a:pt x="14764" y="59592"/>
                  </a:lnTo>
                  <a:lnTo>
                    <a:pt x="15170" y="59853"/>
                  </a:lnTo>
                  <a:lnTo>
                    <a:pt x="15604" y="60114"/>
                  </a:lnTo>
                  <a:lnTo>
                    <a:pt x="16039" y="60346"/>
                  </a:lnTo>
                  <a:lnTo>
                    <a:pt x="16474" y="60592"/>
                  </a:lnTo>
                  <a:lnTo>
                    <a:pt x="16923" y="60809"/>
                  </a:lnTo>
                  <a:lnTo>
                    <a:pt x="17372" y="61027"/>
                  </a:lnTo>
                  <a:lnTo>
                    <a:pt x="17836" y="61229"/>
                  </a:lnTo>
                  <a:lnTo>
                    <a:pt x="18299" y="61418"/>
                  </a:lnTo>
                  <a:lnTo>
                    <a:pt x="18777" y="61606"/>
                  </a:lnTo>
                  <a:lnTo>
                    <a:pt x="19256" y="61780"/>
                  </a:lnTo>
                  <a:lnTo>
                    <a:pt x="19734" y="61939"/>
                  </a:lnTo>
                  <a:lnTo>
                    <a:pt x="20226" y="62099"/>
                  </a:lnTo>
                  <a:lnTo>
                    <a:pt x="20733" y="62244"/>
                  </a:lnTo>
                  <a:lnTo>
                    <a:pt x="21226" y="62374"/>
                  </a:lnTo>
                  <a:lnTo>
                    <a:pt x="21748" y="62504"/>
                  </a:lnTo>
                  <a:lnTo>
                    <a:pt x="22255" y="62620"/>
                  </a:lnTo>
                  <a:lnTo>
                    <a:pt x="22776" y="62722"/>
                  </a:lnTo>
                  <a:lnTo>
                    <a:pt x="23312" y="62823"/>
                  </a:lnTo>
                  <a:lnTo>
                    <a:pt x="23848" y="62910"/>
                  </a:lnTo>
                  <a:lnTo>
                    <a:pt x="24385" y="62983"/>
                  </a:lnTo>
                  <a:lnTo>
                    <a:pt x="24921" y="63040"/>
                  </a:lnTo>
                  <a:lnTo>
                    <a:pt x="25471" y="63098"/>
                  </a:lnTo>
                  <a:lnTo>
                    <a:pt x="26022" y="63142"/>
                  </a:lnTo>
                  <a:lnTo>
                    <a:pt x="26587" y="63185"/>
                  </a:lnTo>
                  <a:lnTo>
                    <a:pt x="27152" y="63214"/>
                  </a:lnTo>
                  <a:lnTo>
                    <a:pt x="27717" y="63229"/>
                  </a:lnTo>
                  <a:lnTo>
                    <a:pt x="29456" y="63229"/>
                  </a:lnTo>
                  <a:lnTo>
                    <a:pt x="30050" y="63200"/>
                  </a:lnTo>
                  <a:lnTo>
                    <a:pt x="30644" y="63171"/>
                  </a:lnTo>
                  <a:lnTo>
                    <a:pt x="31238" y="63127"/>
                  </a:lnTo>
                  <a:lnTo>
                    <a:pt x="31846" y="63084"/>
                  </a:lnTo>
                  <a:lnTo>
                    <a:pt x="32455" y="63011"/>
                  </a:lnTo>
                  <a:lnTo>
                    <a:pt x="33063" y="62954"/>
                  </a:lnTo>
                  <a:lnTo>
                    <a:pt x="33672" y="62867"/>
                  </a:lnTo>
                  <a:lnTo>
                    <a:pt x="34280" y="62780"/>
                  </a:lnTo>
                  <a:lnTo>
                    <a:pt x="34874" y="62678"/>
                  </a:lnTo>
                  <a:lnTo>
                    <a:pt x="35454" y="62562"/>
                  </a:lnTo>
                  <a:lnTo>
                    <a:pt x="36019" y="62432"/>
                  </a:lnTo>
                  <a:lnTo>
                    <a:pt x="36584" y="62302"/>
                  </a:lnTo>
                  <a:lnTo>
                    <a:pt x="37149" y="62157"/>
                  </a:lnTo>
                  <a:lnTo>
                    <a:pt x="37685" y="61997"/>
                  </a:lnTo>
                  <a:lnTo>
                    <a:pt x="38221" y="61838"/>
                  </a:lnTo>
                  <a:lnTo>
                    <a:pt x="38757" y="61664"/>
                  </a:lnTo>
                  <a:lnTo>
                    <a:pt x="39264" y="61476"/>
                  </a:lnTo>
                  <a:lnTo>
                    <a:pt x="39772" y="61287"/>
                  </a:lnTo>
                  <a:lnTo>
                    <a:pt x="40279" y="61084"/>
                  </a:lnTo>
                  <a:lnTo>
                    <a:pt x="40757" y="60867"/>
                  </a:lnTo>
                  <a:lnTo>
                    <a:pt x="41249" y="60650"/>
                  </a:lnTo>
                  <a:lnTo>
                    <a:pt x="41713" y="60432"/>
                  </a:lnTo>
                  <a:lnTo>
                    <a:pt x="42177" y="60201"/>
                  </a:lnTo>
                  <a:lnTo>
                    <a:pt x="42626" y="59954"/>
                  </a:lnTo>
                  <a:lnTo>
                    <a:pt x="43075" y="59708"/>
                  </a:lnTo>
                  <a:lnTo>
                    <a:pt x="43510" y="59447"/>
                  </a:lnTo>
                  <a:lnTo>
                    <a:pt x="43930" y="59186"/>
                  </a:lnTo>
                  <a:lnTo>
                    <a:pt x="44350" y="58911"/>
                  </a:lnTo>
                  <a:lnTo>
                    <a:pt x="44756" y="58636"/>
                  </a:lnTo>
                  <a:lnTo>
                    <a:pt x="45161" y="58346"/>
                  </a:lnTo>
                  <a:lnTo>
                    <a:pt x="45552" y="58071"/>
                  </a:lnTo>
                  <a:lnTo>
                    <a:pt x="45929" y="57767"/>
                  </a:lnTo>
                  <a:lnTo>
                    <a:pt x="46306" y="57462"/>
                  </a:lnTo>
                  <a:lnTo>
                    <a:pt x="46668" y="57158"/>
                  </a:lnTo>
                  <a:lnTo>
                    <a:pt x="47030" y="56854"/>
                  </a:lnTo>
                  <a:lnTo>
                    <a:pt x="47378" y="56535"/>
                  </a:lnTo>
                  <a:lnTo>
                    <a:pt x="47711" y="56216"/>
                  </a:lnTo>
                  <a:lnTo>
                    <a:pt x="48045" y="55898"/>
                  </a:lnTo>
                  <a:lnTo>
                    <a:pt x="48682" y="55231"/>
                  </a:lnTo>
                  <a:lnTo>
                    <a:pt x="49291" y="54550"/>
                  </a:lnTo>
                  <a:lnTo>
                    <a:pt x="49870" y="53869"/>
                  </a:lnTo>
                  <a:lnTo>
                    <a:pt x="50421" y="53159"/>
                  </a:lnTo>
                  <a:lnTo>
                    <a:pt x="50928" y="52449"/>
                  </a:lnTo>
                  <a:lnTo>
                    <a:pt x="51406" y="51739"/>
                  </a:lnTo>
                  <a:lnTo>
                    <a:pt x="51870" y="51015"/>
                  </a:lnTo>
                  <a:lnTo>
                    <a:pt x="52290" y="50276"/>
                  </a:lnTo>
                  <a:lnTo>
                    <a:pt x="52681" y="49551"/>
                  </a:lnTo>
                  <a:lnTo>
                    <a:pt x="53043" y="48827"/>
                  </a:lnTo>
                  <a:lnTo>
                    <a:pt x="53376" y="48088"/>
                  </a:lnTo>
                  <a:lnTo>
                    <a:pt x="53681" y="47364"/>
                  </a:lnTo>
                  <a:lnTo>
                    <a:pt x="53956" y="46654"/>
                  </a:lnTo>
                  <a:lnTo>
                    <a:pt x="54217" y="45929"/>
                  </a:lnTo>
                  <a:lnTo>
                    <a:pt x="54434" y="45234"/>
                  </a:lnTo>
                  <a:lnTo>
                    <a:pt x="54637" y="44538"/>
                  </a:lnTo>
                  <a:lnTo>
                    <a:pt x="54898" y="44408"/>
                  </a:lnTo>
                  <a:lnTo>
                    <a:pt x="55158" y="44249"/>
                  </a:lnTo>
                  <a:lnTo>
                    <a:pt x="55405" y="44089"/>
                  </a:lnTo>
                  <a:lnTo>
                    <a:pt x="55651" y="43915"/>
                  </a:lnTo>
                  <a:lnTo>
                    <a:pt x="55897" y="43742"/>
                  </a:lnTo>
                  <a:lnTo>
                    <a:pt x="56144" y="43553"/>
                  </a:lnTo>
                  <a:lnTo>
                    <a:pt x="56390" y="43350"/>
                  </a:lnTo>
                  <a:lnTo>
                    <a:pt x="56622" y="43133"/>
                  </a:lnTo>
                  <a:lnTo>
                    <a:pt x="57100" y="42684"/>
                  </a:lnTo>
                  <a:lnTo>
                    <a:pt x="57549" y="42191"/>
                  </a:lnTo>
                  <a:lnTo>
                    <a:pt x="57998" y="41684"/>
                  </a:lnTo>
                  <a:lnTo>
                    <a:pt x="58433" y="41148"/>
                  </a:lnTo>
                  <a:lnTo>
                    <a:pt x="58853" y="40583"/>
                  </a:lnTo>
                  <a:lnTo>
                    <a:pt x="59244" y="40003"/>
                  </a:lnTo>
                  <a:lnTo>
                    <a:pt x="59635" y="39409"/>
                  </a:lnTo>
                  <a:lnTo>
                    <a:pt x="60012" y="38815"/>
                  </a:lnTo>
                  <a:lnTo>
                    <a:pt x="60374" y="38207"/>
                  </a:lnTo>
                  <a:lnTo>
                    <a:pt x="60722" y="37584"/>
                  </a:lnTo>
                  <a:lnTo>
                    <a:pt x="61055" y="36975"/>
                  </a:lnTo>
                  <a:lnTo>
                    <a:pt x="61374" y="36367"/>
                  </a:lnTo>
                  <a:lnTo>
                    <a:pt x="61664" y="35773"/>
                  </a:lnTo>
                  <a:lnTo>
                    <a:pt x="61954" y="35193"/>
                  </a:lnTo>
                  <a:lnTo>
                    <a:pt x="62461" y="34063"/>
                  </a:lnTo>
                  <a:lnTo>
                    <a:pt x="62895" y="33034"/>
                  </a:lnTo>
                  <a:lnTo>
                    <a:pt x="63272" y="32122"/>
                  </a:lnTo>
                  <a:lnTo>
                    <a:pt x="63562" y="31368"/>
                  </a:lnTo>
                  <a:lnTo>
                    <a:pt x="63765" y="30789"/>
                  </a:lnTo>
                  <a:lnTo>
                    <a:pt x="63939" y="30282"/>
                  </a:lnTo>
                  <a:lnTo>
                    <a:pt x="59983" y="17821"/>
                  </a:lnTo>
                  <a:lnTo>
                    <a:pt x="55028" y="12069"/>
                  </a:lnTo>
                  <a:lnTo>
                    <a:pt x="45538" y="4347"/>
                  </a:lnTo>
                  <a:lnTo>
                    <a:pt x="23167" y="0"/>
                  </a:lnTo>
                  <a:close/>
                </a:path>
              </a:pathLst>
            </a:custGeom>
            <a:solidFill>
              <a:srgbClr val="FDCC85"/>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1820;p37">
              <a:extLst>
                <a:ext uri="{FF2B5EF4-FFF2-40B4-BE49-F238E27FC236}">
                  <a16:creationId xmlns:a16="http://schemas.microsoft.com/office/drawing/2014/main" id="{7DC67C01-B18A-9BA9-7AC7-F3B58C906639}"/>
                </a:ext>
              </a:extLst>
            </p:cNvPr>
            <p:cNvSpPr/>
            <p:nvPr/>
          </p:nvSpPr>
          <p:spPr>
            <a:xfrm>
              <a:off x="2318550" y="238125"/>
              <a:ext cx="2013600" cy="1528925"/>
            </a:xfrm>
            <a:custGeom>
              <a:avLst/>
              <a:gdLst/>
              <a:ahLst/>
              <a:cxnLst/>
              <a:rect l="l" t="t" r="r" b="b"/>
              <a:pathLst>
                <a:path w="80544" h="61157" extrusionOk="0">
                  <a:moveTo>
                    <a:pt x="58738" y="0"/>
                  </a:moveTo>
                  <a:lnTo>
                    <a:pt x="58550" y="14"/>
                  </a:lnTo>
                  <a:lnTo>
                    <a:pt x="58376" y="58"/>
                  </a:lnTo>
                  <a:lnTo>
                    <a:pt x="58216" y="101"/>
                  </a:lnTo>
                  <a:lnTo>
                    <a:pt x="58071" y="174"/>
                  </a:lnTo>
                  <a:lnTo>
                    <a:pt x="57927" y="246"/>
                  </a:lnTo>
                  <a:lnTo>
                    <a:pt x="57796" y="348"/>
                  </a:lnTo>
                  <a:lnTo>
                    <a:pt x="57680" y="464"/>
                  </a:lnTo>
                  <a:lnTo>
                    <a:pt x="57564" y="580"/>
                  </a:lnTo>
                  <a:lnTo>
                    <a:pt x="57463" y="710"/>
                  </a:lnTo>
                  <a:lnTo>
                    <a:pt x="57376" y="840"/>
                  </a:lnTo>
                  <a:lnTo>
                    <a:pt x="57289" y="985"/>
                  </a:lnTo>
                  <a:lnTo>
                    <a:pt x="57217" y="1145"/>
                  </a:lnTo>
                  <a:lnTo>
                    <a:pt x="57144" y="1304"/>
                  </a:lnTo>
                  <a:lnTo>
                    <a:pt x="57028" y="1623"/>
                  </a:lnTo>
                  <a:lnTo>
                    <a:pt x="56941" y="1941"/>
                  </a:lnTo>
                  <a:lnTo>
                    <a:pt x="56869" y="2260"/>
                  </a:lnTo>
                  <a:lnTo>
                    <a:pt x="56825" y="2564"/>
                  </a:lnTo>
                  <a:lnTo>
                    <a:pt x="56796" y="2825"/>
                  </a:lnTo>
                  <a:lnTo>
                    <a:pt x="56768" y="3231"/>
                  </a:lnTo>
                  <a:lnTo>
                    <a:pt x="56753" y="3376"/>
                  </a:lnTo>
                  <a:lnTo>
                    <a:pt x="56463" y="3130"/>
                  </a:lnTo>
                  <a:lnTo>
                    <a:pt x="56173" y="2883"/>
                  </a:lnTo>
                  <a:lnTo>
                    <a:pt x="55884" y="2651"/>
                  </a:lnTo>
                  <a:lnTo>
                    <a:pt x="55579" y="2434"/>
                  </a:lnTo>
                  <a:lnTo>
                    <a:pt x="55290" y="2217"/>
                  </a:lnTo>
                  <a:lnTo>
                    <a:pt x="54985" y="2028"/>
                  </a:lnTo>
                  <a:lnTo>
                    <a:pt x="54681" y="1840"/>
                  </a:lnTo>
                  <a:lnTo>
                    <a:pt x="54377" y="1666"/>
                  </a:lnTo>
                  <a:lnTo>
                    <a:pt x="54058" y="1492"/>
                  </a:lnTo>
                  <a:lnTo>
                    <a:pt x="53754" y="1347"/>
                  </a:lnTo>
                  <a:lnTo>
                    <a:pt x="53435" y="1203"/>
                  </a:lnTo>
                  <a:lnTo>
                    <a:pt x="53102" y="1072"/>
                  </a:lnTo>
                  <a:lnTo>
                    <a:pt x="52783" y="942"/>
                  </a:lnTo>
                  <a:lnTo>
                    <a:pt x="52450" y="840"/>
                  </a:lnTo>
                  <a:lnTo>
                    <a:pt x="52117" y="724"/>
                  </a:lnTo>
                  <a:lnTo>
                    <a:pt x="51783" y="638"/>
                  </a:lnTo>
                  <a:lnTo>
                    <a:pt x="51450" y="551"/>
                  </a:lnTo>
                  <a:lnTo>
                    <a:pt x="51102" y="478"/>
                  </a:lnTo>
                  <a:lnTo>
                    <a:pt x="50755" y="420"/>
                  </a:lnTo>
                  <a:lnTo>
                    <a:pt x="50407" y="377"/>
                  </a:lnTo>
                  <a:lnTo>
                    <a:pt x="50045" y="333"/>
                  </a:lnTo>
                  <a:lnTo>
                    <a:pt x="49683" y="290"/>
                  </a:lnTo>
                  <a:lnTo>
                    <a:pt x="49320" y="275"/>
                  </a:lnTo>
                  <a:lnTo>
                    <a:pt x="48944" y="261"/>
                  </a:lnTo>
                  <a:lnTo>
                    <a:pt x="48567" y="246"/>
                  </a:lnTo>
                  <a:lnTo>
                    <a:pt x="48190" y="246"/>
                  </a:lnTo>
                  <a:lnTo>
                    <a:pt x="47799" y="261"/>
                  </a:lnTo>
                  <a:lnTo>
                    <a:pt x="47408" y="290"/>
                  </a:lnTo>
                  <a:lnTo>
                    <a:pt x="46611" y="362"/>
                  </a:lnTo>
                  <a:lnTo>
                    <a:pt x="45800" y="464"/>
                  </a:lnTo>
                  <a:lnTo>
                    <a:pt x="44959" y="594"/>
                  </a:lnTo>
                  <a:lnTo>
                    <a:pt x="44090" y="768"/>
                  </a:lnTo>
                  <a:lnTo>
                    <a:pt x="43192" y="971"/>
                  </a:lnTo>
                  <a:lnTo>
                    <a:pt x="42279" y="1203"/>
                  </a:lnTo>
                  <a:lnTo>
                    <a:pt x="41337" y="1463"/>
                  </a:lnTo>
                  <a:lnTo>
                    <a:pt x="40381" y="1768"/>
                  </a:lnTo>
                  <a:lnTo>
                    <a:pt x="39381" y="2086"/>
                  </a:lnTo>
                  <a:lnTo>
                    <a:pt x="38352" y="2434"/>
                  </a:lnTo>
                  <a:lnTo>
                    <a:pt x="37309" y="2811"/>
                  </a:lnTo>
                  <a:lnTo>
                    <a:pt x="36223" y="3216"/>
                  </a:lnTo>
                  <a:lnTo>
                    <a:pt x="35107" y="3651"/>
                  </a:lnTo>
                  <a:lnTo>
                    <a:pt x="33962" y="4100"/>
                  </a:lnTo>
                  <a:lnTo>
                    <a:pt x="32774" y="4578"/>
                  </a:lnTo>
                  <a:lnTo>
                    <a:pt x="31572" y="5086"/>
                  </a:lnTo>
                  <a:lnTo>
                    <a:pt x="29036" y="6158"/>
                  </a:lnTo>
                  <a:lnTo>
                    <a:pt x="28399" y="6418"/>
                  </a:lnTo>
                  <a:lnTo>
                    <a:pt x="27761" y="6650"/>
                  </a:lnTo>
                  <a:lnTo>
                    <a:pt x="27124" y="6853"/>
                  </a:lnTo>
                  <a:lnTo>
                    <a:pt x="26515" y="7027"/>
                  </a:lnTo>
                  <a:lnTo>
                    <a:pt x="25892" y="7172"/>
                  </a:lnTo>
                  <a:lnTo>
                    <a:pt x="25298" y="7288"/>
                  </a:lnTo>
                  <a:lnTo>
                    <a:pt x="24690" y="7389"/>
                  </a:lnTo>
                  <a:lnTo>
                    <a:pt x="24110" y="7462"/>
                  </a:lnTo>
                  <a:lnTo>
                    <a:pt x="23530" y="7505"/>
                  </a:lnTo>
                  <a:lnTo>
                    <a:pt x="22951" y="7520"/>
                  </a:lnTo>
                  <a:lnTo>
                    <a:pt x="22386" y="7534"/>
                  </a:lnTo>
                  <a:lnTo>
                    <a:pt x="21835" y="7505"/>
                  </a:lnTo>
                  <a:lnTo>
                    <a:pt x="21285" y="7476"/>
                  </a:lnTo>
                  <a:lnTo>
                    <a:pt x="20734" y="7418"/>
                  </a:lnTo>
                  <a:lnTo>
                    <a:pt x="20198" y="7346"/>
                  </a:lnTo>
                  <a:lnTo>
                    <a:pt x="19676" y="7259"/>
                  </a:lnTo>
                  <a:lnTo>
                    <a:pt x="19155" y="7157"/>
                  </a:lnTo>
                  <a:lnTo>
                    <a:pt x="18633" y="7042"/>
                  </a:lnTo>
                  <a:lnTo>
                    <a:pt x="18126" y="6911"/>
                  </a:lnTo>
                  <a:lnTo>
                    <a:pt x="17634" y="6766"/>
                  </a:lnTo>
                  <a:lnTo>
                    <a:pt x="17141" y="6621"/>
                  </a:lnTo>
                  <a:lnTo>
                    <a:pt x="16648" y="6447"/>
                  </a:lnTo>
                  <a:lnTo>
                    <a:pt x="16170" y="6274"/>
                  </a:lnTo>
                  <a:lnTo>
                    <a:pt x="15692" y="6100"/>
                  </a:lnTo>
                  <a:lnTo>
                    <a:pt x="14765" y="5723"/>
                  </a:lnTo>
                  <a:lnTo>
                    <a:pt x="13867" y="5317"/>
                  </a:lnTo>
                  <a:lnTo>
                    <a:pt x="12997" y="4912"/>
                  </a:lnTo>
                  <a:lnTo>
                    <a:pt x="12142" y="4491"/>
                  </a:lnTo>
                  <a:lnTo>
                    <a:pt x="10505" y="3695"/>
                  </a:lnTo>
                  <a:lnTo>
                    <a:pt x="9723" y="3318"/>
                  </a:lnTo>
                  <a:lnTo>
                    <a:pt x="8969" y="2970"/>
                  </a:lnTo>
                  <a:lnTo>
                    <a:pt x="8230" y="2666"/>
                  </a:lnTo>
                  <a:lnTo>
                    <a:pt x="7868" y="2536"/>
                  </a:lnTo>
                  <a:lnTo>
                    <a:pt x="7506" y="2405"/>
                  </a:lnTo>
                  <a:lnTo>
                    <a:pt x="7158" y="2289"/>
                  </a:lnTo>
                  <a:lnTo>
                    <a:pt x="6811" y="2202"/>
                  </a:lnTo>
                  <a:lnTo>
                    <a:pt x="6463" y="2115"/>
                  </a:lnTo>
                  <a:lnTo>
                    <a:pt x="6130" y="2057"/>
                  </a:lnTo>
                  <a:lnTo>
                    <a:pt x="5796" y="2014"/>
                  </a:lnTo>
                  <a:lnTo>
                    <a:pt x="5478" y="1985"/>
                  </a:lnTo>
                  <a:lnTo>
                    <a:pt x="5144" y="1985"/>
                  </a:lnTo>
                  <a:lnTo>
                    <a:pt x="4826" y="1999"/>
                  </a:lnTo>
                  <a:lnTo>
                    <a:pt x="4521" y="2028"/>
                  </a:lnTo>
                  <a:lnTo>
                    <a:pt x="4203" y="2086"/>
                  </a:lnTo>
                  <a:lnTo>
                    <a:pt x="3898" y="2173"/>
                  </a:lnTo>
                  <a:lnTo>
                    <a:pt x="3594" y="2289"/>
                  </a:lnTo>
                  <a:lnTo>
                    <a:pt x="3304" y="2420"/>
                  </a:lnTo>
                  <a:lnTo>
                    <a:pt x="3014" y="2579"/>
                  </a:lnTo>
                  <a:lnTo>
                    <a:pt x="2725" y="2767"/>
                  </a:lnTo>
                  <a:lnTo>
                    <a:pt x="2435" y="2985"/>
                  </a:lnTo>
                  <a:lnTo>
                    <a:pt x="2145" y="3231"/>
                  </a:lnTo>
                  <a:lnTo>
                    <a:pt x="1870" y="3521"/>
                  </a:lnTo>
                  <a:lnTo>
                    <a:pt x="1595" y="3825"/>
                  </a:lnTo>
                  <a:lnTo>
                    <a:pt x="1334" y="4173"/>
                  </a:lnTo>
                  <a:lnTo>
                    <a:pt x="1087" y="4506"/>
                  </a:lnTo>
                  <a:lnTo>
                    <a:pt x="885" y="4825"/>
                  </a:lnTo>
                  <a:lnTo>
                    <a:pt x="696" y="5143"/>
                  </a:lnTo>
                  <a:lnTo>
                    <a:pt x="537" y="5462"/>
                  </a:lnTo>
                  <a:lnTo>
                    <a:pt x="392" y="5767"/>
                  </a:lnTo>
                  <a:lnTo>
                    <a:pt x="276" y="6056"/>
                  </a:lnTo>
                  <a:lnTo>
                    <a:pt x="175" y="6346"/>
                  </a:lnTo>
                  <a:lnTo>
                    <a:pt x="102" y="6636"/>
                  </a:lnTo>
                  <a:lnTo>
                    <a:pt x="59" y="6926"/>
                  </a:lnTo>
                  <a:lnTo>
                    <a:pt x="15" y="7201"/>
                  </a:lnTo>
                  <a:lnTo>
                    <a:pt x="1" y="7462"/>
                  </a:lnTo>
                  <a:lnTo>
                    <a:pt x="1" y="7722"/>
                  </a:lnTo>
                  <a:lnTo>
                    <a:pt x="15" y="7983"/>
                  </a:lnTo>
                  <a:lnTo>
                    <a:pt x="59" y="8230"/>
                  </a:lnTo>
                  <a:lnTo>
                    <a:pt x="117" y="8476"/>
                  </a:lnTo>
                  <a:lnTo>
                    <a:pt x="175" y="8722"/>
                  </a:lnTo>
                  <a:lnTo>
                    <a:pt x="262" y="8954"/>
                  </a:lnTo>
                  <a:lnTo>
                    <a:pt x="363" y="9186"/>
                  </a:lnTo>
                  <a:lnTo>
                    <a:pt x="464" y="9403"/>
                  </a:lnTo>
                  <a:lnTo>
                    <a:pt x="595" y="9620"/>
                  </a:lnTo>
                  <a:lnTo>
                    <a:pt x="725" y="9823"/>
                  </a:lnTo>
                  <a:lnTo>
                    <a:pt x="870" y="10041"/>
                  </a:lnTo>
                  <a:lnTo>
                    <a:pt x="1030" y="10229"/>
                  </a:lnTo>
                  <a:lnTo>
                    <a:pt x="1189" y="10432"/>
                  </a:lnTo>
                  <a:lnTo>
                    <a:pt x="1377" y="10620"/>
                  </a:lnTo>
                  <a:lnTo>
                    <a:pt x="1551" y="10809"/>
                  </a:lnTo>
                  <a:lnTo>
                    <a:pt x="1754" y="10982"/>
                  </a:lnTo>
                  <a:lnTo>
                    <a:pt x="1942" y="11156"/>
                  </a:lnTo>
                  <a:lnTo>
                    <a:pt x="2362" y="11475"/>
                  </a:lnTo>
                  <a:lnTo>
                    <a:pt x="2812" y="11794"/>
                  </a:lnTo>
                  <a:lnTo>
                    <a:pt x="3261" y="12069"/>
                  </a:lnTo>
                  <a:lnTo>
                    <a:pt x="3724" y="12344"/>
                  </a:lnTo>
                  <a:lnTo>
                    <a:pt x="4203" y="12591"/>
                  </a:lnTo>
                  <a:lnTo>
                    <a:pt x="4666" y="12808"/>
                  </a:lnTo>
                  <a:lnTo>
                    <a:pt x="5130" y="13025"/>
                  </a:lnTo>
                  <a:lnTo>
                    <a:pt x="5579" y="13214"/>
                  </a:lnTo>
                  <a:lnTo>
                    <a:pt x="6014" y="13373"/>
                  </a:lnTo>
                  <a:lnTo>
                    <a:pt x="6434" y="13518"/>
                  </a:lnTo>
                  <a:lnTo>
                    <a:pt x="7158" y="13764"/>
                  </a:lnTo>
                  <a:lnTo>
                    <a:pt x="7738" y="13938"/>
                  </a:lnTo>
                  <a:lnTo>
                    <a:pt x="8115" y="14040"/>
                  </a:lnTo>
                  <a:lnTo>
                    <a:pt x="8259" y="14069"/>
                  </a:lnTo>
                  <a:lnTo>
                    <a:pt x="8057" y="14069"/>
                  </a:lnTo>
                  <a:lnTo>
                    <a:pt x="7839" y="14083"/>
                  </a:lnTo>
                  <a:lnTo>
                    <a:pt x="7549" y="14098"/>
                  </a:lnTo>
                  <a:lnTo>
                    <a:pt x="7202" y="14155"/>
                  </a:lnTo>
                  <a:lnTo>
                    <a:pt x="6825" y="14228"/>
                  </a:lnTo>
                  <a:lnTo>
                    <a:pt x="6419" y="14344"/>
                  </a:lnTo>
                  <a:lnTo>
                    <a:pt x="6216" y="14402"/>
                  </a:lnTo>
                  <a:lnTo>
                    <a:pt x="5999" y="14489"/>
                  </a:lnTo>
                  <a:lnTo>
                    <a:pt x="5796" y="14590"/>
                  </a:lnTo>
                  <a:lnTo>
                    <a:pt x="5593" y="14692"/>
                  </a:lnTo>
                  <a:lnTo>
                    <a:pt x="5391" y="14807"/>
                  </a:lnTo>
                  <a:lnTo>
                    <a:pt x="5188" y="14952"/>
                  </a:lnTo>
                  <a:lnTo>
                    <a:pt x="4999" y="15097"/>
                  </a:lnTo>
                  <a:lnTo>
                    <a:pt x="4826" y="15271"/>
                  </a:lnTo>
                  <a:lnTo>
                    <a:pt x="4652" y="15459"/>
                  </a:lnTo>
                  <a:lnTo>
                    <a:pt x="4492" y="15662"/>
                  </a:lnTo>
                  <a:lnTo>
                    <a:pt x="4362" y="15880"/>
                  </a:lnTo>
                  <a:lnTo>
                    <a:pt x="4232" y="16126"/>
                  </a:lnTo>
                  <a:lnTo>
                    <a:pt x="4116" y="16387"/>
                  </a:lnTo>
                  <a:lnTo>
                    <a:pt x="4029" y="16662"/>
                  </a:lnTo>
                  <a:lnTo>
                    <a:pt x="3956" y="16966"/>
                  </a:lnTo>
                  <a:lnTo>
                    <a:pt x="3913" y="17300"/>
                  </a:lnTo>
                  <a:lnTo>
                    <a:pt x="3898" y="17647"/>
                  </a:lnTo>
                  <a:lnTo>
                    <a:pt x="3898" y="18024"/>
                  </a:lnTo>
                  <a:lnTo>
                    <a:pt x="3913" y="18227"/>
                  </a:lnTo>
                  <a:lnTo>
                    <a:pt x="3942" y="18401"/>
                  </a:lnTo>
                  <a:lnTo>
                    <a:pt x="3971" y="18575"/>
                  </a:lnTo>
                  <a:lnTo>
                    <a:pt x="4014" y="18748"/>
                  </a:lnTo>
                  <a:lnTo>
                    <a:pt x="4058" y="18908"/>
                  </a:lnTo>
                  <a:lnTo>
                    <a:pt x="4101" y="19053"/>
                  </a:lnTo>
                  <a:lnTo>
                    <a:pt x="4174" y="19198"/>
                  </a:lnTo>
                  <a:lnTo>
                    <a:pt x="4232" y="19342"/>
                  </a:lnTo>
                  <a:lnTo>
                    <a:pt x="4318" y="19473"/>
                  </a:lnTo>
                  <a:lnTo>
                    <a:pt x="4391" y="19603"/>
                  </a:lnTo>
                  <a:lnTo>
                    <a:pt x="4579" y="19835"/>
                  </a:lnTo>
                  <a:lnTo>
                    <a:pt x="4782" y="20038"/>
                  </a:lnTo>
                  <a:lnTo>
                    <a:pt x="4999" y="20212"/>
                  </a:lnTo>
                  <a:lnTo>
                    <a:pt x="5246" y="20371"/>
                  </a:lnTo>
                  <a:lnTo>
                    <a:pt x="5507" y="20516"/>
                  </a:lnTo>
                  <a:lnTo>
                    <a:pt x="5767" y="20632"/>
                  </a:lnTo>
                  <a:lnTo>
                    <a:pt x="6057" y="20733"/>
                  </a:lnTo>
                  <a:lnTo>
                    <a:pt x="6347" y="20820"/>
                  </a:lnTo>
                  <a:lnTo>
                    <a:pt x="6637" y="20878"/>
                  </a:lnTo>
                  <a:lnTo>
                    <a:pt x="6941" y="20936"/>
                  </a:lnTo>
                  <a:lnTo>
                    <a:pt x="7245" y="20980"/>
                  </a:lnTo>
                  <a:lnTo>
                    <a:pt x="7549" y="20994"/>
                  </a:lnTo>
                  <a:lnTo>
                    <a:pt x="7839" y="21023"/>
                  </a:lnTo>
                  <a:lnTo>
                    <a:pt x="8419" y="21023"/>
                  </a:lnTo>
                  <a:lnTo>
                    <a:pt x="8955" y="20994"/>
                  </a:lnTo>
                  <a:lnTo>
                    <a:pt x="9447" y="20951"/>
                  </a:lnTo>
                  <a:lnTo>
                    <a:pt x="9853" y="20907"/>
                  </a:lnTo>
                  <a:lnTo>
                    <a:pt x="10157" y="20849"/>
                  </a:lnTo>
                  <a:lnTo>
                    <a:pt x="10433" y="20806"/>
                  </a:lnTo>
                  <a:lnTo>
                    <a:pt x="10346" y="21646"/>
                  </a:lnTo>
                  <a:lnTo>
                    <a:pt x="10288" y="22472"/>
                  </a:lnTo>
                  <a:lnTo>
                    <a:pt x="10230" y="23283"/>
                  </a:lnTo>
                  <a:lnTo>
                    <a:pt x="10186" y="24066"/>
                  </a:lnTo>
                  <a:lnTo>
                    <a:pt x="10172" y="24834"/>
                  </a:lnTo>
                  <a:lnTo>
                    <a:pt x="10157" y="25587"/>
                  </a:lnTo>
                  <a:lnTo>
                    <a:pt x="10172" y="26326"/>
                  </a:lnTo>
                  <a:lnTo>
                    <a:pt x="10186" y="27036"/>
                  </a:lnTo>
                  <a:lnTo>
                    <a:pt x="10215" y="27731"/>
                  </a:lnTo>
                  <a:lnTo>
                    <a:pt x="10259" y="28412"/>
                  </a:lnTo>
                  <a:lnTo>
                    <a:pt x="10317" y="29079"/>
                  </a:lnTo>
                  <a:lnTo>
                    <a:pt x="10389" y="29731"/>
                  </a:lnTo>
                  <a:lnTo>
                    <a:pt x="10476" y="30354"/>
                  </a:lnTo>
                  <a:lnTo>
                    <a:pt x="10563" y="30962"/>
                  </a:lnTo>
                  <a:lnTo>
                    <a:pt x="10665" y="31556"/>
                  </a:lnTo>
                  <a:lnTo>
                    <a:pt x="10780" y="32136"/>
                  </a:lnTo>
                  <a:lnTo>
                    <a:pt x="10896" y="32701"/>
                  </a:lnTo>
                  <a:lnTo>
                    <a:pt x="11027" y="33237"/>
                  </a:lnTo>
                  <a:lnTo>
                    <a:pt x="11172" y="33759"/>
                  </a:lnTo>
                  <a:lnTo>
                    <a:pt x="11317" y="34280"/>
                  </a:lnTo>
                  <a:lnTo>
                    <a:pt x="11476" y="34773"/>
                  </a:lnTo>
                  <a:lnTo>
                    <a:pt x="11650" y="35251"/>
                  </a:lnTo>
                  <a:lnTo>
                    <a:pt x="11824" y="35715"/>
                  </a:lnTo>
                  <a:lnTo>
                    <a:pt x="11997" y="36149"/>
                  </a:lnTo>
                  <a:lnTo>
                    <a:pt x="12186" y="36584"/>
                  </a:lnTo>
                  <a:lnTo>
                    <a:pt x="12374" y="37004"/>
                  </a:lnTo>
                  <a:lnTo>
                    <a:pt x="12577" y="37395"/>
                  </a:lnTo>
                  <a:lnTo>
                    <a:pt x="12780" y="37787"/>
                  </a:lnTo>
                  <a:lnTo>
                    <a:pt x="12983" y="38149"/>
                  </a:lnTo>
                  <a:lnTo>
                    <a:pt x="13186" y="38496"/>
                  </a:lnTo>
                  <a:lnTo>
                    <a:pt x="13403" y="38844"/>
                  </a:lnTo>
                  <a:lnTo>
                    <a:pt x="13620" y="39163"/>
                  </a:lnTo>
                  <a:lnTo>
                    <a:pt x="13852" y="39467"/>
                  </a:lnTo>
                  <a:lnTo>
                    <a:pt x="14069" y="39757"/>
                  </a:lnTo>
                  <a:lnTo>
                    <a:pt x="14301" y="40047"/>
                  </a:lnTo>
                  <a:lnTo>
                    <a:pt x="14533" y="40308"/>
                  </a:lnTo>
                  <a:lnTo>
                    <a:pt x="14750" y="40554"/>
                  </a:lnTo>
                  <a:lnTo>
                    <a:pt x="14982" y="40786"/>
                  </a:lnTo>
                  <a:lnTo>
                    <a:pt x="15214" y="41017"/>
                  </a:lnTo>
                  <a:lnTo>
                    <a:pt x="15446" y="41220"/>
                  </a:lnTo>
                  <a:lnTo>
                    <a:pt x="15678" y="41423"/>
                  </a:lnTo>
                  <a:lnTo>
                    <a:pt x="15909" y="41597"/>
                  </a:lnTo>
                  <a:lnTo>
                    <a:pt x="16141" y="41771"/>
                  </a:lnTo>
                  <a:lnTo>
                    <a:pt x="16373" y="41916"/>
                  </a:lnTo>
                  <a:lnTo>
                    <a:pt x="16590" y="42061"/>
                  </a:lnTo>
                  <a:lnTo>
                    <a:pt x="16822" y="42191"/>
                  </a:lnTo>
                  <a:lnTo>
                    <a:pt x="17040" y="42307"/>
                  </a:lnTo>
                  <a:lnTo>
                    <a:pt x="17257" y="42408"/>
                  </a:lnTo>
                  <a:lnTo>
                    <a:pt x="17474" y="42495"/>
                  </a:lnTo>
                  <a:lnTo>
                    <a:pt x="17677" y="42568"/>
                  </a:lnTo>
                  <a:lnTo>
                    <a:pt x="17880" y="42626"/>
                  </a:lnTo>
                  <a:lnTo>
                    <a:pt x="18083" y="42684"/>
                  </a:lnTo>
                  <a:lnTo>
                    <a:pt x="18271" y="42727"/>
                  </a:lnTo>
                  <a:lnTo>
                    <a:pt x="18459" y="42742"/>
                  </a:lnTo>
                  <a:lnTo>
                    <a:pt x="18648" y="42771"/>
                  </a:lnTo>
                  <a:lnTo>
                    <a:pt x="18822" y="42771"/>
                  </a:lnTo>
                  <a:lnTo>
                    <a:pt x="18996" y="42756"/>
                  </a:lnTo>
                  <a:lnTo>
                    <a:pt x="19155" y="42742"/>
                  </a:lnTo>
                  <a:lnTo>
                    <a:pt x="19300" y="42713"/>
                  </a:lnTo>
                  <a:lnTo>
                    <a:pt x="19445" y="42669"/>
                  </a:lnTo>
                  <a:lnTo>
                    <a:pt x="19590" y="42611"/>
                  </a:lnTo>
                  <a:lnTo>
                    <a:pt x="19705" y="42539"/>
                  </a:lnTo>
                  <a:lnTo>
                    <a:pt x="19836" y="42466"/>
                  </a:lnTo>
                  <a:lnTo>
                    <a:pt x="19937" y="42379"/>
                  </a:lnTo>
                  <a:lnTo>
                    <a:pt x="20039" y="42278"/>
                  </a:lnTo>
                  <a:lnTo>
                    <a:pt x="20126" y="42177"/>
                  </a:lnTo>
                  <a:lnTo>
                    <a:pt x="20198" y="42046"/>
                  </a:lnTo>
                  <a:lnTo>
                    <a:pt x="20256" y="41916"/>
                  </a:lnTo>
                  <a:lnTo>
                    <a:pt x="20314" y="41785"/>
                  </a:lnTo>
                  <a:lnTo>
                    <a:pt x="20372" y="41626"/>
                  </a:lnTo>
                  <a:lnTo>
                    <a:pt x="20415" y="41467"/>
                  </a:lnTo>
                  <a:lnTo>
                    <a:pt x="20444" y="41307"/>
                  </a:lnTo>
                  <a:lnTo>
                    <a:pt x="20488" y="40931"/>
                  </a:lnTo>
                  <a:lnTo>
                    <a:pt x="20502" y="40539"/>
                  </a:lnTo>
                  <a:lnTo>
                    <a:pt x="20488" y="40119"/>
                  </a:lnTo>
                  <a:lnTo>
                    <a:pt x="20459" y="39656"/>
                  </a:lnTo>
                  <a:lnTo>
                    <a:pt x="20401" y="39177"/>
                  </a:lnTo>
                  <a:lnTo>
                    <a:pt x="20343" y="38670"/>
                  </a:lnTo>
                  <a:lnTo>
                    <a:pt x="20169" y="37613"/>
                  </a:lnTo>
                  <a:lnTo>
                    <a:pt x="19981" y="36497"/>
                  </a:lnTo>
                  <a:lnTo>
                    <a:pt x="19792" y="35323"/>
                  </a:lnTo>
                  <a:lnTo>
                    <a:pt x="19691" y="34729"/>
                  </a:lnTo>
                  <a:lnTo>
                    <a:pt x="19619" y="34135"/>
                  </a:lnTo>
                  <a:lnTo>
                    <a:pt x="19546" y="33541"/>
                  </a:lnTo>
                  <a:lnTo>
                    <a:pt x="19488" y="32947"/>
                  </a:lnTo>
                  <a:lnTo>
                    <a:pt x="19459" y="32368"/>
                  </a:lnTo>
                  <a:lnTo>
                    <a:pt x="19445" y="31788"/>
                  </a:lnTo>
                  <a:lnTo>
                    <a:pt x="19459" y="31223"/>
                  </a:lnTo>
                  <a:lnTo>
                    <a:pt x="19488" y="30658"/>
                  </a:lnTo>
                  <a:lnTo>
                    <a:pt x="19561" y="30122"/>
                  </a:lnTo>
                  <a:lnTo>
                    <a:pt x="19604" y="29847"/>
                  </a:lnTo>
                  <a:lnTo>
                    <a:pt x="19662" y="29586"/>
                  </a:lnTo>
                  <a:lnTo>
                    <a:pt x="19720" y="29340"/>
                  </a:lnTo>
                  <a:lnTo>
                    <a:pt x="19792" y="29079"/>
                  </a:lnTo>
                  <a:lnTo>
                    <a:pt x="19879" y="28833"/>
                  </a:lnTo>
                  <a:lnTo>
                    <a:pt x="19966" y="28601"/>
                  </a:lnTo>
                  <a:lnTo>
                    <a:pt x="20068" y="28369"/>
                  </a:lnTo>
                  <a:lnTo>
                    <a:pt x="20184" y="28137"/>
                  </a:lnTo>
                  <a:lnTo>
                    <a:pt x="20314" y="27920"/>
                  </a:lnTo>
                  <a:lnTo>
                    <a:pt x="20444" y="27702"/>
                  </a:lnTo>
                  <a:lnTo>
                    <a:pt x="20604" y="27500"/>
                  </a:lnTo>
                  <a:lnTo>
                    <a:pt x="20763" y="27311"/>
                  </a:lnTo>
                  <a:lnTo>
                    <a:pt x="20937" y="27123"/>
                  </a:lnTo>
                  <a:lnTo>
                    <a:pt x="21125" y="26934"/>
                  </a:lnTo>
                  <a:lnTo>
                    <a:pt x="21517" y="26601"/>
                  </a:lnTo>
                  <a:lnTo>
                    <a:pt x="21908" y="26297"/>
                  </a:lnTo>
                  <a:lnTo>
                    <a:pt x="22313" y="26022"/>
                  </a:lnTo>
                  <a:lnTo>
                    <a:pt x="22705" y="25775"/>
                  </a:lnTo>
                  <a:lnTo>
                    <a:pt x="23110" y="25558"/>
                  </a:lnTo>
                  <a:lnTo>
                    <a:pt x="23530" y="25370"/>
                  </a:lnTo>
                  <a:lnTo>
                    <a:pt x="23951" y="25210"/>
                  </a:lnTo>
                  <a:lnTo>
                    <a:pt x="24371" y="25065"/>
                  </a:lnTo>
                  <a:lnTo>
                    <a:pt x="24805" y="24950"/>
                  </a:lnTo>
                  <a:lnTo>
                    <a:pt x="25255" y="24848"/>
                  </a:lnTo>
                  <a:lnTo>
                    <a:pt x="25704" y="24776"/>
                  </a:lnTo>
                  <a:lnTo>
                    <a:pt x="26167" y="24703"/>
                  </a:lnTo>
                  <a:lnTo>
                    <a:pt x="26646" y="24660"/>
                  </a:lnTo>
                  <a:lnTo>
                    <a:pt x="27124" y="24631"/>
                  </a:lnTo>
                  <a:lnTo>
                    <a:pt x="27616" y="24616"/>
                  </a:lnTo>
                  <a:lnTo>
                    <a:pt x="28645" y="24616"/>
                  </a:lnTo>
                  <a:lnTo>
                    <a:pt x="29181" y="24631"/>
                  </a:lnTo>
                  <a:lnTo>
                    <a:pt x="30297" y="24674"/>
                  </a:lnTo>
                  <a:lnTo>
                    <a:pt x="32731" y="24819"/>
                  </a:lnTo>
                  <a:lnTo>
                    <a:pt x="34064" y="24892"/>
                  </a:lnTo>
                  <a:lnTo>
                    <a:pt x="35469" y="24950"/>
                  </a:lnTo>
                  <a:lnTo>
                    <a:pt x="36208" y="24964"/>
                  </a:lnTo>
                  <a:lnTo>
                    <a:pt x="36961" y="24979"/>
                  </a:lnTo>
                  <a:lnTo>
                    <a:pt x="37744" y="24964"/>
                  </a:lnTo>
                  <a:lnTo>
                    <a:pt x="38541" y="24964"/>
                  </a:lnTo>
                  <a:lnTo>
                    <a:pt x="38946" y="24950"/>
                  </a:lnTo>
                  <a:lnTo>
                    <a:pt x="39338" y="24921"/>
                  </a:lnTo>
                  <a:lnTo>
                    <a:pt x="39729" y="24877"/>
                  </a:lnTo>
                  <a:lnTo>
                    <a:pt x="40120" y="24834"/>
                  </a:lnTo>
                  <a:lnTo>
                    <a:pt x="40482" y="24790"/>
                  </a:lnTo>
                  <a:lnTo>
                    <a:pt x="40844" y="24718"/>
                  </a:lnTo>
                  <a:lnTo>
                    <a:pt x="41207" y="24645"/>
                  </a:lnTo>
                  <a:lnTo>
                    <a:pt x="41554" y="24573"/>
                  </a:lnTo>
                  <a:lnTo>
                    <a:pt x="41902" y="24486"/>
                  </a:lnTo>
                  <a:lnTo>
                    <a:pt x="42235" y="24384"/>
                  </a:lnTo>
                  <a:lnTo>
                    <a:pt x="42887" y="24167"/>
                  </a:lnTo>
                  <a:lnTo>
                    <a:pt x="43525" y="23935"/>
                  </a:lnTo>
                  <a:lnTo>
                    <a:pt x="44119" y="23675"/>
                  </a:lnTo>
                  <a:lnTo>
                    <a:pt x="44698" y="23399"/>
                  </a:lnTo>
                  <a:lnTo>
                    <a:pt x="45263" y="23095"/>
                  </a:lnTo>
                  <a:lnTo>
                    <a:pt x="45800" y="22791"/>
                  </a:lnTo>
                  <a:lnTo>
                    <a:pt x="46321" y="22457"/>
                  </a:lnTo>
                  <a:lnTo>
                    <a:pt x="46814" y="22139"/>
                  </a:lnTo>
                  <a:lnTo>
                    <a:pt x="47292" y="21791"/>
                  </a:lnTo>
                  <a:lnTo>
                    <a:pt x="47770" y="21458"/>
                  </a:lnTo>
                  <a:lnTo>
                    <a:pt x="48219" y="21125"/>
                  </a:lnTo>
                  <a:lnTo>
                    <a:pt x="49074" y="20458"/>
                  </a:lnTo>
                  <a:lnTo>
                    <a:pt x="49885" y="19835"/>
                  </a:lnTo>
                  <a:lnTo>
                    <a:pt x="50291" y="19545"/>
                  </a:lnTo>
                  <a:lnTo>
                    <a:pt x="50668" y="19284"/>
                  </a:lnTo>
                  <a:lnTo>
                    <a:pt x="51059" y="19038"/>
                  </a:lnTo>
                  <a:lnTo>
                    <a:pt x="51421" y="18806"/>
                  </a:lnTo>
                  <a:lnTo>
                    <a:pt x="51798" y="18603"/>
                  </a:lnTo>
                  <a:lnTo>
                    <a:pt x="52160" y="18444"/>
                  </a:lnTo>
                  <a:lnTo>
                    <a:pt x="52537" y="18299"/>
                  </a:lnTo>
                  <a:lnTo>
                    <a:pt x="52711" y="18256"/>
                  </a:lnTo>
                  <a:lnTo>
                    <a:pt x="52899" y="18212"/>
                  </a:lnTo>
                  <a:lnTo>
                    <a:pt x="53087" y="18169"/>
                  </a:lnTo>
                  <a:lnTo>
                    <a:pt x="53261" y="18140"/>
                  </a:lnTo>
                  <a:lnTo>
                    <a:pt x="53450" y="18125"/>
                  </a:lnTo>
                  <a:lnTo>
                    <a:pt x="53638" y="18125"/>
                  </a:lnTo>
                  <a:lnTo>
                    <a:pt x="53812" y="18140"/>
                  </a:lnTo>
                  <a:lnTo>
                    <a:pt x="54000" y="18154"/>
                  </a:lnTo>
                  <a:lnTo>
                    <a:pt x="54189" y="18183"/>
                  </a:lnTo>
                  <a:lnTo>
                    <a:pt x="54377" y="18227"/>
                  </a:lnTo>
                  <a:lnTo>
                    <a:pt x="54594" y="18285"/>
                  </a:lnTo>
                  <a:lnTo>
                    <a:pt x="54797" y="18357"/>
                  </a:lnTo>
                  <a:lnTo>
                    <a:pt x="55000" y="18430"/>
                  </a:lnTo>
                  <a:lnTo>
                    <a:pt x="55188" y="18517"/>
                  </a:lnTo>
                  <a:lnTo>
                    <a:pt x="55377" y="18603"/>
                  </a:lnTo>
                  <a:lnTo>
                    <a:pt x="55565" y="18705"/>
                  </a:lnTo>
                  <a:lnTo>
                    <a:pt x="55739" y="18821"/>
                  </a:lnTo>
                  <a:lnTo>
                    <a:pt x="55927" y="18922"/>
                  </a:lnTo>
                  <a:lnTo>
                    <a:pt x="56260" y="19183"/>
                  </a:lnTo>
                  <a:lnTo>
                    <a:pt x="56565" y="19458"/>
                  </a:lnTo>
                  <a:lnTo>
                    <a:pt x="56869" y="19763"/>
                  </a:lnTo>
                  <a:lnTo>
                    <a:pt x="57159" y="20096"/>
                  </a:lnTo>
                  <a:lnTo>
                    <a:pt x="57420" y="20444"/>
                  </a:lnTo>
                  <a:lnTo>
                    <a:pt x="57666" y="20820"/>
                  </a:lnTo>
                  <a:lnTo>
                    <a:pt x="57898" y="21226"/>
                  </a:lnTo>
                  <a:lnTo>
                    <a:pt x="58129" y="21646"/>
                  </a:lnTo>
                  <a:lnTo>
                    <a:pt x="58332" y="22081"/>
                  </a:lnTo>
                  <a:lnTo>
                    <a:pt x="58535" y="22530"/>
                  </a:lnTo>
                  <a:lnTo>
                    <a:pt x="58709" y="23008"/>
                  </a:lnTo>
                  <a:lnTo>
                    <a:pt x="58883" y="23501"/>
                  </a:lnTo>
                  <a:lnTo>
                    <a:pt x="59042" y="24008"/>
                  </a:lnTo>
                  <a:lnTo>
                    <a:pt x="59202" y="24515"/>
                  </a:lnTo>
                  <a:lnTo>
                    <a:pt x="59347" y="25051"/>
                  </a:lnTo>
                  <a:lnTo>
                    <a:pt x="59477" y="25587"/>
                  </a:lnTo>
                  <a:lnTo>
                    <a:pt x="59607" y="26138"/>
                  </a:lnTo>
                  <a:lnTo>
                    <a:pt x="59723" y="26688"/>
                  </a:lnTo>
                  <a:lnTo>
                    <a:pt x="59955" y="27833"/>
                  </a:lnTo>
                  <a:lnTo>
                    <a:pt x="60158" y="28992"/>
                  </a:lnTo>
                  <a:lnTo>
                    <a:pt x="60346" y="30151"/>
                  </a:lnTo>
                  <a:lnTo>
                    <a:pt x="60723" y="32484"/>
                  </a:lnTo>
                  <a:lnTo>
                    <a:pt x="60911" y="33570"/>
                  </a:lnTo>
                  <a:lnTo>
                    <a:pt x="61100" y="34556"/>
                  </a:lnTo>
                  <a:lnTo>
                    <a:pt x="61216" y="35005"/>
                  </a:lnTo>
                  <a:lnTo>
                    <a:pt x="61317" y="35425"/>
                  </a:lnTo>
                  <a:lnTo>
                    <a:pt x="61433" y="35831"/>
                  </a:lnTo>
                  <a:lnTo>
                    <a:pt x="61534" y="36207"/>
                  </a:lnTo>
                  <a:lnTo>
                    <a:pt x="61650" y="36555"/>
                  </a:lnTo>
                  <a:lnTo>
                    <a:pt x="61766" y="36874"/>
                  </a:lnTo>
                  <a:lnTo>
                    <a:pt x="61897" y="37178"/>
                  </a:lnTo>
                  <a:lnTo>
                    <a:pt x="62012" y="37453"/>
                  </a:lnTo>
                  <a:lnTo>
                    <a:pt x="62143" y="37714"/>
                  </a:lnTo>
                  <a:lnTo>
                    <a:pt x="62273" y="37946"/>
                  </a:lnTo>
                  <a:lnTo>
                    <a:pt x="62404" y="38149"/>
                  </a:lnTo>
                  <a:lnTo>
                    <a:pt x="62549" y="38352"/>
                  </a:lnTo>
                  <a:lnTo>
                    <a:pt x="62693" y="38511"/>
                  </a:lnTo>
                  <a:lnTo>
                    <a:pt x="62838" y="38670"/>
                  </a:lnTo>
                  <a:lnTo>
                    <a:pt x="62983" y="38801"/>
                  </a:lnTo>
                  <a:lnTo>
                    <a:pt x="63128" y="38917"/>
                  </a:lnTo>
                  <a:lnTo>
                    <a:pt x="63287" y="39004"/>
                  </a:lnTo>
                  <a:lnTo>
                    <a:pt x="63447" y="39091"/>
                  </a:lnTo>
                  <a:lnTo>
                    <a:pt x="63606" y="39148"/>
                  </a:lnTo>
                  <a:lnTo>
                    <a:pt x="63780" y="39192"/>
                  </a:lnTo>
                  <a:lnTo>
                    <a:pt x="63954" y="39221"/>
                  </a:lnTo>
                  <a:lnTo>
                    <a:pt x="64128" y="39235"/>
                  </a:lnTo>
                  <a:lnTo>
                    <a:pt x="64302" y="39221"/>
                  </a:lnTo>
                  <a:lnTo>
                    <a:pt x="64490" y="39206"/>
                  </a:lnTo>
                  <a:lnTo>
                    <a:pt x="64678" y="39177"/>
                  </a:lnTo>
                  <a:lnTo>
                    <a:pt x="64867" y="39134"/>
                  </a:lnTo>
                  <a:lnTo>
                    <a:pt x="65070" y="39076"/>
                  </a:lnTo>
                  <a:lnTo>
                    <a:pt x="65272" y="39018"/>
                  </a:lnTo>
                  <a:lnTo>
                    <a:pt x="65374" y="38975"/>
                  </a:lnTo>
                  <a:lnTo>
                    <a:pt x="65461" y="38917"/>
                  </a:lnTo>
                  <a:lnTo>
                    <a:pt x="65548" y="38859"/>
                  </a:lnTo>
                  <a:lnTo>
                    <a:pt x="65620" y="38801"/>
                  </a:lnTo>
                  <a:lnTo>
                    <a:pt x="65693" y="38728"/>
                  </a:lnTo>
                  <a:lnTo>
                    <a:pt x="65750" y="38656"/>
                  </a:lnTo>
                  <a:lnTo>
                    <a:pt x="65866" y="38467"/>
                  </a:lnTo>
                  <a:lnTo>
                    <a:pt x="65953" y="38265"/>
                  </a:lnTo>
                  <a:lnTo>
                    <a:pt x="66026" y="38047"/>
                  </a:lnTo>
                  <a:lnTo>
                    <a:pt x="66069" y="37801"/>
                  </a:lnTo>
                  <a:lnTo>
                    <a:pt x="66113" y="37540"/>
                  </a:lnTo>
                  <a:lnTo>
                    <a:pt x="66142" y="37265"/>
                  </a:lnTo>
                  <a:lnTo>
                    <a:pt x="66156" y="36975"/>
                  </a:lnTo>
                  <a:lnTo>
                    <a:pt x="66171" y="36381"/>
                  </a:lnTo>
                  <a:lnTo>
                    <a:pt x="66185" y="35758"/>
                  </a:lnTo>
                  <a:lnTo>
                    <a:pt x="66214" y="35135"/>
                  </a:lnTo>
                  <a:lnTo>
                    <a:pt x="66229" y="34816"/>
                  </a:lnTo>
                  <a:lnTo>
                    <a:pt x="66272" y="34512"/>
                  </a:lnTo>
                  <a:lnTo>
                    <a:pt x="66316" y="34222"/>
                  </a:lnTo>
                  <a:lnTo>
                    <a:pt x="66374" y="33947"/>
                  </a:lnTo>
                  <a:lnTo>
                    <a:pt x="66460" y="33672"/>
                  </a:lnTo>
                  <a:lnTo>
                    <a:pt x="66562" y="33425"/>
                  </a:lnTo>
                  <a:lnTo>
                    <a:pt x="66678" y="33179"/>
                  </a:lnTo>
                  <a:lnTo>
                    <a:pt x="66750" y="33078"/>
                  </a:lnTo>
                  <a:lnTo>
                    <a:pt x="66823" y="32976"/>
                  </a:lnTo>
                  <a:lnTo>
                    <a:pt x="66910" y="32875"/>
                  </a:lnTo>
                  <a:lnTo>
                    <a:pt x="67011" y="32788"/>
                  </a:lnTo>
                  <a:lnTo>
                    <a:pt x="67098" y="32701"/>
                  </a:lnTo>
                  <a:lnTo>
                    <a:pt x="67214" y="32614"/>
                  </a:lnTo>
                  <a:lnTo>
                    <a:pt x="67330" y="32542"/>
                  </a:lnTo>
                  <a:lnTo>
                    <a:pt x="67446" y="32484"/>
                  </a:lnTo>
                  <a:lnTo>
                    <a:pt x="67591" y="32426"/>
                  </a:lnTo>
                  <a:lnTo>
                    <a:pt x="67721" y="32368"/>
                  </a:lnTo>
                  <a:lnTo>
                    <a:pt x="67880" y="32324"/>
                  </a:lnTo>
                  <a:lnTo>
                    <a:pt x="68040" y="32295"/>
                  </a:lnTo>
                  <a:lnTo>
                    <a:pt x="68214" y="32266"/>
                  </a:lnTo>
                  <a:lnTo>
                    <a:pt x="68387" y="32252"/>
                  </a:lnTo>
                  <a:lnTo>
                    <a:pt x="68590" y="32237"/>
                  </a:lnTo>
                  <a:lnTo>
                    <a:pt x="68793" y="32252"/>
                  </a:lnTo>
                  <a:lnTo>
                    <a:pt x="68996" y="32266"/>
                  </a:lnTo>
                  <a:lnTo>
                    <a:pt x="69228" y="32281"/>
                  </a:lnTo>
                  <a:lnTo>
                    <a:pt x="69460" y="32310"/>
                  </a:lnTo>
                  <a:lnTo>
                    <a:pt x="69677" y="32353"/>
                  </a:lnTo>
                  <a:lnTo>
                    <a:pt x="69909" y="32411"/>
                  </a:lnTo>
                  <a:lnTo>
                    <a:pt x="70126" y="32484"/>
                  </a:lnTo>
                  <a:lnTo>
                    <a:pt x="70329" y="32556"/>
                  </a:lnTo>
                  <a:lnTo>
                    <a:pt x="70546" y="32629"/>
                  </a:lnTo>
                  <a:lnTo>
                    <a:pt x="70749" y="32730"/>
                  </a:lnTo>
                  <a:lnTo>
                    <a:pt x="70937" y="32831"/>
                  </a:lnTo>
                  <a:lnTo>
                    <a:pt x="71140" y="32933"/>
                  </a:lnTo>
                  <a:lnTo>
                    <a:pt x="71329" y="33049"/>
                  </a:lnTo>
                  <a:lnTo>
                    <a:pt x="71503" y="33179"/>
                  </a:lnTo>
                  <a:lnTo>
                    <a:pt x="71691" y="33310"/>
                  </a:lnTo>
                  <a:lnTo>
                    <a:pt x="71865" y="33454"/>
                  </a:lnTo>
                  <a:lnTo>
                    <a:pt x="72024" y="33614"/>
                  </a:lnTo>
                  <a:lnTo>
                    <a:pt x="72357" y="33933"/>
                  </a:lnTo>
                  <a:lnTo>
                    <a:pt x="72662" y="34280"/>
                  </a:lnTo>
                  <a:lnTo>
                    <a:pt x="72937" y="34642"/>
                  </a:lnTo>
                  <a:lnTo>
                    <a:pt x="73198" y="35048"/>
                  </a:lnTo>
                  <a:lnTo>
                    <a:pt x="73444" y="35454"/>
                  </a:lnTo>
                  <a:lnTo>
                    <a:pt x="73661" y="35889"/>
                  </a:lnTo>
                  <a:lnTo>
                    <a:pt x="73850" y="36338"/>
                  </a:lnTo>
                  <a:lnTo>
                    <a:pt x="74024" y="36801"/>
                  </a:lnTo>
                  <a:lnTo>
                    <a:pt x="74183" y="37279"/>
                  </a:lnTo>
                  <a:lnTo>
                    <a:pt x="74299" y="37772"/>
                  </a:lnTo>
                  <a:lnTo>
                    <a:pt x="74415" y="38265"/>
                  </a:lnTo>
                  <a:lnTo>
                    <a:pt x="74487" y="38772"/>
                  </a:lnTo>
                  <a:lnTo>
                    <a:pt x="74545" y="39279"/>
                  </a:lnTo>
                  <a:lnTo>
                    <a:pt x="74574" y="39786"/>
                  </a:lnTo>
                  <a:lnTo>
                    <a:pt x="74589" y="40293"/>
                  </a:lnTo>
                  <a:lnTo>
                    <a:pt x="74560" y="40800"/>
                  </a:lnTo>
                  <a:lnTo>
                    <a:pt x="74516" y="41307"/>
                  </a:lnTo>
                  <a:lnTo>
                    <a:pt x="74444" y="41800"/>
                  </a:lnTo>
                  <a:lnTo>
                    <a:pt x="74342" y="42293"/>
                  </a:lnTo>
                  <a:lnTo>
                    <a:pt x="74226" y="42771"/>
                  </a:lnTo>
                  <a:lnTo>
                    <a:pt x="74067" y="43234"/>
                  </a:lnTo>
                  <a:lnTo>
                    <a:pt x="73893" y="43698"/>
                  </a:lnTo>
                  <a:lnTo>
                    <a:pt x="73690" y="44133"/>
                  </a:lnTo>
                  <a:lnTo>
                    <a:pt x="73458" y="44553"/>
                  </a:lnTo>
                  <a:lnTo>
                    <a:pt x="73328" y="44756"/>
                  </a:lnTo>
                  <a:lnTo>
                    <a:pt x="73183" y="44958"/>
                  </a:lnTo>
                  <a:lnTo>
                    <a:pt x="72183" y="46335"/>
                  </a:lnTo>
                  <a:lnTo>
                    <a:pt x="71416" y="47422"/>
                  </a:lnTo>
                  <a:lnTo>
                    <a:pt x="70387" y="48783"/>
                  </a:lnTo>
                  <a:lnTo>
                    <a:pt x="69938" y="49377"/>
                  </a:lnTo>
                  <a:lnTo>
                    <a:pt x="69822" y="49508"/>
                  </a:lnTo>
                  <a:lnTo>
                    <a:pt x="69807" y="49899"/>
                  </a:lnTo>
                  <a:lnTo>
                    <a:pt x="69764" y="50957"/>
                  </a:lnTo>
                  <a:lnTo>
                    <a:pt x="69749" y="51681"/>
                  </a:lnTo>
                  <a:lnTo>
                    <a:pt x="69749" y="52493"/>
                  </a:lnTo>
                  <a:lnTo>
                    <a:pt x="69764" y="53376"/>
                  </a:lnTo>
                  <a:lnTo>
                    <a:pt x="69793" y="54304"/>
                  </a:lnTo>
                  <a:lnTo>
                    <a:pt x="69851" y="55260"/>
                  </a:lnTo>
                  <a:lnTo>
                    <a:pt x="69894" y="55738"/>
                  </a:lnTo>
                  <a:lnTo>
                    <a:pt x="69952" y="56216"/>
                  </a:lnTo>
                  <a:lnTo>
                    <a:pt x="70010" y="56680"/>
                  </a:lnTo>
                  <a:lnTo>
                    <a:pt x="70068" y="57143"/>
                  </a:lnTo>
                  <a:lnTo>
                    <a:pt x="70155" y="57593"/>
                  </a:lnTo>
                  <a:lnTo>
                    <a:pt x="70242" y="58027"/>
                  </a:lnTo>
                  <a:lnTo>
                    <a:pt x="70343" y="58433"/>
                  </a:lnTo>
                  <a:lnTo>
                    <a:pt x="70445" y="58839"/>
                  </a:lnTo>
                  <a:lnTo>
                    <a:pt x="70575" y="59201"/>
                  </a:lnTo>
                  <a:lnTo>
                    <a:pt x="70706" y="59549"/>
                  </a:lnTo>
                  <a:lnTo>
                    <a:pt x="70865" y="59853"/>
                  </a:lnTo>
                  <a:lnTo>
                    <a:pt x="71024" y="60143"/>
                  </a:lnTo>
                  <a:lnTo>
                    <a:pt x="71111" y="60273"/>
                  </a:lnTo>
                  <a:lnTo>
                    <a:pt x="71213" y="60389"/>
                  </a:lnTo>
                  <a:lnTo>
                    <a:pt x="71300" y="60490"/>
                  </a:lnTo>
                  <a:lnTo>
                    <a:pt x="71401" y="60592"/>
                  </a:lnTo>
                  <a:lnTo>
                    <a:pt x="71618" y="60766"/>
                  </a:lnTo>
                  <a:lnTo>
                    <a:pt x="71734" y="60838"/>
                  </a:lnTo>
                  <a:lnTo>
                    <a:pt x="71865" y="60910"/>
                  </a:lnTo>
                  <a:lnTo>
                    <a:pt x="71981" y="60968"/>
                  </a:lnTo>
                  <a:lnTo>
                    <a:pt x="72111" y="61026"/>
                  </a:lnTo>
                  <a:lnTo>
                    <a:pt x="72256" y="61070"/>
                  </a:lnTo>
                  <a:lnTo>
                    <a:pt x="72386" y="61099"/>
                  </a:lnTo>
                  <a:lnTo>
                    <a:pt x="72531" y="61128"/>
                  </a:lnTo>
                  <a:lnTo>
                    <a:pt x="72676" y="61157"/>
                  </a:lnTo>
                  <a:lnTo>
                    <a:pt x="72980" y="61157"/>
                  </a:lnTo>
                  <a:lnTo>
                    <a:pt x="73140" y="61142"/>
                  </a:lnTo>
                  <a:lnTo>
                    <a:pt x="73299" y="61113"/>
                  </a:lnTo>
                  <a:lnTo>
                    <a:pt x="73473" y="61084"/>
                  </a:lnTo>
                  <a:lnTo>
                    <a:pt x="73632" y="61026"/>
                  </a:lnTo>
                  <a:lnTo>
                    <a:pt x="73806" y="60968"/>
                  </a:lnTo>
                  <a:lnTo>
                    <a:pt x="73980" y="60896"/>
                  </a:lnTo>
                  <a:lnTo>
                    <a:pt x="74154" y="60809"/>
                  </a:lnTo>
                  <a:lnTo>
                    <a:pt x="74328" y="60722"/>
                  </a:lnTo>
                  <a:lnTo>
                    <a:pt x="74502" y="60606"/>
                  </a:lnTo>
                  <a:lnTo>
                    <a:pt x="74676" y="60476"/>
                  </a:lnTo>
                  <a:lnTo>
                    <a:pt x="74849" y="60331"/>
                  </a:lnTo>
                  <a:lnTo>
                    <a:pt x="75038" y="60172"/>
                  </a:lnTo>
                  <a:lnTo>
                    <a:pt x="75212" y="59998"/>
                  </a:lnTo>
                  <a:lnTo>
                    <a:pt x="75400" y="59824"/>
                  </a:lnTo>
                  <a:lnTo>
                    <a:pt x="75574" y="59606"/>
                  </a:lnTo>
                  <a:lnTo>
                    <a:pt x="75762" y="59389"/>
                  </a:lnTo>
                  <a:lnTo>
                    <a:pt x="75936" y="59157"/>
                  </a:lnTo>
                  <a:lnTo>
                    <a:pt x="76124" y="58897"/>
                  </a:lnTo>
                  <a:lnTo>
                    <a:pt x="76298" y="58636"/>
                  </a:lnTo>
                  <a:lnTo>
                    <a:pt x="76472" y="58346"/>
                  </a:lnTo>
                  <a:lnTo>
                    <a:pt x="76660" y="58027"/>
                  </a:lnTo>
                  <a:lnTo>
                    <a:pt x="76834" y="57708"/>
                  </a:lnTo>
                  <a:lnTo>
                    <a:pt x="77008" y="57361"/>
                  </a:lnTo>
                  <a:lnTo>
                    <a:pt x="77182" y="56984"/>
                  </a:lnTo>
                  <a:lnTo>
                    <a:pt x="77356" y="56607"/>
                  </a:lnTo>
                  <a:lnTo>
                    <a:pt x="77530" y="56202"/>
                  </a:lnTo>
                  <a:lnTo>
                    <a:pt x="77689" y="55767"/>
                  </a:lnTo>
                  <a:lnTo>
                    <a:pt x="77863" y="55318"/>
                  </a:lnTo>
                  <a:lnTo>
                    <a:pt x="78022" y="54854"/>
                  </a:lnTo>
                  <a:lnTo>
                    <a:pt x="78182" y="54362"/>
                  </a:lnTo>
                  <a:lnTo>
                    <a:pt x="78341" y="53854"/>
                  </a:lnTo>
                  <a:lnTo>
                    <a:pt x="78486" y="53318"/>
                  </a:lnTo>
                  <a:lnTo>
                    <a:pt x="78631" y="52753"/>
                  </a:lnTo>
                  <a:lnTo>
                    <a:pt x="78776" y="52174"/>
                  </a:lnTo>
                  <a:lnTo>
                    <a:pt x="78921" y="51565"/>
                  </a:lnTo>
                  <a:lnTo>
                    <a:pt x="79066" y="50928"/>
                  </a:lnTo>
                  <a:lnTo>
                    <a:pt x="79196" y="50276"/>
                  </a:lnTo>
                  <a:lnTo>
                    <a:pt x="79326" y="49595"/>
                  </a:lnTo>
                  <a:lnTo>
                    <a:pt x="79442" y="48885"/>
                  </a:lnTo>
                  <a:lnTo>
                    <a:pt x="79558" y="48160"/>
                  </a:lnTo>
                  <a:lnTo>
                    <a:pt x="79674" y="47407"/>
                  </a:lnTo>
                  <a:lnTo>
                    <a:pt x="79790" y="46610"/>
                  </a:lnTo>
                  <a:lnTo>
                    <a:pt x="79891" y="45799"/>
                  </a:lnTo>
                  <a:lnTo>
                    <a:pt x="79978" y="44973"/>
                  </a:lnTo>
                  <a:lnTo>
                    <a:pt x="80080" y="44104"/>
                  </a:lnTo>
                  <a:lnTo>
                    <a:pt x="80152" y="43205"/>
                  </a:lnTo>
                  <a:lnTo>
                    <a:pt x="80239" y="42278"/>
                  </a:lnTo>
                  <a:lnTo>
                    <a:pt x="80297" y="41336"/>
                  </a:lnTo>
                  <a:lnTo>
                    <a:pt x="80370" y="40351"/>
                  </a:lnTo>
                  <a:lnTo>
                    <a:pt x="80428" y="39337"/>
                  </a:lnTo>
                  <a:lnTo>
                    <a:pt x="80471" y="38308"/>
                  </a:lnTo>
                  <a:lnTo>
                    <a:pt x="80514" y="37236"/>
                  </a:lnTo>
                  <a:lnTo>
                    <a:pt x="80543" y="36062"/>
                  </a:lnTo>
                  <a:lnTo>
                    <a:pt x="80543" y="34932"/>
                  </a:lnTo>
                  <a:lnTo>
                    <a:pt x="80529" y="33817"/>
                  </a:lnTo>
                  <a:lnTo>
                    <a:pt x="80500" y="32744"/>
                  </a:lnTo>
                  <a:lnTo>
                    <a:pt x="80442" y="31687"/>
                  </a:lnTo>
                  <a:lnTo>
                    <a:pt x="80355" y="30658"/>
                  </a:lnTo>
                  <a:lnTo>
                    <a:pt x="80268" y="29658"/>
                  </a:lnTo>
                  <a:lnTo>
                    <a:pt x="80152" y="28688"/>
                  </a:lnTo>
                  <a:lnTo>
                    <a:pt x="80007" y="27746"/>
                  </a:lnTo>
                  <a:lnTo>
                    <a:pt x="79862" y="26819"/>
                  </a:lnTo>
                  <a:lnTo>
                    <a:pt x="79703" y="25935"/>
                  </a:lnTo>
                  <a:lnTo>
                    <a:pt x="79515" y="25065"/>
                  </a:lnTo>
                  <a:lnTo>
                    <a:pt x="79326" y="24211"/>
                  </a:lnTo>
                  <a:lnTo>
                    <a:pt x="79109" y="23399"/>
                  </a:lnTo>
                  <a:lnTo>
                    <a:pt x="78892" y="22602"/>
                  </a:lnTo>
                  <a:lnTo>
                    <a:pt x="78645" y="21820"/>
                  </a:lnTo>
                  <a:lnTo>
                    <a:pt x="78399" y="21081"/>
                  </a:lnTo>
                  <a:lnTo>
                    <a:pt x="78138" y="20357"/>
                  </a:lnTo>
                  <a:lnTo>
                    <a:pt x="77863" y="19647"/>
                  </a:lnTo>
                  <a:lnTo>
                    <a:pt x="77588" y="18966"/>
                  </a:lnTo>
                  <a:lnTo>
                    <a:pt x="77298" y="18314"/>
                  </a:lnTo>
                  <a:lnTo>
                    <a:pt x="76994" y="17676"/>
                  </a:lnTo>
                  <a:lnTo>
                    <a:pt x="76689" y="17068"/>
                  </a:lnTo>
                  <a:lnTo>
                    <a:pt x="76385" y="16474"/>
                  </a:lnTo>
                  <a:lnTo>
                    <a:pt x="76066" y="15894"/>
                  </a:lnTo>
                  <a:lnTo>
                    <a:pt x="75733" y="15344"/>
                  </a:lnTo>
                  <a:lnTo>
                    <a:pt x="75400" y="14822"/>
                  </a:lnTo>
                  <a:lnTo>
                    <a:pt x="75067" y="14300"/>
                  </a:lnTo>
                  <a:lnTo>
                    <a:pt x="74733" y="13808"/>
                  </a:lnTo>
                  <a:lnTo>
                    <a:pt x="74400" y="13344"/>
                  </a:lnTo>
                  <a:lnTo>
                    <a:pt x="74053" y="12895"/>
                  </a:lnTo>
                  <a:lnTo>
                    <a:pt x="73705" y="12460"/>
                  </a:lnTo>
                  <a:lnTo>
                    <a:pt x="73357" y="12040"/>
                  </a:lnTo>
                  <a:lnTo>
                    <a:pt x="73024" y="11649"/>
                  </a:lnTo>
                  <a:lnTo>
                    <a:pt x="72676" y="11258"/>
                  </a:lnTo>
                  <a:lnTo>
                    <a:pt x="72328" y="10895"/>
                  </a:lnTo>
                  <a:lnTo>
                    <a:pt x="71995" y="10562"/>
                  </a:lnTo>
                  <a:lnTo>
                    <a:pt x="71662" y="10229"/>
                  </a:lnTo>
                  <a:lnTo>
                    <a:pt x="71329" y="9925"/>
                  </a:lnTo>
                  <a:lnTo>
                    <a:pt x="70995" y="9620"/>
                  </a:lnTo>
                  <a:lnTo>
                    <a:pt x="70358" y="9084"/>
                  </a:lnTo>
                  <a:lnTo>
                    <a:pt x="69735" y="8592"/>
                  </a:lnTo>
                  <a:lnTo>
                    <a:pt x="69155" y="8172"/>
                  </a:lnTo>
                  <a:lnTo>
                    <a:pt x="68605" y="7809"/>
                  </a:lnTo>
                  <a:lnTo>
                    <a:pt x="68098" y="7491"/>
                  </a:lnTo>
                  <a:lnTo>
                    <a:pt x="67649" y="7230"/>
                  </a:lnTo>
                  <a:lnTo>
                    <a:pt x="67243" y="7013"/>
                  </a:lnTo>
                  <a:lnTo>
                    <a:pt x="66910" y="6839"/>
                  </a:lnTo>
                  <a:lnTo>
                    <a:pt x="66431" y="6621"/>
                  </a:lnTo>
                  <a:lnTo>
                    <a:pt x="66258" y="6549"/>
                  </a:lnTo>
                  <a:lnTo>
                    <a:pt x="66345" y="6447"/>
                  </a:lnTo>
                  <a:lnTo>
                    <a:pt x="66576" y="6187"/>
                  </a:lnTo>
                  <a:lnTo>
                    <a:pt x="66721" y="5998"/>
                  </a:lnTo>
                  <a:lnTo>
                    <a:pt x="66866" y="5781"/>
                  </a:lnTo>
                  <a:lnTo>
                    <a:pt x="67011" y="5549"/>
                  </a:lnTo>
                  <a:lnTo>
                    <a:pt x="67156" y="5288"/>
                  </a:lnTo>
                  <a:lnTo>
                    <a:pt x="67272" y="5013"/>
                  </a:lnTo>
                  <a:lnTo>
                    <a:pt x="67359" y="4723"/>
                  </a:lnTo>
                  <a:lnTo>
                    <a:pt x="67388" y="4578"/>
                  </a:lnTo>
                  <a:lnTo>
                    <a:pt x="67417" y="4419"/>
                  </a:lnTo>
                  <a:lnTo>
                    <a:pt x="67431" y="4274"/>
                  </a:lnTo>
                  <a:lnTo>
                    <a:pt x="67431" y="4129"/>
                  </a:lnTo>
                  <a:lnTo>
                    <a:pt x="67417" y="3970"/>
                  </a:lnTo>
                  <a:lnTo>
                    <a:pt x="67388" y="3825"/>
                  </a:lnTo>
                  <a:lnTo>
                    <a:pt x="67344" y="3680"/>
                  </a:lnTo>
                  <a:lnTo>
                    <a:pt x="67286" y="3535"/>
                  </a:lnTo>
                  <a:lnTo>
                    <a:pt x="67199" y="3390"/>
                  </a:lnTo>
                  <a:lnTo>
                    <a:pt x="67112" y="3245"/>
                  </a:lnTo>
                  <a:lnTo>
                    <a:pt x="66997" y="3115"/>
                  </a:lnTo>
                  <a:lnTo>
                    <a:pt x="66852" y="2985"/>
                  </a:lnTo>
                  <a:lnTo>
                    <a:pt x="66692" y="2869"/>
                  </a:lnTo>
                  <a:lnTo>
                    <a:pt x="66533" y="2767"/>
                  </a:lnTo>
                  <a:lnTo>
                    <a:pt x="66345" y="2680"/>
                  </a:lnTo>
                  <a:lnTo>
                    <a:pt x="66156" y="2622"/>
                  </a:lnTo>
                  <a:lnTo>
                    <a:pt x="65968" y="2579"/>
                  </a:lnTo>
                  <a:lnTo>
                    <a:pt x="65750" y="2536"/>
                  </a:lnTo>
                  <a:lnTo>
                    <a:pt x="65533" y="2521"/>
                  </a:lnTo>
                  <a:lnTo>
                    <a:pt x="65316" y="2521"/>
                  </a:lnTo>
                  <a:lnTo>
                    <a:pt x="65099" y="2536"/>
                  </a:lnTo>
                  <a:lnTo>
                    <a:pt x="64867" y="2550"/>
                  </a:lnTo>
                  <a:lnTo>
                    <a:pt x="64635" y="2579"/>
                  </a:lnTo>
                  <a:lnTo>
                    <a:pt x="64403" y="2622"/>
                  </a:lnTo>
                  <a:lnTo>
                    <a:pt x="63939" y="2724"/>
                  </a:lnTo>
                  <a:lnTo>
                    <a:pt x="63490" y="2854"/>
                  </a:lnTo>
                  <a:lnTo>
                    <a:pt x="63056" y="2999"/>
                  </a:lnTo>
                  <a:lnTo>
                    <a:pt x="62650" y="3159"/>
                  </a:lnTo>
                  <a:lnTo>
                    <a:pt x="62273" y="3318"/>
                  </a:lnTo>
                  <a:lnTo>
                    <a:pt x="61954" y="3463"/>
                  </a:lnTo>
                  <a:lnTo>
                    <a:pt x="61476" y="3680"/>
                  </a:lnTo>
                  <a:lnTo>
                    <a:pt x="61317" y="3782"/>
                  </a:lnTo>
                  <a:lnTo>
                    <a:pt x="61302" y="3622"/>
                  </a:lnTo>
                  <a:lnTo>
                    <a:pt x="61245" y="3216"/>
                  </a:lnTo>
                  <a:lnTo>
                    <a:pt x="61201" y="2941"/>
                  </a:lnTo>
                  <a:lnTo>
                    <a:pt x="61129" y="2637"/>
                  </a:lnTo>
                  <a:lnTo>
                    <a:pt x="61042" y="2304"/>
                  </a:lnTo>
                  <a:lnTo>
                    <a:pt x="60940" y="1970"/>
                  </a:lnTo>
                  <a:lnTo>
                    <a:pt x="60810" y="1623"/>
                  </a:lnTo>
                  <a:lnTo>
                    <a:pt x="60636" y="1289"/>
                  </a:lnTo>
                  <a:lnTo>
                    <a:pt x="60549" y="1130"/>
                  </a:lnTo>
                  <a:lnTo>
                    <a:pt x="60448" y="971"/>
                  </a:lnTo>
                  <a:lnTo>
                    <a:pt x="60346" y="826"/>
                  </a:lnTo>
                  <a:lnTo>
                    <a:pt x="60230" y="681"/>
                  </a:lnTo>
                  <a:lnTo>
                    <a:pt x="60100" y="551"/>
                  </a:lnTo>
                  <a:lnTo>
                    <a:pt x="59955" y="435"/>
                  </a:lnTo>
                  <a:lnTo>
                    <a:pt x="59810" y="333"/>
                  </a:lnTo>
                  <a:lnTo>
                    <a:pt x="59665" y="232"/>
                  </a:lnTo>
                  <a:lnTo>
                    <a:pt x="59491" y="159"/>
                  </a:lnTo>
                  <a:lnTo>
                    <a:pt x="59318" y="87"/>
                  </a:lnTo>
                  <a:lnTo>
                    <a:pt x="59129" y="43"/>
                  </a:lnTo>
                  <a:lnTo>
                    <a:pt x="58941" y="14"/>
                  </a:lnTo>
                  <a:lnTo>
                    <a:pt x="5873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1821;p37">
              <a:extLst>
                <a:ext uri="{FF2B5EF4-FFF2-40B4-BE49-F238E27FC236}">
                  <a16:creationId xmlns:a16="http://schemas.microsoft.com/office/drawing/2014/main" id="{B84967D1-423F-D40B-F465-5CF32C18D481}"/>
                </a:ext>
              </a:extLst>
            </p:cNvPr>
            <p:cNvSpPr/>
            <p:nvPr/>
          </p:nvSpPr>
          <p:spPr>
            <a:xfrm>
              <a:off x="2931075" y="1091125"/>
              <a:ext cx="179325" cy="119200"/>
            </a:xfrm>
            <a:custGeom>
              <a:avLst/>
              <a:gdLst/>
              <a:ahLst/>
              <a:cxnLst/>
              <a:rect l="l" t="t" r="r" b="b"/>
              <a:pathLst>
                <a:path w="7173" h="4768" extrusionOk="0">
                  <a:moveTo>
                    <a:pt x="3840" y="1"/>
                  </a:moveTo>
                  <a:lnTo>
                    <a:pt x="3521" y="30"/>
                  </a:lnTo>
                  <a:lnTo>
                    <a:pt x="3202" y="88"/>
                  </a:lnTo>
                  <a:lnTo>
                    <a:pt x="2898" y="160"/>
                  </a:lnTo>
                  <a:lnTo>
                    <a:pt x="2594" y="262"/>
                  </a:lnTo>
                  <a:lnTo>
                    <a:pt x="2318" y="378"/>
                  </a:lnTo>
                  <a:lnTo>
                    <a:pt x="2043" y="522"/>
                  </a:lnTo>
                  <a:lnTo>
                    <a:pt x="1768" y="682"/>
                  </a:lnTo>
                  <a:lnTo>
                    <a:pt x="1522" y="856"/>
                  </a:lnTo>
                  <a:lnTo>
                    <a:pt x="1290" y="1059"/>
                  </a:lnTo>
                  <a:lnTo>
                    <a:pt x="1072" y="1261"/>
                  </a:lnTo>
                  <a:lnTo>
                    <a:pt x="870" y="1493"/>
                  </a:lnTo>
                  <a:lnTo>
                    <a:pt x="681" y="1740"/>
                  </a:lnTo>
                  <a:lnTo>
                    <a:pt x="522" y="2000"/>
                  </a:lnTo>
                  <a:lnTo>
                    <a:pt x="362" y="2276"/>
                  </a:lnTo>
                  <a:lnTo>
                    <a:pt x="247" y="2565"/>
                  </a:lnTo>
                  <a:lnTo>
                    <a:pt x="131" y="2855"/>
                  </a:lnTo>
                  <a:lnTo>
                    <a:pt x="44" y="3174"/>
                  </a:lnTo>
                  <a:lnTo>
                    <a:pt x="15" y="3290"/>
                  </a:lnTo>
                  <a:lnTo>
                    <a:pt x="15" y="3391"/>
                  </a:lnTo>
                  <a:lnTo>
                    <a:pt x="0" y="3507"/>
                  </a:lnTo>
                  <a:lnTo>
                    <a:pt x="15" y="3623"/>
                  </a:lnTo>
                  <a:lnTo>
                    <a:pt x="29" y="3724"/>
                  </a:lnTo>
                  <a:lnTo>
                    <a:pt x="44" y="3826"/>
                  </a:lnTo>
                  <a:lnTo>
                    <a:pt x="116" y="4014"/>
                  </a:lnTo>
                  <a:lnTo>
                    <a:pt x="218" y="4188"/>
                  </a:lnTo>
                  <a:lnTo>
                    <a:pt x="333" y="4347"/>
                  </a:lnTo>
                  <a:lnTo>
                    <a:pt x="478" y="4478"/>
                  </a:lnTo>
                  <a:lnTo>
                    <a:pt x="652" y="4594"/>
                  </a:lnTo>
                  <a:lnTo>
                    <a:pt x="826" y="4681"/>
                  </a:lnTo>
                  <a:lnTo>
                    <a:pt x="1014" y="4739"/>
                  </a:lnTo>
                  <a:lnTo>
                    <a:pt x="1203" y="4768"/>
                  </a:lnTo>
                  <a:lnTo>
                    <a:pt x="1406" y="4768"/>
                  </a:lnTo>
                  <a:lnTo>
                    <a:pt x="1608" y="4739"/>
                  </a:lnTo>
                  <a:lnTo>
                    <a:pt x="1710" y="4710"/>
                  </a:lnTo>
                  <a:lnTo>
                    <a:pt x="1811" y="4666"/>
                  </a:lnTo>
                  <a:lnTo>
                    <a:pt x="1898" y="4608"/>
                  </a:lnTo>
                  <a:lnTo>
                    <a:pt x="2000" y="4550"/>
                  </a:lnTo>
                  <a:lnTo>
                    <a:pt x="2087" y="4492"/>
                  </a:lnTo>
                  <a:lnTo>
                    <a:pt x="2174" y="4405"/>
                  </a:lnTo>
                  <a:lnTo>
                    <a:pt x="2536" y="4087"/>
                  </a:lnTo>
                  <a:lnTo>
                    <a:pt x="2724" y="3942"/>
                  </a:lnTo>
                  <a:lnTo>
                    <a:pt x="2912" y="3797"/>
                  </a:lnTo>
                  <a:lnTo>
                    <a:pt x="3115" y="3681"/>
                  </a:lnTo>
                  <a:lnTo>
                    <a:pt x="3318" y="3580"/>
                  </a:lnTo>
                  <a:lnTo>
                    <a:pt x="3521" y="3522"/>
                  </a:lnTo>
                  <a:lnTo>
                    <a:pt x="3637" y="3493"/>
                  </a:lnTo>
                  <a:lnTo>
                    <a:pt x="3854" y="3493"/>
                  </a:lnTo>
                  <a:lnTo>
                    <a:pt x="3970" y="3507"/>
                  </a:lnTo>
                  <a:lnTo>
                    <a:pt x="4187" y="3551"/>
                  </a:lnTo>
                  <a:lnTo>
                    <a:pt x="4419" y="3638"/>
                  </a:lnTo>
                  <a:lnTo>
                    <a:pt x="4637" y="3724"/>
                  </a:lnTo>
                  <a:lnTo>
                    <a:pt x="4810" y="3768"/>
                  </a:lnTo>
                  <a:lnTo>
                    <a:pt x="4970" y="3797"/>
                  </a:lnTo>
                  <a:lnTo>
                    <a:pt x="5129" y="3811"/>
                  </a:lnTo>
                  <a:lnTo>
                    <a:pt x="5303" y="3826"/>
                  </a:lnTo>
                  <a:lnTo>
                    <a:pt x="5636" y="3840"/>
                  </a:lnTo>
                  <a:lnTo>
                    <a:pt x="5984" y="3855"/>
                  </a:lnTo>
                  <a:lnTo>
                    <a:pt x="6129" y="3855"/>
                  </a:lnTo>
                  <a:lnTo>
                    <a:pt x="6274" y="3840"/>
                  </a:lnTo>
                  <a:lnTo>
                    <a:pt x="6404" y="3811"/>
                  </a:lnTo>
                  <a:lnTo>
                    <a:pt x="6520" y="3753"/>
                  </a:lnTo>
                  <a:lnTo>
                    <a:pt x="6636" y="3681"/>
                  </a:lnTo>
                  <a:lnTo>
                    <a:pt x="6737" y="3594"/>
                  </a:lnTo>
                  <a:lnTo>
                    <a:pt x="6839" y="3493"/>
                  </a:lnTo>
                  <a:lnTo>
                    <a:pt x="6926" y="3391"/>
                  </a:lnTo>
                  <a:lnTo>
                    <a:pt x="6998" y="3275"/>
                  </a:lnTo>
                  <a:lnTo>
                    <a:pt x="7056" y="3145"/>
                  </a:lnTo>
                  <a:lnTo>
                    <a:pt x="7100" y="3015"/>
                  </a:lnTo>
                  <a:lnTo>
                    <a:pt x="7143" y="2870"/>
                  </a:lnTo>
                  <a:lnTo>
                    <a:pt x="7158" y="2739"/>
                  </a:lnTo>
                  <a:lnTo>
                    <a:pt x="7172" y="2609"/>
                  </a:lnTo>
                  <a:lnTo>
                    <a:pt x="7158" y="2464"/>
                  </a:lnTo>
                  <a:lnTo>
                    <a:pt x="7143" y="2334"/>
                  </a:lnTo>
                  <a:lnTo>
                    <a:pt x="7056" y="2029"/>
                  </a:lnTo>
                  <a:lnTo>
                    <a:pt x="6940" y="1740"/>
                  </a:lnTo>
                  <a:lnTo>
                    <a:pt x="6795" y="1479"/>
                  </a:lnTo>
                  <a:lnTo>
                    <a:pt x="6636" y="1232"/>
                  </a:lnTo>
                  <a:lnTo>
                    <a:pt x="6462" y="1001"/>
                  </a:lnTo>
                  <a:lnTo>
                    <a:pt x="6259" y="812"/>
                  </a:lnTo>
                  <a:lnTo>
                    <a:pt x="6042" y="624"/>
                  </a:lnTo>
                  <a:lnTo>
                    <a:pt x="5810" y="465"/>
                  </a:lnTo>
                  <a:lnTo>
                    <a:pt x="5564" y="334"/>
                  </a:lnTo>
                  <a:lnTo>
                    <a:pt x="5303" y="218"/>
                  </a:lnTo>
                  <a:lnTo>
                    <a:pt x="5028" y="131"/>
                  </a:lnTo>
                  <a:lnTo>
                    <a:pt x="4738" y="59"/>
                  </a:lnTo>
                  <a:lnTo>
                    <a:pt x="4448" y="15"/>
                  </a:lnTo>
                  <a:lnTo>
                    <a:pt x="414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1822;p37">
              <a:extLst>
                <a:ext uri="{FF2B5EF4-FFF2-40B4-BE49-F238E27FC236}">
                  <a16:creationId xmlns:a16="http://schemas.microsoft.com/office/drawing/2014/main" id="{0DA9BCB1-5F52-43E5-847F-493A8D2204E3}"/>
                </a:ext>
              </a:extLst>
            </p:cNvPr>
            <p:cNvSpPr/>
            <p:nvPr/>
          </p:nvSpPr>
          <p:spPr>
            <a:xfrm>
              <a:off x="3379125" y="1002750"/>
              <a:ext cx="239450" cy="133675"/>
            </a:xfrm>
            <a:custGeom>
              <a:avLst/>
              <a:gdLst/>
              <a:ahLst/>
              <a:cxnLst/>
              <a:rect l="l" t="t" r="r" b="b"/>
              <a:pathLst>
                <a:path w="9578" h="5347" extrusionOk="0">
                  <a:moveTo>
                    <a:pt x="5014" y="1"/>
                  </a:moveTo>
                  <a:lnTo>
                    <a:pt x="4767" y="15"/>
                  </a:lnTo>
                  <a:lnTo>
                    <a:pt x="4521" y="44"/>
                  </a:lnTo>
                  <a:lnTo>
                    <a:pt x="4275" y="88"/>
                  </a:lnTo>
                  <a:lnTo>
                    <a:pt x="3826" y="189"/>
                  </a:lnTo>
                  <a:lnTo>
                    <a:pt x="3406" y="319"/>
                  </a:lnTo>
                  <a:lnTo>
                    <a:pt x="2985" y="479"/>
                  </a:lnTo>
                  <a:lnTo>
                    <a:pt x="2580" y="667"/>
                  </a:lnTo>
                  <a:lnTo>
                    <a:pt x="2189" y="870"/>
                  </a:lnTo>
                  <a:lnTo>
                    <a:pt x="1812" y="1102"/>
                  </a:lnTo>
                  <a:lnTo>
                    <a:pt x="1435" y="1363"/>
                  </a:lnTo>
                  <a:lnTo>
                    <a:pt x="1073" y="1652"/>
                  </a:lnTo>
                  <a:lnTo>
                    <a:pt x="942" y="1768"/>
                  </a:lnTo>
                  <a:lnTo>
                    <a:pt x="812" y="1913"/>
                  </a:lnTo>
                  <a:lnTo>
                    <a:pt x="682" y="2073"/>
                  </a:lnTo>
                  <a:lnTo>
                    <a:pt x="551" y="2232"/>
                  </a:lnTo>
                  <a:lnTo>
                    <a:pt x="435" y="2420"/>
                  </a:lnTo>
                  <a:lnTo>
                    <a:pt x="334" y="2594"/>
                  </a:lnTo>
                  <a:lnTo>
                    <a:pt x="233" y="2797"/>
                  </a:lnTo>
                  <a:lnTo>
                    <a:pt x="160" y="3000"/>
                  </a:lnTo>
                  <a:lnTo>
                    <a:pt x="88" y="3203"/>
                  </a:lnTo>
                  <a:lnTo>
                    <a:pt x="44" y="3405"/>
                  </a:lnTo>
                  <a:lnTo>
                    <a:pt x="1" y="3608"/>
                  </a:lnTo>
                  <a:lnTo>
                    <a:pt x="1" y="3811"/>
                  </a:lnTo>
                  <a:lnTo>
                    <a:pt x="15" y="4000"/>
                  </a:lnTo>
                  <a:lnTo>
                    <a:pt x="44" y="4202"/>
                  </a:lnTo>
                  <a:lnTo>
                    <a:pt x="102" y="4376"/>
                  </a:lnTo>
                  <a:lnTo>
                    <a:pt x="204" y="4550"/>
                  </a:lnTo>
                  <a:lnTo>
                    <a:pt x="290" y="4680"/>
                  </a:lnTo>
                  <a:lnTo>
                    <a:pt x="392" y="4782"/>
                  </a:lnTo>
                  <a:lnTo>
                    <a:pt x="508" y="4869"/>
                  </a:lnTo>
                  <a:lnTo>
                    <a:pt x="638" y="4927"/>
                  </a:lnTo>
                  <a:lnTo>
                    <a:pt x="769" y="4956"/>
                  </a:lnTo>
                  <a:lnTo>
                    <a:pt x="914" y="4985"/>
                  </a:lnTo>
                  <a:lnTo>
                    <a:pt x="1058" y="4985"/>
                  </a:lnTo>
                  <a:lnTo>
                    <a:pt x="1218" y="4970"/>
                  </a:lnTo>
                  <a:lnTo>
                    <a:pt x="1319" y="4941"/>
                  </a:lnTo>
                  <a:lnTo>
                    <a:pt x="1421" y="4912"/>
                  </a:lnTo>
                  <a:lnTo>
                    <a:pt x="1594" y="4840"/>
                  </a:lnTo>
                  <a:lnTo>
                    <a:pt x="1783" y="4738"/>
                  </a:lnTo>
                  <a:lnTo>
                    <a:pt x="1957" y="4608"/>
                  </a:lnTo>
                  <a:lnTo>
                    <a:pt x="2304" y="4347"/>
                  </a:lnTo>
                  <a:lnTo>
                    <a:pt x="2478" y="4231"/>
                  </a:lnTo>
                  <a:lnTo>
                    <a:pt x="2652" y="4130"/>
                  </a:lnTo>
                  <a:lnTo>
                    <a:pt x="3014" y="3927"/>
                  </a:lnTo>
                  <a:lnTo>
                    <a:pt x="3391" y="3739"/>
                  </a:lnTo>
                  <a:lnTo>
                    <a:pt x="3579" y="3666"/>
                  </a:lnTo>
                  <a:lnTo>
                    <a:pt x="3768" y="3608"/>
                  </a:lnTo>
                  <a:lnTo>
                    <a:pt x="3971" y="3550"/>
                  </a:lnTo>
                  <a:lnTo>
                    <a:pt x="4188" y="3521"/>
                  </a:lnTo>
                  <a:lnTo>
                    <a:pt x="4434" y="3492"/>
                  </a:lnTo>
                  <a:lnTo>
                    <a:pt x="4666" y="3492"/>
                  </a:lnTo>
                  <a:lnTo>
                    <a:pt x="4883" y="3507"/>
                  </a:lnTo>
                  <a:lnTo>
                    <a:pt x="5086" y="3550"/>
                  </a:lnTo>
                  <a:lnTo>
                    <a:pt x="5275" y="3594"/>
                  </a:lnTo>
                  <a:lnTo>
                    <a:pt x="5448" y="3666"/>
                  </a:lnTo>
                  <a:lnTo>
                    <a:pt x="5608" y="3739"/>
                  </a:lnTo>
                  <a:lnTo>
                    <a:pt x="5767" y="3840"/>
                  </a:lnTo>
                  <a:lnTo>
                    <a:pt x="5912" y="3942"/>
                  </a:lnTo>
                  <a:lnTo>
                    <a:pt x="6057" y="4057"/>
                  </a:lnTo>
                  <a:lnTo>
                    <a:pt x="6347" y="4318"/>
                  </a:lnTo>
                  <a:lnTo>
                    <a:pt x="6984" y="4927"/>
                  </a:lnTo>
                  <a:lnTo>
                    <a:pt x="7144" y="5057"/>
                  </a:lnTo>
                  <a:lnTo>
                    <a:pt x="7303" y="5159"/>
                  </a:lnTo>
                  <a:lnTo>
                    <a:pt x="7477" y="5246"/>
                  </a:lnTo>
                  <a:lnTo>
                    <a:pt x="7665" y="5304"/>
                  </a:lnTo>
                  <a:lnTo>
                    <a:pt x="7854" y="5332"/>
                  </a:lnTo>
                  <a:lnTo>
                    <a:pt x="8042" y="5347"/>
                  </a:lnTo>
                  <a:lnTo>
                    <a:pt x="8230" y="5332"/>
                  </a:lnTo>
                  <a:lnTo>
                    <a:pt x="8404" y="5304"/>
                  </a:lnTo>
                  <a:lnTo>
                    <a:pt x="8578" y="5246"/>
                  </a:lnTo>
                  <a:lnTo>
                    <a:pt x="8752" y="5159"/>
                  </a:lnTo>
                  <a:lnTo>
                    <a:pt x="8911" y="5072"/>
                  </a:lnTo>
                  <a:lnTo>
                    <a:pt x="9056" y="4956"/>
                  </a:lnTo>
                  <a:lnTo>
                    <a:pt x="9187" y="4811"/>
                  </a:lnTo>
                  <a:lnTo>
                    <a:pt x="9302" y="4652"/>
                  </a:lnTo>
                  <a:lnTo>
                    <a:pt x="9389" y="4478"/>
                  </a:lnTo>
                  <a:lnTo>
                    <a:pt x="9447" y="4275"/>
                  </a:lnTo>
                  <a:lnTo>
                    <a:pt x="9520" y="3985"/>
                  </a:lnTo>
                  <a:lnTo>
                    <a:pt x="9563" y="3710"/>
                  </a:lnTo>
                  <a:lnTo>
                    <a:pt x="9578" y="3449"/>
                  </a:lnTo>
                  <a:lnTo>
                    <a:pt x="9563" y="3188"/>
                  </a:lnTo>
                  <a:lnTo>
                    <a:pt x="9549" y="2942"/>
                  </a:lnTo>
                  <a:lnTo>
                    <a:pt x="9491" y="2710"/>
                  </a:lnTo>
                  <a:lnTo>
                    <a:pt x="9433" y="2478"/>
                  </a:lnTo>
                  <a:lnTo>
                    <a:pt x="9346" y="2261"/>
                  </a:lnTo>
                  <a:lnTo>
                    <a:pt x="9244" y="2044"/>
                  </a:lnTo>
                  <a:lnTo>
                    <a:pt x="9129" y="1841"/>
                  </a:lnTo>
                  <a:lnTo>
                    <a:pt x="8998" y="1652"/>
                  </a:lnTo>
                  <a:lnTo>
                    <a:pt x="8853" y="1464"/>
                  </a:lnTo>
                  <a:lnTo>
                    <a:pt x="8679" y="1305"/>
                  </a:lnTo>
                  <a:lnTo>
                    <a:pt x="8506" y="1131"/>
                  </a:lnTo>
                  <a:lnTo>
                    <a:pt x="8317" y="986"/>
                  </a:lnTo>
                  <a:lnTo>
                    <a:pt x="8129" y="841"/>
                  </a:lnTo>
                  <a:lnTo>
                    <a:pt x="7926" y="711"/>
                  </a:lnTo>
                  <a:lnTo>
                    <a:pt x="7709" y="595"/>
                  </a:lnTo>
                  <a:lnTo>
                    <a:pt x="7477" y="479"/>
                  </a:lnTo>
                  <a:lnTo>
                    <a:pt x="7245" y="392"/>
                  </a:lnTo>
                  <a:lnTo>
                    <a:pt x="7013" y="305"/>
                  </a:lnTo>
                  <a:lnTo>
                    <a:pt x="6767" y="218"/>
                  </a:lnTo>
                  <a:lnTo>
                    <a:pt x="6521" y="160"/>
                  </a:lnTo>
                  <a:lnTo>
                    <a:pt x="6274" y="102"/>
                  </a:lnTo>
                  <a:lnTo>
                    <a:pt x="6028" y="59"/>
                  </a:lnTo>
                  <a:lnTo>
                    <a:pt x="5767" y="30"/>
                  </a:lnTo>
                  <a:lnTo>
                    <a:pt x="5521"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1823;p37">
              <a:extLst>
                <a:ext uri="{FF2B5EF4-FFF2-40B4-BE49-F238E27FC236}">
                  <a16:creationId xmlns:a16="http://schemas.microsoft.com/office/drawing/2014/main" id="{F0460986-8EA7-9693-DD9E-E91EA4BAD4CB}"/>
                </a:ext>
              </a:extLst>
            </p:cNvPr>
            <p:cNvSpPr/>
            <p:nvPr/>
          </p:nvSpPr>
          <p:spPr>
            <a:xfrm>
              <a:off x="2968375" y="1316075"/>
              <a:ext cx="199600" cy="113400"/>
            </a:xfrm>
            <a:custGeom>
              <a:avLst/>
              <a:gdLst/>
              <a:ahLst/>
              <a:cxnLst/>
              <a:rect l="l" t="t" r="r" b="b"/>
              <a:pathLst>
                <a:path w="7984" h="4536" extrusionOk="0">
                  <a:moveTo>
                    <a:pt x="3739" y="0"/>
                  </a:moveTo>
                  <a:lnTo>
                    <a:pt x="3405" y="15"/>
                  </a:lnTo>
                  <a:lnTo>
                    <a:pt x="3029" y="44"/>
                  </a:lnTo>
                  <a:lnTo>
                    <a:pt x="2666" y="116"/>
                  </a:lnTo>
                  <a:lnTo>
                    <a:pt x="2319" y="218"/>
                  </a:lnTo>
                  <a:lnTo>
                    <a:pt x="1985" y="348"/>
                  </a:lnTo>
                  <a:lnTo>
                    <a:pt x="1681" y="493"/>
                  </a:lnTo>
                  <a:lnTo>
                    <a:pt x="1406" y="681"/>
                  </a:lnTo>
                  <a:lnTo>
                    <a:pt x="1145" y="899"/>
                  </a:lnTo>
                  <a:lnTo>
                    <a:pt x="899" y="1130"/>
                  </a:lnTo>
                  <a:lnTo>
                    <a:pt x="696" y="1377"/>
                  </a:lnTo>
                  <a:lnTo>
                    <a:pt x="508" y="1652"/>
                  </a:lnTo>
                  <a:lnTo>
                    <a:pt x="348" y="1956"/>
                  </a:lnTo>
                  <a:lnTo>
                    <a:pt x="218" y="2275"/>
                  </a:lnTo>
                  <a:lnTo>
                    <a:pt x="116" y="2608"/>
                  </a:lnTo>
                  <a:lnTo>
                    <a:pt x="44" y="2956"/>
                  </a:lnTo>
                  <a:lnTo>
                    <a:pt x="1" y="3318"/>
                  </a:lnTo>
                  <a:lnTo>
                    <a:pt x="1" y="3695"/>
                  </a:lnTo>
                  <a:lnTo>
                    <a:pt x="15" y="3869"/>
                  </a:lnTo>
                  <a:lnTo>
                    <a:pt x="73" y="4028"/>
                  </a:lnTo>
                  <a:lnTo>
                    <a:pt x="145" y="4159"/>
                  </a:lnTo>
                  <a:lnTo>
                    <a:pt x="232" y="4275"/>
                  </a:lnTo>
                  <a:lnTo>
                    <a:pt x="348" y="4361"/>
                  </a:lnTo>
                  <a:lnTo>
                    <a:pt x="479" y="4434"/>
                  </a:lnTo>
                  <a:lnTo>
                    <a:pt x="609" y="4492"/>
                  </a:lnTo>
                  <a:lnTo>
                    <a:pt x="754" y="4521"/>
                  </a:lnTo>
                  <a:lnTo>
                    <a:pt x="884" y="4535"/>
                  </a:lnTo>
                  <a:lnTo>
                    <a:pt x="1029" y="4521"/>
                  </a:lnTo>
                  <a:lnTo>
                    <a:pt x="1174" y="4477"/>
                  </a:lnTo>
                  <a:lnTo>
                    <a:pt x="1305" y="4419"/>
                  </a:lnTo>
                  <a:lnTo>
                    <a:pt x="1420" y="4332"/>
                  </a:lnTo>
                  <a:lnTo>
                    <a:pt x="1522" y="4231"/>
                  </a:lnTo>
                  <a:lnTo>
                    <a:pt x="1609" y="4086"/>
                  </a:lnTo>
                  <a:lnTo>
                    <a:pt x="1667" y="3927"/>
                  </a:lnTo>
                  <a:lnTo>
                    <a:pt x="1739" y="3738"/>
                  </a:lnTo>
                  <a:lnTo>
                    <a:pt x="1797" y="3565"/>
                  </a:lnTo>
                  <a:lnTo>
                    <a:pt x="1884" y="3391"/>
                  </a:lnTo>
                  <a:lnTo>
                    <a:pt x="1971" y="3231"/>
                  </a:lnTo>
                  <a:lnTo>
                    <a:pt x="2072" y="3086"/>
                  </a:lnTo>
                  <a:lnTo>
                    <a:pt x="2174" y="2942"/>
                  </a:lnTo>
                  <a:lnTo>
                    <a:pt x="2290" y="2811"/>
                  </a:lnTo>
                  <a:lnTo>
                    <a:pt x="2420" y="2710"/>
                  </a:lnTo>
                  <a:lnTo>
                    <a:pt x="2551" y="2608"/>
                  </a:lnTo>
                  <a:lnTo>
                    <a:pt x="2695" y="2521"/>
                  </a:lnTo>
                  <a:lnTo>
                    <a:pt x="2855" y="2449"/>
                  </a:lnTo>
                  <a:lnTo>
                    <a:pt x="3014" y="2405"/>
                  </a:lnTo>
                  <a:lnTo>
                    <a:pt x="3188" y="2362"/>
                  </a:lnTo>
                  <a:lnTo>
                    <a:pt x="3376" y="2348"/>
                  </a:lnTo>
                  <a:lnTo>
                    <a:pt x="3565" y="2348"/>
                  </a:lnTo>
                  <a:lnTo>
                    <a:pt x="3782" y="2377"/>
                  </a:lnTo>
                  <a:lnTo>
                    <a:pt x="3970" y="2405"/>
                  </a:lnTo>
                  <a:lnTo>
                    <a:pt x="4173" y="2463"/>
                  </a:lnTo>
                  <a:lnTo>
                    <a:pt x="4362" y="2521"/>
                  </a:lnTo>
                  <a:lnTo>
                    <a:pt x="4550" y="2608"/>
                  </a:lnTo>
                  <a:lnTo>
                    <a:pt x="4724" y="2681"/>
                  </a:lnTo>
                  <a:lnTo>
                    <a:pt x="4898" y="2782"/>
                  </a:lnTo>
                  <a:lnTo>
                    <a:pt x="5245" y="2985"/>
                  </a:lnTo>
                  <a:lnTo>
                    <a:pt x="5579" y="3202"/>
                  </a:lnTo>
                  <a:lnTo>
                    <a:pt x="5897" y="3434"/>
                  </a:lnTo>
                  <a:lnTo>
                    <a:pt x="6231" y="3666"/>
                  </a:lnTo>
                  <a:lnTo>
                    <a:pt x="6564" y="3883"/>
                  </a:lnTo>
                  <a:lnTo>
                    <a:pt x="6723" y="3956"/>
                  </a:lnTo>
                  <a:lnTo>
                    <a:pt x="6854" y="3999"/>
                  </a:lnTo>
                  <a:lnTo>
                    <a:pt x="6999" y="4028"/>
                  </a:lnTo>
                  <a:lnTo>
                    <a:pt x="7129" y="4014"/>
                  </a:lnTo>
                  <a:lnTo>
                    <a:pt x="7259" y="3999"/>
                  </a:lnTo>
                  <a:lnTo>
                    <a:pt x="7390" y="3956"/>
                  </a:lnTo>
                  <a:lnTo>
                    <a:pt x="7506" y="3883"/>
                  </a:lnTo>
                  <a:lnTo>
                    <a:pt x="7607" y="3811"/>
                  </a:lnTo>
                  <a:lnTo>
                    <a:pt x="7709" y="3724"/>
                  </a:lnTo>
                  <a:lnTo>
                    <a:pt x="7781" y="3608"/>
                  </a:lnTo>
                  <a:lnTo>
                    <a:pt x="7853" y="3492"/>
                  </a:lnTo>
                  <a:lnTo>
                    <a:pt x="7911" y="3362"/>
                  </a:lnTo>
                  <a:lnTo>
                    <a:pt x="7955" y="3231"/>
                  </a:lnTo>
                  <a:lnTo>
                    <a:pt x="7969" y="3101"/>
                  </a:lnTo>
                  <a:lnTo>
                    <a:pt x="7984" y="2956"/>
                  </a:lnTo>
                  <a:lnTo>
                    <a:pt x="7969" y="2811"/>
                  </a:lnTo>
                  <a:lnTo>
                    <a:pt x="7926" y="2623"/>
                  </a:lnTo>
                  <a:lnTo>
                    <a:pt x="7882" y="2449"/>
                  </a:lnTo>
                  <a:lnTo>
                    <a:pt x="7824" y="2275"/>
                  </a:lnTo>
                  <a:lnTo>
                    <a:pt x="7752" y="2101"/>
                  </a:lnTo>
                  <a:lnTo>
                    <a:pt x="7680" y="1956"/>
                  </a:lnTo>
                  <a:lnTo>
                    <a:pt x="7578" y="1797"/>
                  </a:lnTo>
                  <a:lnTo>
                    <a:pt x="7477" y="1652"/>
                  </a:lnTo>
                  <a:lnTo>
                    <a:pt x="7375" y="1507"/>
                  </a:lnTo>
                  <a:lnTo>
                    <a:pt x="7259" y="1377"/>
                  </a:lnTo>
                  <a:lnTo>
                    <a:pt x="7129" y="1246"/>
                  </a:lnTo>
                  <a:lnTo>
                    <a:pt x="6999" y="1130"/>
                  </a:lnTo>
                  <a:lnTo>
                    <a:pt x="6854" y="1015"/>
                  </a:lnTo>
                  <a:lnTo>
                    <a:pt x="6549" y="812"/>
                  </a:lnTo>
                  <a:lnTo>
                    <a:pt x="6231" y="623"/>
                  </a:lnTo>
                  <a:lnTo>
                    <a:pt x="5897" y="464"/>
                  </a:lnTo>
                  <a:lnTo>
                    <a:pt x="5550" y="334"/>
                  </a:lnTo>
                  <a:lnTo>
                    <a:pt x="5187" y="218"/>
                  </a:lnTo>
                  <a:lnTo>
                    <a:pt x="4825" y="131"/>
                  </a:lnTo>
                  <a:lnTo>
                    <a:pt x="4463" y="58"/>
                  </a:lnTo>
                  <a:lnTo>
                    <a:pt x="4101" y="15"/>
                  </a:lnTo>
                  <a:lnTo>
                    <a:pt x="3739"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1824;p37">
              <a:extLst>
                <a:ext uri="{FF2B5EF4-FFF2-40B4-BE49-F238E27FC236}">
                  <a16:creationId xmlns:a16="http://schemas.microsoft.com/office/drawing/2014/main" id="{FC7CAEC0-9FE9-541B-C29F-FDC570162806}"/>
                </a:ext>
              </a:extLst>
            </p:cNvPr>
            <p:cNvSpPr/>
            <p:nvPr/>
          </p:nvSpPr>
          <p:spPr>
            <a:xfrm>
              <a:off x="3429850" y="1253775"/>
              <a:ext cx="197775" cy="121725"/>
            </a:xfrm>
            <a:custGeom>
              <a:avLst/>
              <a:gdLst/>
              <a:ahLst/>
              <a:cxnLst/>
              <a:rect l="l" t="t" r="r" b="b"/>
              <a:pathLst>
                <a:path w="7911" h="4869" extrusionOk="0">
                  <a:moveTo>
                    <a:pt x="3869" y="0"/>
                  </a:moveTo>
                  <a:lnTo>
                    <a:pt x="3477" y="15"/>
                  </a:lnTo>
                  <a:lnTo>
                    <a:pt x="3086" y="58"/>
                  </a:lnTo>
                  <a:lnTo>
                    <a:pt x="2710" y="145"/>
                  </a:lnTo>
                  <a:lnTo>
                    <a:pt x="2347" y="247"/>
                  </a:lnTo>
                  <a:lnTo>
                    <a:pt x="1985" y="377"/>
                  </a:lnTo>
                  <a:lnTo>
                    <a:pt x="1826" y="464"/>
                  </a:lnTo>
                  <a:lnTo>
                    <a:pt x="1652" y="551"/>
                  </a:lnTo>
                  <a:lnTo>
                    <a:pt x="1492" y="638"/>
                  </a:lnTo>
                  <a:lnTo>
                    <a:pt x="1348" y="739"/>
                  </a:lnTo>
                  <a:lnTo>
                    <a:pt x="1188" y="841"/>
                  </a:lnTo>
                  <a:lnTo>
                    <a:pt x="1058" y="957"/>
                  </a:lnTo>
                  <a:lnTo>
                    <a:pt x="913" y="1087"/>
                  </a:lnTo>
                  <a:lnTo>
                    <a:pt x="797" y="1217"/>
                  </a:lnTo>
                  <a:lnTo>
                    <a:pt x="667" y="1348"/>
                  </a:lnTo>
                  <a:lnTo>
                    <a:pt x="565" y="1493"/>
                  </a:lnTo>
                  <a:lnTo>
                    <a:pt x="464" y="1652"/>
                  </a:lnTo>
                  <a:lnTo>
                    <a:pt x="362" y="1797"/>
                  </a:lnTo>
                  <a:lnTo>
                    <a:pt x="275" y="1971"/>
                  </a:lnTo>
                  <a:lnTo>
                    <a:pt x="203" y="2145"/>
                  </a:lnTo>
                  <a:lnTo>
                    <a:pt x="145" y="2318"/>
                  </a:lnTo>
                  <a:lnTo>
                    <a:pt x="87" y="2507"/>
                  </a:lnTo>
                  <a:lnTo>
                    <a:pt x="58" y="2695"/>
                  </a:lnTo>
                  <a:lnTo>
                    <a:pt x="29" y="2898"/>
                  </a:lnTo>
                  <a:lnTo>
                    <a:pt x="0" y="3115"/>
                  </a:lnTo>
                  <a:lnTo>
                    <a:pt x="0" y="3318"/>
                  </a:lnTo>
                  <a:lnTo>
                    <a:pt x="15" y="3550"/>
                  </a:lnTo>
                  <a:lnTo>
                    <a:pt x="29" y="3782"/>
                  </a:lnTo>
                  <a:lnTo>
                    <a:pt x="73" y="4014"/>
                  </a:lnTo>
                  <a:lnTo>
                    <a:pt x="116" y="4260"/>
                  </a:lnTo>
                  <a:lnTo>
                    <a:pt x="160" y="4390"/>
                  </a:lnTo>
                  <a:lnTo>
                    <a:pt x="232" y="4521"/>
                  </a:lnTo>
                  <a:lnTo>
                    <a:pt x="319" y="4622"/>
                  </a:lnTo>
                  <a:lnTo>
                    <a:pt x="435" y="4709"/>
                  </a:lnTo>
                  <a:lnTo>
                    <a:pt x="551" y="4782"/>
                  </a:lnTo>
                  <a:lnTo>
                    <a:pt x="681" y="4825"/>
                  </a:lnTo>
                  <a:lnTo>
                    <a:pt x="811" y="4854"/>
                  </a:lnTo>
                  <a:lnTo>
                    <a:pt x="942" y="4869"/>
                  </a:lnTo>
                  <a:lnTo>
                    <a:pt x="1087" y="4854"/>
                  </a:lnTo>
                  <a:lnTo>
                    <a:pt x="1217" y="4825"/>
                  </a:lnTo>
                  <a:lnTo>
                    <a:pt x="1348" y="4782"/>
                  </a:lnTo>
                  <a:lnTo>
                    <a:pt x="1463" y="4709"/>
                  </a:lnTo>
                  <a:lnTo>
                    <a:pt x="1565" y="4622"/>
                  </a:lnTo>
                  <a:lnTo>
                    <a:pt x="1652" y="4521"/>
                  </a:lnTo>
                  <a:lnTo>
                    <a:pt x="1710" y="4405"/>
                  </a:lnTo>
                  <a:lnTo>
                    <a:pt x="1753" y="4260"/>
                  </a:lnTo>
                  <a:lnTo>
                    <a:pt x="1811" y="4043"/>
                  </a:lnTo>
                  <a:lnTo>
                    <a:pt x="1869" y="3840"/>
                  </a:lnTo>
                  <a:lnTo>
                    <a:pt x="1927" y="3651"/>
                  </a:lnTo>
                  <a:lnTo>
                    <a:pt x="2000" y="3463"/>
                  </a:lnTo>
                  <a:lnTo>
                    <a:pt x="2087" y="3304"/>
                  </a:lnTo>
                  <a:lnTo>
                    <a:pt x="2173" y="3144"/>
                  </a:lnTo>
                  <a:lnTo>
                    <a:pt x="2275" y="2999"/>
                  </a:lnTo>
                  <a:lnTo>
                    <a:pt x="2391" y="2855"/>
                  </a:lnTo>
                  <a:lnTo>
                    <a:pt x="2507" y="2739"/>
                  </a:lnTo>
                  <a:lnTo>
                    <a:pt x="2652" y="2637"/>
                  </a:lnTo>
                  <a:lnTo>
                    <a:pt x="2796" y="2550"/>
                  </a:lnTo>
                  <a:lnTo>
                    <a:pt x="2970" y="2478"/>
                  </a:lnTo>
                  <a:lnTo>
                    <a:pt x="3144" y="2420"/>
                  </a:lnTo>
                  <a:lnTo>
                    <a:pt x="3333" y="2376"/>
                  </a:lnTo>
                  <a:lnTo>
                    <a:pt x="3535" y="2347"/>
                  </a:lnTo>
                  <a:lnTo>
                    <a:pt x="3767" y="2347"/>
                  </a:lnTo>
                  <a:lnTo>
                    <a:pt x="3985" y="2362"/>
                  </a:lnTo>
                  <a:lnTo>
                    <a:pt x="4202" y="2376"/>
                  </a:lnTo>
                  <a:lnTo>
                    <a:pt x="4405" y="2420"/>
                  </a:lnTo>
                  <a:lnTo>
                    <a:pt x="4608" y="2478"/>
                  </a:lnTo>
                  <a:lnTo>
                    <a:pt x="4796" y="2550"/>
                  </a:lnTo>
                  <a:lnTo>
                    <a:pt x="4984" y="2623"/>
                  </a:lnTo>
                  <a:lnTo>
                    <a:pt x="5173" y="2724"/>
                  </a:lnTo>
                  <a:lnTo>
                    <a:pt x="5346" y="2826"/>
                  </a:lnTo>
                  <a:lnTo>
                    <a:pt x="5506" y="2927"/>
                  </a:lnTo>
                  <a:lnTo>
                    <a:pt x="5665" y="3057"/>
                  </a:lnTo>
                  <a:lnTo>
                    <a:pt x="5984" y="3318"/>
                  </a:lnTo>
                  <a:lnTo>
                    <a:pt x="6288" y="3622"/>
                  </a:lnTo>
                  <a:lnTo>
                    <a:pt x="6592" y="3941"/>
                  </a:lnTo>
                  <a:lnTo>
                    <a:pt x="6679" y="4014"/>
                  </a:lnTo>
                  <a:lnTo>
                    <a:pt x="6781" y="4086"/>
                  </a:lnTo>
                  <a:lnTo>
                    <a:pt x="6882" y="4130"/>
                  </a:lnTo>
                  <a:lnTo>
                    <a:pt x="6984" y="4159"/>
                  </a:lnTo>
                  <a:lnTo>
                    <a:pt x="7215" y="4159"/>
                  </a:lnTo>
                  <a:lnTo>
                    <a:pt x="7317" y="4130"/>
                  </a:lnTo>
                  <a:lnTo>
                    <a:pt x="7433" y="4101"/>
                  </a:lnTo>
                  <a:lnTo>
                    <a:pt x="7534" y="4043"/>
                  </a:lnTo>
                  <a:lnTo>
                    <a:pt x="7621" y="3985"/>
                  </a:lnTo>
                  <a:lnTo>
                    <a:pt x="7708" y="3912"/>
                  </a:lnTo>
                  <a:lnTo>
                    <a:pt x="7781" y="3825"/>
                  </a:lnTo>
                  <a:lnTo>
                    <a:pt x="7839" y="3724"/>
                  </a:lnTo>
                  <a:lnTo>
                    <a:pt x="7882" y="3622"/>
                  </a:lnTo>
                  <a:lnTo>
                    <a:pt x="7911" y="3507"/>
                  </a:lnTo>
                  <a:lnTo>
                    <a:pt x="7911" y="3391"/>
                  </a:lnTo>
                  <a:lnTo>
                    <a:pt x="7896" y="3159"/>
                  </a:lnTo>
                  <a:lnTo>
                    <a:pt x="7867" y="2942"/>
                  </a:lnTo>
                  <a:lnTo>
                    <a:pt x="7824" y="2739"/>
                  </a:lnTo>
                  <a:lnTo>
                    <a:pt x="7781" y="2536"/>
                  </a:lnTo>
                  <a:lnTo>
                    <a:pt x="7708" y="2333"/>
                  </a:lnTo>
                  <a:lnTo>
                    <a:pt x="7636" y="2159"/>
                  </a:lnTo>
                  <a:lnTo>
                    <a:pt x="7563" y="1971"/>
                  </a:lnTo>
                  <a:lnTo>
                    <a:pt x="7462" y="1797"/>
                  </a:lnTo>
                  <a:lnTo>
                    <a:pt x="7360" y="1638"/>
                  </a:lnTo>
                  <a:lnTo>
                    <a:pt x="7259" y="1493"/>
                  </a:lnTo>
                  <a:lnTo>
                    <a:pt x="7129" y="1333"/>
                  </a:lnTo>
                  <a:lnTo>
                    <a:pt x="7013" y="1203"/>
                  </a:lnTo>
                  <a:lnTo>
                    <a:pt x="6868" y="1072"/>
                  </a:lnTo>
                  <a:lnTo>
                    <a:pt x="6737" y="942"/>
                  </a:lnTo>
                  <a:lnTo>
                    <a:pt x="6578" y="826"/>
                  </a:lnTo>
                  <a:lnTo>
                    <a:pt x="6433" y="725"/>
                  </a:lnTo>
                  <a:lnTo>
                    <a:pt x="6274" y="623"/>
                  </a:lnTo>
                  <a:lnTo>
                    <a:pt x="6100" y="522"/>
                  </a:lnTo>
                  <a:lnTo>
                    <a:pt x="5940" y="435"/>
                  </a:lnTo>
                  <a:lnTo>
                    <a:pt x="5767" y="363"/>
                  </a:lnTo>
                  <a:lnTo>
                    <a:pt x="5404" y="232"/>
                  </a:lnTo>
                  <a:lnTo>
                    <a:pt x="5028" y="131"/>
                  </a:lnTo>
                  <a:lnTo>
                    <a:pt x="4651" y="58"/>
                  </a:lnTo>
                  <a:lnTo>
                    <a:pt x="4260" y="15"/>
                  </a:lnTo>
                  <a:lnTo>
                    <a:pt x="3869"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1825;p37">
              <a:extLst>
                <a:ext uri="{FF2B5EF4-FFF2-40B4-BE49-F238E27FC236}">
                  <a16:creationId xmlns:a16="http://schemas.microsoft.com/office/drawing/2014/main" id="{3DBD01C9-6454-F507-BAAD-7977EB76650B}"/>
                </a:ext>
              </a:extLst>
            </p:cNvPr>
            <p:cNvSpPr/>
            <p:nvPr/>
          </p:nvSpPr>
          <p:spPr>
            <a:xfrm>
              <a:off x="3217225" y="1427625"/>
              <a:ext cx="137650" cy="152175"/>
            </a:xfrm>
            <a:custGeom>
              <a:avLst/>
              <a:gdLst/>
              <a:ahLst/>
              <a:cxnLst/>
              <a:rect l="l" t="t" r="r" b="b"/>
              <a:pathLst>
                <a:path w="5506" h="6087" extrusionOk="0">
                  <a:moveTo>
                    <a:pt x="1956" y="1"/>
                  </a:moveTo>
                  <a:lnTo>
                    <a:pt x="1797" y="15"/>
                  </a:lnTo>
                  <a:lnTo>
                    <a:pt x="1637" y="44"/>
                  </a:lnTo>
                  <a:lnTo>
                    <a:pt x="1493" y="88"/>
                  </a:lnTo>
                  <a:lnTo>
                    <a:pt x="1348" y="146"/>
                  </a:lnTo>
                  <a:lnTo>
                    <a:pt x="1188" y="218"/>
                  </a:lnTo>
                  <a:lnTo>
                    <a:pt x="1058" y="305"/>
                  </a:lnTo>
                  <a:lnTo>
                    <a:pt x="913" y="407"/>
                  </a:lnTo>
                  <a:lnTo>
                    <a:pt x="783" y="522"/>
                  </a:lnTo>
                  <a:lnTo>
                    <a:pt x="667" y="653"/>
                  </a:lnTo>
                  <a:lnTo>
                    <a:pt x="551" y="783"/>
                  </a:lnTo>
                  <a:lnTo>
                    <a:pt x="464" y="928"/>
                  </a:lnTo>
                  <a:lnTo>
                    <a:pt x="362" y="1073"/>
                  </a:lnTo>
                  <a:lnTo>
                    <a:pt x="290" y="1232"/>
                  </a:lnTo>
                  <a:lnTo>
                    <a:pt x="232" y="1392"/>
                  </a:lnTo>
                  <a:lnTo>
                    <a:pt x="174" y="1551"/>
                  </a:lnTo>
                  <a:lnTo>
                    <a:pt x="116" y="1725"/>
                  </a:lnTo>
                  <a:lnTo>
                    <a:pt x="73" y="1884"/>
                  </a:lnTo>
                  <a:lnTo>
                    <a:pt x="44" y="2058"/>
                  </a:lnTo>
                  <a:lnTo>
                    <a:pt x="15" y="2406"/>
                  </a:lnTo>
                  <a:lnTo>
                    <a:pt x="0" y="2754"/>
                  </a:lnTo>
                  <a:lnTo>
                    <a:pt x="15" y="3101"/>
                  </a:lnTo>
                  <a:lnTo>
                    <a:pt x="44" y="3290"/>
                  </a:lnTo>
                  <a:lnTo>
                    <a:pt x="73" y="3493"/>
                  </a:lnTo>
                  <a:lnTo>
                    <a:pt x="116" y="3681"/>
                  </a:lnTo>
                  <a:lnTo>
                    <a:pt x="160" y="3869"/>
                  </a:lnTo>
                  <a:lnTo>
                    <a:pt x="218" y="4043"/>
                  </a:lnTo>
                  <a:lnTo>
                    <a:pt x="290" y="4232"/>
                  </a:lnTo>
                  <a:lnTo>
                    <a:pt x="362" y="4405"/>
                  </a:lnTo>
                  <a:lnTo>
                    <a:pt x="449" y="4579"/>
                  </a:lnTo>
                  <a:lnTo>
                    <a:pt x="536" y="4739"/>
                  </a:lnTo>
                  <a:lnTo>
                    <a:pt x="638" y="4898"/>
                  </a:lnTo>
                  <a:lnTo>
                    <a:pt x="754" y="5043"/>
                  </a:lnTo>
                  <a:lnTo>
                    <a:pt x="870" y="5202"/>
                  </a:lnTo>
                  <a:lnTo>
                    <a:pt x="1014" y="5333"/>
                  </a:lnTo>
                  <a:lnTo>
                    <a:pt x="1145" y="5463"/>
                  </a:lnTo>
                  <a:lnTo>
                    <a:pt x="1304" y="5594"/>
                  </a:lnTo>
                  <a:lnTo>
                    <a:pt x="1464" y="5709"/>
                  </a:lnTo>
                  <a:lnTo>
                    <a:pt x="1695" y="5840"/>
                  </a:lnTo>
                  <a:lnTo>
                    <a:pt x="1927" y="5941"/>
                  </a:lnTo>
                  <a:lnTo>
                    <a:pt x="2159" y="6014"/>
                  </a:lnTo>
                  <a:lnTo>
                    <a:pt x="2391" y="6057"/>
                  </a:lnTo>
                  <a:lnTo>
                    <a:pt x="2637" y="6086"/>
                  </a:lnTo>
                  <a:lnTo>
                    <a:pt x="2884" y="6086"/>
                  </a:lnTo>
                  <a:lnTo>
                    <a:pt x="3115" y="6072"/>
                  </a:lnTo>
                  <a:lnTo>
                    <a:pt x="3362" y="6028"/>
                  </a:lnTo>
                  <a:lnTo>
                    <a:pt x="3608" y="5970"/>
                  </a:lnTo>
                  <a:lnTo>
                    <a:pt x="3840" y="5898"/>
                  </a:lnTo>
                  <a:lnTo>
                    <a:pt x="4072" y="5811"/>
                  </a:lnTo>
                  <a:lnTo>
                    <a:pt x="4303" y="5709"/>
                  </a:lnTo>
                  <a:lnTo>
                    <a:pt x="4521" y="5594"/>
                  </a:lnTo>
                  <a:lnTo>
                    <a:pt x="4738" y="5478"/>
                  </a:lnTo>
                  <a:lnTo>
                    <a:pt x="4955" y="5347"/>
                  </a:lnTo>
                  <a:lnTo>
                    <a:pt x="5158" y="5202"/>
                  </a:lnTo>
                  <a:lnTo>
                    <a:pt x="5289" y="5101"/>
                  </a:lnTo>
                  <a:lnTo>
                    <a:pt x="5390" y="4985"/>
                  </a:lnTo>
                  <a:lnTo>
                    <a:pt x="5448" y="4855"/>
                  </a:lnTo>
                  <a:lnTo>
                    <a:pt x="5491" y="4724"/>
                  </a:lnTo>
                  <a:lnTo>
                    <a:pt x="5506" y="4608"/>
                  </a:lnTo>
                  <a:lnTo>
                    <a:pt x="5491" y="4478"/>
                  </a:lnTo>
                  <a:lnTo>
                    <a:pt x="5463" y="4362"/>
                  </a:lnTo>
                  <a:lnTo>
                    <a:pt x="5405" y="4246"/>
                  </a:lnTo>
                  <a:lnTo>
                    <a:pt x="5332" y="4145"/>
                  </a:lnTo>
                  <a:lnTo>
                    <a:pt x="5231" y="4043"/>
                  </a:lnTo>
                  <a:lnTo>
                    <a:pt x="5129" y="3971"/>
                  </a:lnTo>
                  <a:lnTo>
                    <a:pt x="5013" y="3913"/>
                  </a:lnTo>
                  <a:lnTo>
                    <a:pt x="4868" y="3884"/>
                  </a:lnTo>
                  <a:lnTo>
                    <a:pt x="4738" y="3884"/>
                  </a:lnTo>
                  <a:lnTo>
                    <a:pt x="4579" y="3898"/>
                  </a:lnTo>
                  <a:lnTo>
                    <a:pt x="4419" y="3956"/>
                  </a:lnTo>
                  <a:lnTo>
                    <a:pt x="4130" y="4072"/>
                  </a:lnTo>
                  <a:lnTo>
                    <a:pt x="3840" y="4159"/>
                  </a:lnTo>
                  <a:lnTo>
                    <a:pt x="3536" y="4232"/>
                  </a:lnTo>
                  <a:lnTo>
                    <a:pt x="3376" y="4246"/>
                  </a:lnTo>
                  <a:lnTo>
                    <a:pt x="3217" y="4261"/>
                  </a:lnTo>
                  <a:lnTo>
                    <a:pt x="2956" y="4261"/>
                  </a:lnTo>
                  <a:lnTo>
                    <a:pt x="2695" y="4246"/>
                  </a:lnTo>
                  <a:lnTo>
                    <a:pt x="2753" y="4246"/>
                  </a:lnTo>
                  <a:lnTo>
                    <a:pt x="2695" y="4232"/>
                  </a:lnTo>
                  <a:lnTo>
                    <a:pt x="2565" y="4217"/>
                  </a:lnTo>
                  <a:lnTo>
                    <a:pt x="2507" y="4203"/>
                  </a:lnTo>
                  <a:lnTo>
                    <a:pt x="2463" y="4174"/>
                  </a:lnTo>
                  <a:lnTo>
                    <a:pt x="2318" y="4087"/>
                  </a:lnTo>
                  <a:lnTo>
                    <a:pt x="2203" y="4000"/>
                  </a:lnTo>
                  <a:lnTo>
                    <a:pt x="2116" y="3898"/>
                  </a:lnTo>
                  <a:lnTo>
                    <a:pt x="2043" y="3811"/>
                  </a:lnTo>
                  <a:lnTo>
                    <a:pt x="1942" y="3623"/>
                  </a:lnTo>
                  <a:lnTo>
                    <a:pt x="1869" y="3464"/>
                  </a:lnTo>
                  <a:lnTo>
                    <a:pt x="1811" y="3275"/>
                  </a:lnTo>
                  <a:lnTo>
                    <a:pt x="1768" y="3044"/>
                  </a:lnTo>
                  <a:lnTo>
                    <a:pt x="1739" y="2884"/>
                  </a:lnTo>
                  <a:lnTo>
                    <a:pt x="1724" y="2710"/>
                  </a:lnTo>
                  <a:lnTo>
                    <a:pt x="1724" y="2536"/>
                  </a:lnTo>
                  <a:lnTo>
                    <a:pt x="1739" y="2363"/>
                  </a:lnTo>
                  <a:lnTo>
                    <a:pt x="1768" y="2174"/>
                  </a:lnTo>
                  <a:lnTo>
                    <a:pt x="1797" y="1971"/>
                  </a:lnTo>
                  <a:lnTo>
                    <a:pt x="1855" y="1783"/>
                  </a:lnTo>
                  <a:lnTo>
                    <a:pt x="1927" y="1595"/>
                  </a:lnTo>
                  <a:lnTo>
                    <a:pt x="1913" y="1638"/>
                  </a:lnTo>
                  <a:lnTo>
                    <a:pt x="1913" y="1638"/>
                  </a:lnTo>
                  <a:lnTo>
                    <a:pt x="1971" y="1566"/>
                  </a:lnTo>
                  <a:lnTo>
                    <a:pt x="1996" y="1491"/>
                  </a:lnTo>
                  <a:lnTo>
                    <a:pt x="2029" y="1450"/>
                  </a:lnTo>
                  <a:lnTo>
                    <a:pt x="2072" y="1406"/>
                  </a:lnTo>
                  <a:lnTo>
                    <a:pt x="2159" y="1377"/>
                  </a:lnTo>
                  <a:lnTo>
                    <a:pt x="2261" y="1377"/>
                  </a:lnTo>
                  <a:lnTo>
                    <a:pt x="2391" y="1421"/>
                  </a:lnTo>
                  <a:lnTo>
                    <a:pt x="2550" y="1493"/>
                  </a:lnTo>
                  <a:lnTo>
                    <a:pt x="2681" y="1537"/>
                  </a:lnTo>
                  <a:lnTo>
                    <a:pt x="2811" y="1566"/>
                  </a:lnTo>
                  <a:lnTo>
                    <a:pt x="2941" y="1566"/>
                  </a:lnTo>
                  <a:lnTo>
                    <a:pt x="3043" y="1537"/>
                  </a:lnTo>
                  <a:lnTo>
                    <a:pt x="3144" y="1493"/>
                  </a:lnTo>
                  <a:lnTo>
                    <a:pt x="3246" y="1435"/>
                  </a:lnTo>
                  <a:lnTo>
                    <a:pt x="3318" y="1363"/>
                  </a:lnTo>
                  <a:lnTo>
                    <a:pt x="3376" y="1261"/>
                  </a:lnTo>
                  <a:lnTo>
                    <a:pt x="3420" y="1160"/>
                  </a:lnTo>
                  <a:lnTo>
                    <a:pt x="3449" y="1059"/>
                  </a:lnTo>
                  <a:lnTo>
                    <a:pt x="3463" y="943"/>
                  </a:lnTo>
                  <a:lnTo>
                    <a:pt x="3449" y="827"/>
                  </a:lnTo>
                  <a:lnTo>
                    <a:pt x="3420" y="711"/>
                  </a:lnTo>
                  <a:lnTo>
                    <a:pt x="3362" y="609"/>
                  </a:lnTo>
                  <a:lnTo>
                    <a:pt x="3289" y="508"/>
                  </a:lnTo>
                  <a:lnTo>
                    <a:pt x="3188" y="407"/>
                  </a:lnTo>
                  <a:lnTo>
                    <a:pt x="3043" y="305"/>
                  </a:lnTo>
                  <a:lnTo>
                    <a:pt x="2884" y="218"/>
                  </a:lnTo>
                  <a:lnTo>
                    <a:pt x="2739" y="146"/>
                  </a:lnTo>
                  <a:lnTo>
                    <a:pt x="2579" y="88"/>
                  </a:lnTo>
                  <a:lnTo>
                    <a:pt x="2434" y="44"/>
                  </a:lnTo>
                  <a:lnTo>
                    <a:pt x="2275" y="15"/>
                  </a:lnTo>
                  <a:lnTo>
                    <a:pt x="2116" y="1"/>
                  </a:lnTo>
                  <a:close/>
                </a:path>
              </a:pathLst>
            </a:custGeom>
            <a:solidFill>
              <a:srgbClr val="FD9147"/>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1826;p37">
              <a:extLst>
                <a:ext uri="{FF2B5EF4-FFF2-40B4-BE49-F238E27FC236}">
                  <a16:creationId xmlns:a16="http://schemas.microsoft.com/office/drawing/2014/main" id="{4160489E-B7F1-F5BF-A816-367C85D20D59}"/>
                </a:ext>
              </a:extLst>
            </p:cNvPr>
            <p:cNvSpPr/>
            <p:nvPr/>
          </p:nvSpPr>
          <p:spPr>
            <a:xfrm>
              <a:off x="5026500" y="1277675"/>
              <a:ext cx="179675" cy="116650"/>
            </a:xfrm>
            <a:custGeom>
              <a:avLst/>
              <a:gdLst/>
              <a:ahLst/>
              <a:cxnLst/>
              <a:rect l="l" t="t" r="r" b="b"/>
              <a:pathLst>
                <a:path w="7187" h="4666" extrusionOk="0">
                  <a:moveTo>
                    <a:pt x="3637" y="1"/>
                  </a:moveTo>
                  <a:lnTo>
                    <a:pt x="3318" y="15"/>
                  </a:lnTo>
                  <a:lnTo>
                    <a:pt x="3014" y="59"/>
                  </a:lnTo>
                  <a:lnTo>
                    <a:pt x="2710" y="116"/>
                  </a:lnTo>
                  <a:lnTo>
                    <a:pt x="2420" y="189"/>
                  </a:lnTo>
                  <a:lnTo>
                    <a:pt x="2130" y="290"/>
                  </a:lnTo>
                  <a:lnTo>
                    <a:pt x="1855" y="421"/>
                  </a:lnTo>
                  <a:lnTo>
                    <a:pt x="1580" y="566"/>
                  </a:lnTo>
                  <a:lnTo>
                    <a:pt x="1319" y="725"/>
                  </a:lnTo>
                  <a:lnTo>
                    <a:pt x="1072" y="913"/>
                  </a:lnTo>
                  <a:lnTo>
                    <a:pt x="841" y="1116"/>
                  </a:lnTo>
                  <a:lnTo>
                    <a:pt x="609" y="1334"/>
                  </a:lnTo>
                  <a:lnTo>
                    <a:pt x="406" y="1580"/>
                  </a:lnTo>
                  <a:lnTo>
                    <a:pt x="218" y="1841"/>
                  </a:lnTo>
                  <a:lnTo>
                    <a:pt x="160" y="1942"/>
                  </a:lnTo>
                  <a:lnTo>
                    <a:pt x="102" y="2043"/>
                  </a:lnTo>
                  <a:lnTo>
                    <a:pt x="58" y="2145"/>
                  </a:lnTo>
                  <a:lnTo>
                    <a:pt x="29" y="2246"/>
                  </a:lnTo>
                  <a:lnTo>
                    <a:pt x="15" y="2348"/>
                  </a:lnTo>
                  <a:lnTo>
                    <a:pt x="0" y="2449"/>
                  </a:lnTo>
                  <a:lnTo>
                    <a:pt x="0" y="2666"/>
                  </a:lnTo>
                  <a:lnTo>
                    <a:pt x="29" y="2855"/>
                  </a:lnTo>
                  <a:lnTo>
                    <a:pt x="87" y="3043"/>
                  </a:lnTo>
                  <a:lnTo>
                    <a:pt x="174" y="3217"/>
                  </a:lnTo>
                  <a:lnTo>
                    <a:pt x="290" y="3391"/>
                  </a:lnTo>
                  <a:lnTo>
                    <a:pt x="420" y="3521"/>
                  </a:lnTo>
                  <a:lnTo>
                    <a:pt x="580" y="3652"/>
                  </a:lnTo>
                  <a:lnTo>
                    <a:pt x="754" y="3739"/>
                  </a:lnTo>
                  <a:lnTo>
                    <a:pt x="942" y="3811"/>
                  </a:lnTo>
                  <a:lnTo>
                    <a:pt x="1130" y="3855"/>
                  </a:lnTo>
                  <a:lnTo>
                    <a:pt x="1348" y="3855"/>
                  </a:lnTo>
                  <a:lnTo>
                    <a:pt x="1449" y="3840"/>
                  </a:lnTo>
                  <a:lnTo>
                    <a:pt x="1565" y="3826"/>
                  </a:lnTo>
                  <a:lnTo>
                    <a:pt x="1681" y="3797"/>
                  </a:lnTo>
                  <a:lnTo>
                    <a:pt x="1782" y="3753"/>
                  </a:lnTo>
                  <a:lnTo>
                    <a:pt x="2232" y="3579"/>
                  </a:lnTo>
                  <a:lnTo>
                    <a:pt x="2463" y="3492"/>
                  </a:lnTo>
                  <a:lnTo>
                    <a:pt x="2681" y="3434"/>
                  </a:lnTo>
                  <a:lnTo>
                    <a:pt x="2912" y="3391"/>
                  </a:lnTo>
                  <a:lnTo>
                    <a:pt x="3144" y="3376"/>
                  </a:lnTo>
                  <a:lnTo>
                    <a:pt x="3362" y="3391"/>
                  </a:lnTo>
                  <a:lnTo>
                    <a:pt x="3463" y="3405"/>
                  </a:lnTo>
                  <a:lnTo>
                    <a:pt x="3579" y="3434"/>
                  </a:lnTo>
                  <a:lnTo>
                    <a:pt x="3680" y="3463"/>
                  </a:lnTo>
                  <a:lnTo>
                    <a:pt x="3782" y="3521"/>
                  </a:lnTo>
                  <a:lnTo>
                    <a:pt x="3970" y="3652"/>
                  </a:lnTo>
                  <a:lnTo>
                    <a:pt x="4144" y="3811"/>
                  </a:lnTo>
                  <a:lnTo>
                    <a:pt x="4332" y="3956"/>
                  </a:lnTo>
                  <a:lnTo>
                    <a:pt x="4463" y="4057"/>
                  </a:lnTo>
                  <a:lnTo>
                    <a:pt x="4608" y="4144"/>
                  </a:lnTo>
                  <a:lnTo>
                    <a:pt x="4767" y="4231"/>
                  </a:lnTo>
                  <a:lnTo>
                    <a:pt x="4912" y="4289"/>
                  </a:lnTo>
                  <a:lnTo>
                    <a:pt x="5231" y="4420"/>
                  </a:lnTo>
                  <a:lnTo>
                    <a:pt x="5535" y="4564"/>
                  </a:lnTo>
                  <a:lnTo>
                    <a:pt x="5680" y="4608"/>
                  </a:lnTo>
                  <a:lnTo>
                    <a:pt x="5810" y="4651"/>
                  </a:lnTo>
                  <a:lnTo>
                    <a:pt x="5955" y="4666"/>
                  </a:lnTo>
                  <a:lnTo>
                    <a:pt x="6086" y="4651"/>
                  </a:lnTo>
                  <a:lnTo>
                    <a:pt x="6216" y="4622"/>
                  </a:lnTo>
                  <a:lnTo>
                    <a:pt x="6346" y="4579"/>
                  </a:lnTo>
                  <a:lnTo>
                    <a:pt x="6477" y="4521"/>
                  </a:lnTo>
                  <a:lnTo>
                    <a:pt x="6593" y="4449"/>
                  </a:lnTo>
                  <a:lnTo>
                    <a:pt x="6694" y="4362"/>
                  </a:lnTo>
                  <a:lnTo>
                    <a:pt x="6795" y="4275"/>
                  </a:lnTo>
                  <a:lnTo>
                    <a:pt x="6882" y="4159"/>
                  </a:lnTo>
                  <a:lnTo>
                    <a:pt x="6969" y="4043"/>
                  </a:lnTo>
                  <a:lnTo>
                    <a:pt x="7042" y="3927"/>
                  </a:lnTo>
                  <a:lnTo>
                    <a:pt x="7085" y="3797"/>
                  </a:lnTo>
                  <a:lnTo>
                    <a:pt x="7129" y="3666"/>
                  </a:lnTo>
                  <a:lnTo>
                    <a:pt x="7158" y="3536"/>
                  </a:lnTo>
                  <a:lnTo>
                    <a:pt x="7187" y="3217"/>
                  </a:lnTo>
                  <a:lnTo>
                    <a:pt x="7172" y="2913"/>
                  </a:lnTo>
                  <a:lnTo>
                    <a:pt x="7143" y="2623"/>
                  </a:lnTo>
                  <a:lnTo>
                    <a:pt x="7071" y="2333"/>
                  </a:lnTo>
                  <a:lnTo>
                    <a:pt x="6984" y="2058"/>
                  </a:lnTo>
                  <a:lnTo>
                    <a:pt x="6868" y="1797"/>
                  </a:lnTo>
                  <a:lnTo>
                    <a:pt x="6723" y="1551"/>
                  </a:lnTo>
                  <a:lnTo>
                    <a:pt x="6564" y="1319"/>
                  </a:lnTo>
                  <a:lnTo>
                    <a:pt x="6375" y="1116"/>
                  </a:lnTo>
                  <a:lnTo>
                    <a:pt x="6172" y="913"/>
                  </a:lnTo>
                  <a:lnTo>
                    <a:pt x="5955" y="725"/>
                  </a:lnTo>
                  <a:lnTo>
                    <a:pt x="5709" y="566"/>
                  </a:lnTo>
                  <a:lnTo>
                    <a:pt x="5448" y="421"/>
                  </a:lnTo>
                  <a:lnTo>
                    <a:pt x="5173" y="305"/>
                  </a:lnTo>
                  <a:lnTo>
                    <a:pt x="4883" y="203"/>
                  </a:lnTo>
                  <a:lnTo>
                    <a:pt x="4579" y="116"/>
                  </a:lnTo>
                  <a:lnTo>
                    <a:pt x="4260" y="59"/>
                  </a:lnTo>
                  <a:lnTo>
                    <a:pt x="3941" y="15"/>
                  </a:lnTo>
                  <a:lnTo>
                    <a:pt x="3637" y="1"/>
                  </a:lnTo>
                  <a:close/>
                </a:path>
              </a:pathLst>
            </a:custGeom>
            <a:solidFill>
              <a:srgbClr val="ED734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1827;p37">
              <a:extLst>
                <a:ext uri="{FF2B5EF4-FFF2-40B4-BE49-F238E27FC236}">
                  <a16:creationId xmlns:a16="http://schemas.microsoft.com/office/drawing/2014/main" id="{051A1E8A-5893-9546-7497-E4714A937A5C}"/>
                </a:ext>
              </a:extLst>
            </p:cNvPr>
            <p:cNvSpPr/>
            <p:nvPr/>
          </p:nvSpPr>
          <p:spPr>
            <a:xfrm>
              <a:off x="5473475" y="1359900"/>
              <a:ext cx="235100" cy="160850"/>
            </a:xfrm>
            <a:custGeom>
              <a:avLst/>
              <a:gdLst/>
              <a:ahLst/>
              <a:cxnLst/>
              <a:rect l="l" t="t" r="r" b="b"/>
              <a:pathLst>
                <a:path w="9404" h="6434" extrusionOk="0">
                  <a:moveTo>
                    <a:pt x="4506" y="0"/>
                  </a:moveTo>
                  <a:lnTo>
                    <a:pt x="4057" y="15"/>
                  </a:lnTo>
                  <a:lnTo>
                    <a:pt x="3622" y="44"/>
                  </a:lnTo>
                  <a:lnTo>
                    <a:pt x="3173" y="102"/>
                  </a:lnTo>
                  <a:lnTo>
                    <a:pt x="2739" y="189"/>
                  </a:lnTo>
                  <a:lnTo>
                    <a:pt x="2304" y="305"/>
                  </a:lnTo>
                  <a:lnTo>
                    <a:pt x="1869" y="450"/>
                  </a:lnTo>
                  <a:lnTo>
                    <a:pt x="1695" y="508"/>
                  </a:lnTo>
                  <a:lnTo>
                    <a:pt x="1522" y="595"/>
                  </a:lnTo>
                  <a:lnTo>
                    <a:pt x="1348" y="696"/>
                  </a:lnTo>
                  <a:lnTo>
                    <a:pt x="1174" y="812"/>
                  </a:lnTo>
                  <a:lnTo>
                    <a:pt x="1000" y="942"/>
                  </a:lnTo>
                  <a:lnTo>
                    <a:pt x="826" y="1073"/>
                  </a:lnTo>
                  <a:lnTo>
                    <a:pt x="681" y="1218"/>
                  </a:lnTo>
                  <a:lnTo>
                    <a:pt x="536" y="1377"/>
                  </a:lnTo>
                  <a:lnTo>
                    <a:pt x="391" y="1551"/>
                  </a:lnTo>
                  <a:lnTo>
                    <a:pt x="276" y="1725"/>
                  </a:lnTo>
                  <a:lnTo>
                    <a:pt x="174" y="1899"/>
                  </a:lnTo>
                  <a:lnTo>
                    <a:pt x="102" y="2087"/>
                  </a:lnTo>
                  <a:lnTo>
                    <a:pt x="44" y="2275"/>
                  </a:lnTo>
                  <a:lnTo>
                    <a:pt x="15" y="2464"/>
                  </a:lnTo>
                  <a:lnTo>
                    <a:pt x="0" y="2666"/>
                  </a:lnTo>
                  <a:lnTo>
                    <a:pt x="29" y="2855"/>
                  </a:lnTo>
                  <a:lnTo>
                    <a:pt x="73" y="3014"/>
                  </a:lnTo>
                  <a:lnTo>
                    <a:pt x="131" y="3145"/>
                  </a:lnTo>
                  <a:lnTo>
                    <a:pt x="218" y="3260"/>
                  </a:lnTo>
                  <a:lnTo>
                    <a:pt x="305" y="3362"/>
                  </a:lnTo>
                  <a:lnTo>
                    <a:pt x="420" y="3434"/>
                  </a:lnTo>
                  <a:lnTo>
                    <a:pt x="551" y="3507"/>
                  </a:lnTo>
                  <a:lnTo>
                    <a:pt x="681" y="3565"/>
                  </a:lnTo>
                  <a:lnTo>
                    <a:pt x="841" y="3594"/>
                  </a:lnTo>
                  <a:lnTo>
                    <a:pt x="942" y="3623"/>
                  </a:lnTo>
                  <a:lnTo>
                    <a:pt x="1043" y="3623"/>
                  </a:lnTo>
                  <a:lnTo>
                    <a:pt x="1246" y="3608"/>
                  </a:lnTo>
                  <a:lnTo>
                    <a:pt x="1449" y="3579"/>
                  </a:lnTo>
                  <a:lnTo>
                    <a:pt x="1652" y="3521"/>
                  </a:lnTo>
                  <a:lnTo>
                    <a:pt x="2072" y="3405"/>
                  </a:lnTo>
                  <a:lnTo>
                    <a:pt x="2275" y="3347"/>
                  </a:lnTo>
                  <a:lnTo>
                    <a:pt x="2478" y="3304"/>
                  </a:lnTo>
                  <a:lnTo>
                    <a:pt x="2884" y="3260"/>
                  </a:lnTo>
                  <a:lnTo>
                    <a:pt x="3289" y="3217"/>
                  </a:lnTo>
                  <a:lnTo>
                    <a:pt x="3492" y="3202"/>
                  </a:lnTo>
                  <a:lnTo>
                    <a:pt x="3709" y="3217"/>
                  </a:lnTo>
                  <a:lnTo>
                    <a:pt x="3912" y="3231"/>
                  </a:lnTo>
                  <a:lnTo>
                    <a:pt x="4130" y="3275"/>
                  </a:lnTo>
                  <a:lnTo>
                    <a:pt x="4376" y="3347"/>
                  </a:lnTo>
                  <a:lnTo>
                    <a:pt x="4593" y="3434"/>
                  </a:lnTo>
                  <a:lnTo>
                    <a:pt x="4782" y="3521"/>
                  </a:lnTo>
                  <a:lnTo>
                    <a:pt x="4955" y="3623"/>
                  </a:lnTo>
                  <a:lnTo>
                    <a:pt x="5115" y="3739"/>
                  </a:lnTo>
                  <a:lnTo>
                    <a:pt x="5260" y="3854"/>
                  </a:lnTo>
                  <a:lnTo>
                    <a:pt x="5376" y="3985"/>
                  </a:lnTo>
                  <a:lnTo>
                    <a:pt x="5492" y="4130"/>
                  </a:lnTo>
                  <a:lnTo>
                    <a:pt x="5593" y="4289"/>
                  </a:lnTo>
                  <a:lnTo>
                    <a:pt x="5694" y="4449"/>
                  </a:lnTo>
                  <a:lnTo>
                    <a:pt x="5883" y="4796"/>
                  </a:lnTo>
                  <a:lnTo>
                    <a:pt x="6259" y="5579"/>
                  </a:lnTo>
                  <a:lnTo>
                    <a:pt x="6361" y="5753"/>
                  </a:lnTo>
                  <a:lnTo>
                    <a:pt x="6477" y="5912"/>
                  </a:lnTo>
                  <a:lnTo>
                    <a:pt x="6607" y="6042"/>
                  </a:lnTo>
                  <a:lnTo>
                    <a:pt x="6767" y="6158"/>
                  </a:lnTo>
                  <a:lnTo>
                    <a:pt x="6926" y="6260"/>
                  </a:lnTo>
                  <a:lnTo>
                    <a:pt x="7100" y="6332"/>
                  </a:lnTo>
                  <a:lnTo>
                    <a:pt x="7274" y="6390"/>
                  </a:lnTo>
                  <a:lnTo>
                    <a:pt x="7462" y="6419"/>
                  </a:lnTo>
                  <a:lnTo>
                    <a:pt x="7650" y="6433"/>
                  </a:lnTo>
                  <a:lnTo>
                    <a:pt x="7824" y="6419"/>
                  </a:lnTo>
                  <a:lnTo>
                    <a:pt x="8013" y="6390"/>
                  </a:lnTo>
                  <a:lnTo>
                    <a:pt x="8186" y="6332"/>
                  </a:lnTo>
                  <a:lnTo>
                    <a:pt x="8360" y="6245"/>
                  </a:lnTo>
                  <a:lnTo>
                    <a:pt x="8520" y="6129"/>
                  </a:lnTo>
                  <a:lnTo>
                    <a:pt x="8665" y="5999"/>
                  </a:lnTo>
                  <a:lnTo>
                    <a:pt x="8795" y="5839"/>
                  </a:lnTo>
                  <a:lnTo>
                    <a:pt x="8954" y="5593"/>
                  </a:lnTo>
                  <a:lnTo>
                    <a:pt x="9085" y="5347"/>
                  </a:lnTo>
                  <a:lnTo>
                    <a:pt x="9201" y="5101"/>
                  </a:lnTo>
                  <a:lnTo>
                    <a:pt x="9288" y="4854"/>
                  </a:lnTo>
                  <a:lnTo>
                    <a:pt x="9345" y="4622"/>
                  </a:lnTo>
                  <a:lnTo>
                    <a:pt x="9389" y="4376"/>
                  </a:lnTo>
                  <a:lnTo>
                    <a:pt x="9403" y="4144"/>
                  </a:lnTo>
                  <a:lnTo>
                    <a:pt x="9403" y="3898"/>
                  </a:lnTo>
                  <a:lnTo>
                    <a:pt x="9374" y="3666"/>
                  </a:lnTo>
                  <a:lnTo>
                    <a:pt x="9345" y="3434"/>
                  </a:lnTo>
                  <a:lnTo>
                    <a:pt x="9288" y="3217"/>
                  </a:lnTo>
                  <a:lnTo>
                    <a:pt x="9201" y="3000"/>
                  </a:lnTo>
                  <a:lnTo>
                    <a:pt x="9114" y="2782"/>
                  </a:lnTo>
                  <a:lnTo>
                    <a:pt x="9012" y="2565"/>
                  </a:lnTo>
                  <a:lnTo>
                    <a:pt x="8882" y="2362"/>
                  </a:lnTo>
                  <a:lnTo>
                    <a:pt x="8751" y="2159"/>
                  </a:lnTo>
                  <a:lnTo>
                    <a:pt x="8607" y="1956"/>
                  </a:lnTo>
                  <a:lnTo>
                    <a:pt x="8447" y="1768"/>
                  </a:lnTo>
                  <a:lnTo>
                    <a:pt x="8273" y="1594"/>
                  </a:lnTo>
                  <a:lnTo>
                    <a:pt x="8085" y="1420"/>
                  </a:lnTo>
                  <a:lnTo>
                    <a:pt x="7897" y="1261"/>
                  </a:lnTo>
                  <a:lnTo>
                    <a:pt x="7694" y="1102"/>
                  </a:lnTo>
                  <a:lnTo>
                    <a:pt x="7491" y="957"/>
                  </a:lnTo>
                  <a:lnTo>
                    <a:pt x="7274" y="812"/>
                  </a:lnTo>
                  <a:lnTo>
                    <a:pt x="7056" y="681"/>
                  </a:lnTo>
                  <a:lnTo>
                    <a:pt x="6824" y="566"/>
                  </a:lnTo>
                  <a:lnTo>
                    <a:pt x="6607" y="464"/>
                  </a:lnTo>
                  <a:lnTo>
                    <a:pt x="6361" y="363"/>
                  </a:lnTo>
                  <a:lnTo>
                    <a:pt x="6129" y="276"/>
                  </a:lnTo>
                  <a:lnTo>
                    <a:pt x="5897" y="203"/>
                  </a:lnTo>
                  <a:lnTo>
                    <a:pt x="5651" y="145"/>
                  </a:lnTo>
                  <a:lnTo>
                    <a:pt x="5419" y="102"/>
                  </a:lnTo>
                  <a:lnTo>
                    <a:pt x="4955" y="29"/>
                  </a:lnTo>
                  <a:lnTo>
                    <a:pt x="4506" y="0"/>
                  </a:lnTo>
                  <a:close/>
                </a:path>
              </a:pathLst>
            </a:custGeom>
            <a:solidFill>
              <a:srgbClr val="ED734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1828;p37">
              <a:extLst>
                <a:ext uri="{FF2B5EF4-FFF2-40B4-BE49-F238E27FC236}">
                  <a16:creationId xmlns:a16="http://schemas.microsoft.com/office/drawing/2014/main" id="{BB2DA265-C30C-10F4-76A1-635B39EC6317}"/>
                </a:ext>
              </a:extLst>
            </p:cNvPr>
            <p:cNvSpPr/>
            <p:nvPr/>
          </p:nvSpPr>
          <p:spPr>
            <a:xfrm>
              <a:off x="4981225" y="1497900"/>
              <a:ext cx="197050" cy="132250"/>
            </a:xfrm>
            <a:custGeom>
              <a:avLst/>
              <a:gdLst/>
              <a:ahLst/>
              <a:cxnLst/>
              <a:rect l="l" t="t" r="r" b="b"/>
              <a:pathLst>
                <a:path w="7882" h="5290" extrusionOk="0">
                  <a:moveTo>
                    <a:pt x="3448" y="1"/>
                  </a:moveTo>
                  <a:lnTo>
                    <a:pt x="3086" y="15"/>
                  </a:lnTo>
                  <a:lnTo>
                    <a:pt x="2753" y="59"/>
                  </a:lnTo>
                  <a:lnTo>
                    <a:pt x="2420" y="131"/>
                  </a:lnTo>
                  <a:lnTo>
                    <a:pt x="2101" y="233"/>
                  </a:lnTo>
                  <a:lnTo>
                    <a:pt x="1797" y="363"/>
                  </a:lnTo>
                  <a:lnTo>
                    <a:pt x="1507" y="537"/>
                  </a:lnTo>
                  <a:lnTo>
                    <a:pt x="1246" y="725"/>
                  </a:lnTo>
                  <a:lnTo>
                    <a:pt x="985" y="957"/>
                  </a:lnTo>
                  <a:lnTo>
                    <a:pt x="754" y="1203"/>
                  </a:lnTo>
                  <a:lnTo>
                    <a:pt x="551" y="1479"/>
                  </a:lnTo>
                  <a:lnTo>
                    <a:pt x="362" y="1783"/>
                  </a:lnTo>
                  <a:lnTo>
                    <a:pt x="189" y="2116"/>
                  </a:lnTo>
                  <a:lnTo>
                    <a:pt x="58" y="2464"/>
                  </a:lnTo>
                  <a:lnTo>
                    <a:pt x="15" y="2638"/>
                  </a:lnTo>
                  <a:lnTo>
                    <a:pt x="0" y="2797"/>
                  </a:lnTo>
                  <a:lnTo>
                    <a:pt x="29" y="2942"/>
                  </a:lnTo>
                  <a:lnTo>
                    <a:pt x="73" y="3087"/>
                  </a:lnTo>
                  <a:lnTo>
                    <a:pt x="145" y="3203"/>
                  </a:lnTo>
                  <a:lnTo>
                    <a:pt x="232" y="3319"/>
                  </a:lnTo>
                  <a:lnTo>
                    <a:pt x="348" y="3420"/>
                  </a:lnTo>
                  <a:lnTo>
                    <a:pt x="464" y="3492"/>
                  </a:lnTo>
                  <a:lnTo>
                    <a:pt x="594" y="3550"/>
                  </a:lnTo>
                  <a:lnTo>
                    <a:pt x="739" y="3594"/>
                  </a:lnTo>
                  <a:lnTo>
                    <a:pt x="884" y="3608"/>
                  </a:lnTo>
                  <a:lnTo>
                    <a:pt x="1029" y="3594"/>
                  </a:lnTo>
                  <a:lnTo>
                    <a:pt x="1159" y="3550"/>
                  </a:lnTo>
                  <a:lnTo>
                    <a:pt x="1304" y="3492"/>
                  </a:lnTo>
                  <a:lnTo>
                    <a:pt x="1435" y="3391"/>
                  </a:lnTo>
                  <a:lnTo>
                    <a:pt x="1550" y="3261"/>
                  </a:lnTo>
                  <a:lnTo>
                    <a:pt x="1666" y="3101"/>
                  </a:lnTo>
                  <a:lnTo>
                    <a:pt x="1797" y="2971"/>
                  </a:lnTo>
                  <a:lnTo>
                    <a:pt x="1927" y="2826"/>
                  </a:lnTo>
                  <a:lnTo>
                    <a:pt x="2058" y="2710"/>
                  </a:lnTo>
                  <a:lnTo>
                    <a:pt x="2202" y="2609"/>
                  </a:lnTo>
                  <a:lnTo>
                    <a:pt x="2347" y="2522"/>
                  </a:lnTo>
                  <a:lnTo>
                    <a:pt x="2507" y="2435"/>
                  </a:lnTo>
                  <a:lnTo>
                    <a:pt x="2666" y="2377"/>
                  </a:lnTo>
                  <a:lnTo>
                    <a:pt x="2825" y="2333"/>
                  </a:lnTo>
                  <a:lnTo>
                    <a:pt x="2999" y="2304"/>
                  </a:lnTo>
                  <a:lnTo>
                    <a:pt x="3159" y="2290"/>
                  </a:lnTo>
                  <a:lnTo>
                    <a:pt x="3333" y="2304"/>
                  </a:lnTo>
                  <a:lnTo>
                    <a:pt x="3506" y="2333"/>
                  </a:lnTo>
                  <a:lnTo>
                    <a:pt x="3695" y="2377"/>
                  </a:lnTo>
                  <a:lnTo>
                    <a:pt x="3869" y="2449"/>
                  </a:lnTo>
                  <a:lnTo>
                    <a:pt x="4057" y="2536"/>
                  </a:lnTo>
                  <a:lnTo>
                    <a:pt x="4231" y="2652"/>
                  </a:lnTo>
                  <a:lnTo>
                    <a:pt x="4390" y="2768"/>
                  </a:lnTo>
                  <a:lnTo>
                    <a:pt x="4550" y="2898"/>
                  </a:lnTo>
                  <a:lnTo>
                    <a:pt x="4695" y="3029"/>
                  </a:lnTo>
                  <a:lnTo>
                    <a:pt x="4839" y="3174"/>
                  </a:lnTo>
                  <a:lnTo>
                    <a:pt x="4970" y="3319"/>
                  </a:lnTo>
                  <a:lnTo>
                    <a:pt x="5216" y="3623"/>
                  </a:lnTo>
                  <a:lnTo>
                    <a:pt x="5448" y="3956"/>
                  </a:lnTo>
                  <a:lnTo>
                    <a:pt x="5680" y="4289"/>
                  </a:lnTo>
                  <a:lnTo>
                    <a:pt x="5912" y="4608"/>
                  </a:lnTo>
                  <a:lnTo>
                    <a:pt x="6143" y="4927"/>
                  </a:lnTo>
                  <a:lnTo>
                    <a:pt x="6259" y="5057"/>
                  </a:lnTo>
                  <a:lnTo>
                    <a:pt x="6375" y="5144"/>
                  </a:lnTo>
                  <a:lnTo>
                    <a:pt x="6506" y="5217"/>
                  </a:lnTo>
                  <a:lnTo>
                    <a:pt x="6621" y="5260"/>
                  </a:lnTo>
                  <a:lnTo>
                    <a:pt x="6752" y="5289"/>
                  </a:lnTo>
                  <a:lnTo>
                    <a:pt x="6882" y="5289"/>
                  </a:lnTo>
                  <a:lnTo>
                    <a:pt x="7013" y="5260"/>
                  </a:lnTo>
                  <a:lnTo>
                    <a:pt x="7143" y="5231"/>
                  </a:lnTo>
                  <a:lnTo>
                    <a:pt x="7259" y="5173"/>
                  </a:lnTo>
                  <a:lnTo>
                    <a:pt x="7375" y="5101"/>
                  </a:lnTo>
                  <a:lnTo>
                    <a:pt x="7491" y="5014"/>
                  </a:lnTo>
                  <a:lnTo>
                    <a:pt x="7578" y="4927"/>
                  </a:lnTo>
                  <a:lnTo>
                    <a:pt x="7665" y="4811"/>
                  </a:lnTo>
                  <a:lnTo>
                    <a:pt x="7737" y="4681"/>
                  </a:lnTo>
                  <a:lnTo>
                    <a:pt x="7795" y="4550"/>
                  </a:lnTo>
                  <a:lnTo>
                    <a:pt x="7839" y="4420"/>
                  </a:lnTo>
                  <a:lnTo>
                    <a:pt x="7868" y="4231"/>
                  </a:lnTo>
                  <a:lnTo>
                    <a:pt x="7882" y="4043"/>
                  </a:lnTo>
                  <a:lnTo>
                    <a:pt x="7882" y="3869"/>
                  </a:lnTo>
                  <a:lnTo>
                    <a:pt x="7882" y="3681"/>
                  </a:lnTo>
                  <a:lnTo>
                    <a:pt x="7853" y="3507"/>
                  </a:lnTo>
                  <a:lnTo>
                    <a:pt x="7824" y="3333"/>
                  </a:lnTo>
                  <a:lnTo>
                    <a:pt x="7781" y="3159"/>
                  </a:lnTo>
                  <a:lnTo>
                    <a:pt x="7723" y="3000"/>
                  </a:lnTo>
                  <a:lnTo>
                    <a:pt x="7665" y="2826"/>
                  </a:lnTo>
                  <a:lnTo>
                    <a:pt x="7592" y="2667"/>
                  </a:lnTo>
                  <a:lnTo>
                    <a:pt x="7505" y="2507"/>
                  </a:lnTo>
                  <a:lnTo>
                    <a:pt x="7418" y="2348"/>
                  </a:lnTo>
                  <a:lnTo>
                    <a:pt x="7201" y="2044"/>
                  </a:lnTo>
                  <a:lnTo>
                    <a:pt x="6969" y="1768"/>
                  </a:lnTo>
                  <a:lnTo>
                    <a:pt x="6708" y="1493"/>
                  </a:lnTo>
                  <a:lnTo>
                    <a:pt x="6433" y="1247"/>
                  </a:lnTo>
                  <a:lnTo>
                    <a:pt x="6129" y="1015"/>
                  </a:lnTo>
                  <a:lnTo>
                    <a:pt x="5825" y="798"/>
                  </a:lnTo>
                  <a:lnTo>
                    <a:pt x="5506" y="609"/>
                  </a:lnTo>
                  <a:lnTo>
                    <a:pt x="5173" y="450"/>
                  </a:lnTo>
                  <a:lnTo>
                    <a:pt x="4854" y="305"/>
                  </a:lnTo>
                  <a:lnTo>
                    <a:pt x="4535" y="204"/>
                  </a:lnTo>
                  <a:lnTo>
                    <a:pt x="4173" y="102"/>
                  </a:lnTo>
                  <a:lnTo>
                    <a:pt x="3796" y="30"/>
                  </a:lnTo>
                  <a:lnTo>
                    <a:pt x="3448"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1829;p37">
              <a:extLst>
                <a:ext uri="{FF2B5EF4-FFF2-40B4-BE49-F238E27FC236}">
                  <a16:creationId xmlns:a16="http://schemas.microsoft.com/office/drawing/2014/main" id="{56C2C169-24F7-A302-9D47-AEF3FBB6E9E6}"/>
                </a:ext>
              </a:extLst>
            </p:cNvPr>
            <p:cNvSpPr/>
            <p:nvPr/>
          </p:nvSpPr>
          <p:spPr>
            <a:xfrm>
              <a:off x="5434350" y="1602225"/>
              <a:ext cx="194900" cy="134400"/>
            </a:xfrm>
            <a:custGeom>
              <a:avLst/>
              <a:gdLst/>
              <a:ahLst/>
              <a:cxnLst/>
              <a:rect l="l" t="t" r="r" b="b"/>
              <a:pathLst>
                <a:path w="7796" h="5376" extrusionOk="0">
                  <a:moveTo>
                    <a:pt x="3116" y="0"/>
                  </a:moveTo>
                  <a:lnTo>
                    <a:pt x="2927" y="15"/>
                  </a:lnTo>
                  <a:lnTo>
                    <a:pt x="2753" y="29"/>
                  </a:lnTo>
                  <a:lnTo>
                    <a:pt x="2565" y="73"/>
                  </a:lnTo>
                  <a:lnTo>
                    <a:pt x="2391" y="102"/>
                  </a:lnTo>
                  <a:lnTo>
                    <a:pt x="2203" y="160"/>
                  </a:lnTo>
                  <a:lnTo>
                    <a:pt x="2043" y="218"/>
                  </a:lnTo>
                  <a:lnTo>
                    <a:pt x="1870" y="276"/>
                  </a:lnTo>
                  <a:lnTo>
                    <a:pt x="1710" y="363"/>
                  </a:lnTo>
                  <a:lnTo>
                    <a:pt x="1551" y="450"/>
                  </a:lnTo>
                  <a:lnTo>
                    <a:pt x="1391" y="537"/>
                  </a:lnTo>
                  <a:lnTo>
                    <a:pt x="1247" y="652"/>
                  </a:lnTo>
                  <a:lnTo>
                    <a:pt x="1102" y="768"/>
                  </a:lnTo>
                  <a:lnTo>
                    <a:pt x="971" y="884"/>
                  </a:lnTo>
                  <a:lnTo>
                    <a:pt x="841" y="1029"/>
                  </a:lnTo>
                  <a:lnTo>
                    <a:pt x="710" y="1174"/>
                  </a:lnTo>
                  <a:lnTo>
                    <a:pt x="595" y="1333"/>
                  </a:lnTo>
                  <a:lnTo>
                    <a:pt x="493" y="1493"/>
                  </a:lnTo>
                  <a:lnTo>
                    <a:pt x="392" y="1667"/>
                  </a:lnTo>
                  <a:lnTo>
                    <a:pt x="305" y="1855"/>
                  </a:lnTo>
                  <a:lnTo>
                    <a:pt x="232" y="2058"/>
                  </a:lnTo>
                  <a:lnTo>
                    <a:pt x="160" y="2275"/>
                  </a:lnTo>
                  <a:lnTo>
                    <a:pt x="102" y="2492"/>
                  </a:lnTo>
                  <a:lnTo>
                    <a:pt x="44" y="2724"/>
                  </a:lnTo>
                  <a:lnTo>
                    <a:pt x="15" y="2971"/>
                  </a:lnTo>
                  <a:lnTo>
                    <a:pt x="1" y="3115"/>
                  </a:lnTo>
                  <a:lnTo>
                    <a:pt x="29" y="3260"/>
                  </a:lnTo>
                  <a:lnTo>
                    <a:pt x="73" y="3391"/>
                  </a:lnTo>
                  <a:lnTo>
                    <a:pt x="145" y="3507"/>
                  </a:lnTo>
                  <a:lnTo>
                    <a:pt x="232" y="3608"/>
                  </a:lnTo>
                  <a:lnTo>
                    <a:pt x="334" y="3695"/>
                  </a:lnTo>
                  <a:lnTo>
                    <a:pt x="450" y="3782"/>
                  </a:lnTo>
                  <a:lnTo>
                    <a:pt x="566" y="3840"/>
                  </a:lnTo>
                  <a:lnTo>
                    <a:pt x="696" y="3869"/>
                  </a:lnTo>
                  <a:lnTo>
                    <a:pt x="841" y="3898"/>
                  </a:lnTo>
                  <a:lnTo>
                    <a:pt x="971" y="3898"/>
                  </a:lnTo>
                  <a:lnTo>
                    <a:pt x="1102" y="3869"/>
                  </a:lnTo>
                  <a:lnTo>
                    <a:pt x="1232" y="3825"/>
                  </a:lnTo>
                  <a:lnTo>
                    <a:pt x="1348" y="3753"/>
                  </a:lnTo>
                  <a:lnTo>
                    <a:pt x="1464" y="3666"/>
                  </a:lnTo>
                  <a:lnTo>
                    <a:pt x="1551" y="3550"/>
                  </a:lnTo>
                  <a:lnTo>
                    <a:pt x="1667" y="3362"/>
                  </a:lnTo>
                  <a:lnTo>
                    <a:pt x="1797" y="3202"/>
                  </a:lnTo>
                  <a:lnTo>
                    <a:pt x="1913" y="3043"/>
                  </a:lnTo>
                  <a:lnTo>
                    <a:pt x="2043" y="2898"/>
                  </a:lnTo>
                  <a:lnTo>
                    <a:pt x="2188" y="2768"/>
                  </a:lnTo>
                  <a:lnTo>
                    <a:pt x="2333" y="2652"/>
                  </a:lnTo>
                  <a:lnTo>
                    <a:pt x="2478" y="2550"/>
                  </a:lnTo>
                  <a:lnTo>
                    <a:pt x="2623" y="2464"/>
                  </a:lnTo>
                  <a:lnTo>
                    <a:pt x="2782" y="2391"/>
                  </a:lnTo>
                  <a:lnTo>
                    <a:pt x="2942" y="2348"/>
                  </a:lnTo>
                  <a:lnTo>
                    <a:pt x="3116" y="2319"/>
                  </a:lnTo>
                  <a:lnTo>
                    <a:pt x="3304" y="2304"/>
                  </a:lnTo>
                  <a:lnTo>
                    <a:pt x="3492" y="2304"/>
                  </a:lnTo>
                  <a:lnTo>
                    <a:pt x="3681" y="2333"/>
                  </a:lnTo>
                  <a:lnTo>
                    <a:pt x="3883" y="2391"/>
                  </a:lnTo>
                  <a:lnTo>
                    <a:pt x="4101" y="2464"/>
                  </a:lnTo>
                  <a:lnTo>
                    <a:pt x="4304" y="2550"/>
                  </a:lnTo>
                  <a:lnTo>
                    <a:pt x="4492" y="2652"/>
                  </a:lnTo>
                  <a:lnTo>
                    <a:pt x="4666" y="2753"/>
                  </a:lnTo>
                  <a:lnTo>
                    <a:pt x="4840" y="2884"/>
                  </a:lnTo>
                  <a:lnTo>
                    <a:pt x="4999" y="3014"/>
                  </a:lnTo>
                  <a:lnTo>
                    <a:pt x="5144" y="3144"/>
                  </a:lnTo>
                  <a:lnTo>
                    <a:pt x="5274" y="3304"/>
                  </a:lnTo>
                  <a:lnTo>
                    <a:pt x="5405" y="3449"/>
                  </a:lnTo>
                  <a:lnTo>
                    <a:pt x="5521" y="3623"/>
                  </a:lnTo>
                  <a:lnTo>
                    <a:pt x="5637" y="3796"/>
                  </a:lnTo>
                  <a:lnTo>
                    <a:pt x="5839" y="4159"/>
                  </a:lnTo>
                  <a:lnTo>
                    <a:pt x="6013" y="4535"/>
                  </a:lnTo>
                  <a:lnTo>
                    <a:pt x="6187" y="4941"/>
                  </a:lnTo>
                  <a:lnTo>
                    <a:pt x="6245" y="5042"/>
                  </a:lnTo>
                  <a:lnTo>
                    <a:pt x="6303" y="5144"/>
                  </a:lnTo>
                  <a:lnTo>
                    <a:pt x="6390" y="5216"/>
                  </a:lnTo>
                  <a:lnTo>
                    <a:pt x="6477" y="5274"/>
                  </a:lnTo>
                  <a:lnTo>
                    <a:pt x="6578" y="5332"/>
                  </a:lnTo>
                  <a:lnTo>
                    <a:pt x="6694" y="5361"/>
                  </a:lnTo>
                  <a:lnTo>
                    <a:pt x="6810" y="5376"/>
                  </a:lnTo>
                  <a:lnTo>
                    <a:pt x="7028" y="5376"/>
                  </a:lnTo>
                  <a:lnTo>
                    <a:pt x="7143" y="5347"/>
                  </a:lnTo>
                  <a:lnTo>
                    <a:pt x="7245" y="5303"/>
                  </a:lnTo>
                  <a:lnTo>
                    <a:pt x="7346" y="5245"/>
                  </a:lnTo>
                  <a:lnTo>
                    <a:pt x="7433" y="5173"/>
                  </a:lnTo>
                  <a:lnTo>
                    <a:pt x="7506" y="5100"/>
                  </a:lnTo>
                  <a:lnTo>
                    <a:pt x="7578" y="4999"/>
                  </a:lnTo>
                  <a:lnTo>
                    <a:pt x="7622" y="4883"/>
                  </a:lnTo>
                  <a:lnTo>
                    <a:pt x="7680" y="4666"/>
                  </a:lnTo>
                  <a:lnTo>
                    <a:pt x="7723" y="4448"/>
                  </a:lnTo>
                  <a:lnTo>
                    <a:pt x="7766" y="4246"/>
                  </a:lnTo>
                  <a:lnTo>
                    <a:pt x="7781" y="4043"/>
                  </a:lnTo>
                  <a:lnTo>
                    <a:pt x="7795" y="3840"/>
                  </a:lnTo>
                  <a:lnTo>
                    <a:pt x="7795" y="3637"/>
                  </a:lnTo>
                  <a:lnTo>
                    <a:pt x="7781" y="3434"/>
                  </a:lnTo>
                  <a:lnTo>
                    <a:pt x="7752" y="3246"/>
                  </a:lnTo>
                  <a:lnTo>
                    <a:pt x="7708" y="3058"/>
                  </a:lnTo>
                  <a:lnTo>
                    <a:pt x="7665" y="2869"/>
                  </a:lnTo>
                  <a:lnTo>
                    <a:pt x="7607" y="2695"/>
                  </a:lnTo>
                  <a:lnTo>
                    <a:pt x="7535" y="2521"/>
                  </a:lnTo>
                  <a:lnTo>
                    <a:pt x="7448" y="2348"/>
                  </a:lnTo>
                  <a:lnTo>
                    <a:pt x="7361" y="2188"/>
                  </a:lnTo>
                  <a:lnTo>
                    <a:pt x="7259" y="2029"/>
                  </a:lnTo>
                  <a:lnTo>
                    <a:pt x="7158" y="1869"/>
                  </a:lnTo>
                  <a:lnTo>
                    <a:pt x="7042" y="1725"/>
                  </a:lnTo>
                  <a:lnTo>
                    <a:pt x="6926" y="1580"/>
                  </a:lnTo>
                  <a:lnTo>
                    <a:pt x="6796" y="1435"/>
                  </a:lnTo>
                  <a:lnTo>
                    <a:pt x="6665" y="1304"/>
                  </a:lnTo>
                  <a:lnTo>
                    <a:pt x="6361" y="1044"/>
                  </a:lnTo>
                  <a:lnTo>
                    <a:pt x="6057" y="826"/>
                  </a:lnTo>
                  <a:lnTo>
                    <a:pt x="5724" y="623"/>
                  </a:lnTo>
                  <a:lnTo>
                    <a:pt x="5376" y="450"/>
                  </a:lnTo>
                  <a:lnTo>
                    <a:pt x="5014" y="290"/>
                  </a:lnTo>
                  <a:lnTo>
                    <a:pt x="4637" y="174"/>
                  </a:lnTo>
                  <a:lnTo>
                    <a:pt x="4260" y="87"/>
                  </a:lnTo>
                  <a:lnTo>
                    <a:pt x="3883" y="29"/>
                  </a:lnTo>
                  <a:lnTo>
                    <a:pt x="349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1830;p37">
              <a:extLst>
                <a:ext uri="{FF2B5EF4-FFF2-40B4-BE49-F238E27FC236}">
                  <a16:creationId xmlns:a16="http://schemas.microsoft.com/office/drawing/2014/main" id="{0A6163FA-AD5B-1894-5C3C-8718D5574A01}"/>
                </a:ext>
              </a:extLst>
            </p:cNvPr>
            <p:cNvSpPr/>
            <p:nvPr/>
          </p:nvSpPr>
          <p:spPr>
            <a:xfrm>
              <a:off x="5178625" y="1679375"/>
              <a:ext cx="120275" cy="156500"/>
            </a:xfrm>
            <a:custGeom>
              <a:avLst/>
              <a:gdLst/>
              <a:ahLst/>
              <a:cxnLst/>
              <a:rect l="l" t="t" r="r" b="b"/>
              <a:pathLst>
                <a:path w="4811" h="6260" extrusionOk="0">
                  <a:moveTo>
                    <a:pt x="2420" y="1"/>
                  </a:moveTo>
                  <a:lnTo>
                    <a:pt x="2261" y="15"/>
                  </a:lnTo>
                  <a:lnTo>
                    <a:pt x="2101" y="44"/>
                  </a:lnTo>
                  <a:lnTo>
                    <a:pt x="1927" y="102"/>
                  </a:lnTo>
                  <a:lnTo>
                    <a:pt x="1768" y="160"/>
                  </a:lnTo>
                  <a:lnTo>
                    <a:pt x="1609" y="247"/>
                  </a:lnTo>
                  <a:lnTo>
                    <a:pt x="1464" y="334"/>
                  </a:lnTo>
                  <a:lnTo>
                    <a:pt x="1319" y="421"/>
                  </a:lnTo>
                  <a:lnTo>
                    <a:pt x="1189" y="537"/>
                  </a:lnTo>
                  <a:lnTo>
                    <a:pt x="1058" y="653"/>
                  </a:lnTo>
                  <a:lnTo>
                    <a:pt x="942" y="783"/>
                  </a:lnTo>
                  <a:lnTo>
                    <a:pt x="826" y="913"/>
                  </a:lnTo>
                  <a:lnTo>
                    <a:pt x="725" y="1058"/>
                  </a:lnTo>
                  <a:lnTo>
                    <a:pt x="624" y="1203"/>
                  </a:lnTo>
                  <a:lnTo>
                    <a:pt x="537" y="1348"/>
                  </a:lnTo>
                  <a:lnTo>
                    <a:pt x="377" y="1667"/>
                  </a:lnTo>
                  <a:lnTo>
                    <a:pt x="247" y="1985"/>
                  </a:lnTo>
                  <a:lnTo>
                    <a:pt x="145" y="2304"/>
                  </a:lnTo>
                  <a:lnTo>
                    <a:pt x="102" y="2507"/>
                  </a:lnTo>
                  <a:lnTo>
                    <a:pt x="73" y="2695"/>
                  </a:lnTo>
                  <a:lnTo>
                    <a:pt x="29" y="2884"/>
                  </a:lnTo>
                  <a:lnTo>
                    <a:pt x="15" y="3072"/>
                  </a:lnTo>
                  <a:lnTo>
                    <a:pt x="1" y="3275"/>
                  </a:lnTo>
                  <a:lnTo>
                    <a:pt x="1" y="3463"/>
                  </a:lnTo>
                  <a:lnTo>
                    <a:pt x="15" y="3652"/>
                  </a:lnTo>
                  <a:lnTo>
                    <a:pt x="29" y="3840"/>
                  </a:lnTo>
                  <a:lnTo>
                    <a:pt x="58" y="4028"/>
                  </a:lnTo>
                  <a:lnTo>
                    <a:pt x="102" y="4217"/>
                  </a:lnTo>
                  <a:lnTo>
                    <a:pt x="160" y="4391"/>
                  </a:lnTo>
                  <a:lnTo>
                    <a:pt x="218" y="4579"/>
                  </a:lnTo>
                  <a:lnTo>
                    <a:pt x="290" y="4753"/>
                  </a:lnTo>
                  <a:lnTo>
                    <a:pt x="377" y="4927"/>
                  </a:lnTo>
                  <a:lnTo>
                    <a:pt x="479" y="5101"/>
                  </a:lnTo>
                  <a:lnTo>
                    <a:pt x="595" y="5260"/>
                  </a:lnTo>
                  <a:lnTo>
                    <a:pt x="768" y="5463"/>
                  </a:lnTo>
                  <a:lnTo>
                    <a:pt x="942" y="5637"/>
                  </a:lnTo>
                  <a:lnTo>
                    <a:pt x="1131" y="5796"/>
                  </a:lnTo>
                  <a:lnTo>
                    <a:pt x="1348" y="5926"/>
                  </a:lnTo>
                  <a:lnTo>
                    <a:pt x="1565" y="6028"/>
                  </a:lnTo>
                  <a:lnTo>
                    <a:pt x="1783" y="6115"/>
                  </a:lnTo>
                  <a:lnTo>
                    <a:pt x="2014" y="6173"/>
                  </a:lnTo>
                  <a:lnTo>
                    <a:pt x="2261" y="6216"/>
                  </a:lnTo>
                  <a:lnTo>
                    <a:pt x="2507" y="6245"/>
                  </a:lnTo>
                  <a:lnTo>
                    <a:pt x="2753" y="6260"/>
                  </a:lnTo>
                  <a:lnTo>
                    <a:pt x="3000" y="6260"/>
                  </a:lnTo>
                  <a:lnTo>
                    <a:pt x="3246" y="6245"/>
                  </a:lnTo>
                  <a:lnTo>
                    <a:pt x="3507" y="6216"/>
                  </a:lnTo>
                  <a:lnTo>
                    <a:pt x="3753" y="6187"/>
                  </a:lnTo>
                  <a:lnTo>
                    <a:pt x="3985" y="6144"/>
                  </a:lnTo>
                  <a:lnTo>
                    <a:pt x="4231" y="6086"/>
                  </a:lnTo>
                  <a:lnTo>
                    <a:pt x="4391" y="6028"/>
                  </a:lnTo>
                  <a:lnTo>
                    <a:pt x="4521" y="5955"/>
                  </a:lnTo>
                  <a:lnTo>
                    <a:pt x="4622" y="5854"/>
                  </a:lnTo>
                  <a:lnTo>
                    <a:pt x="4709" y="5753"/>
                  </a:lnTo>
                  <a:lnTo>
                    <a:pt x="4767" y="5637"/>
                  </a:lnTo>
                  <a:lnTo>
                    <a:pt x="4796" y="5521"/>
                  </a:lnTo>
                  <a:lnTo>
                    <a:pt x="4811" y="5390"/>
                  </a:lnTo>
                  <a:lnTo>
                    <a:pt x="4796" y="5260"/>
                  </a:lnTo>
                  <a:lnTo>
                    <a:pt x="4767" y="5144"/>
                  </a:lnTo>
                  <a:lnTo>
                    <a:pt x="4709" y="5028"/>
                  </a:lnTo>
                  <a:lnTo>
                    <a:pt x="4637" y="4912"/>
                  </a:lnTo>
                  <a:lnTo>
                    <a:pt x="4535" y="4825"/>
                  </a:lnTo>
                  <a:lnTo>
                    <a:pt x="4420" y="4753"/>
                  </a:lnTo>
                  <a:lnTo>
                    <a:pt x="4289" y="4695"/>
                  </a:lnTo>
                  <a:lnTo>
                    <a:pt x="4144" y="4651"/>
                  </a:lnTo>
                  <a:lnTo>
                    <a:pt x="3666" y="4651"/>
                  </a:lnTo>
                  <a:lnTo>
                    <a:pt x="3362" y="4637"/>
                  </a:lnTo>
                  <a:lnTo>
                    <a:pt x="3043" y="4593"/>
                  </a:lnTo>
                  <a:lnTo>
                    <a:pt x="2898" y="4564"/>
                  </a:lnTo>
                  <a:lnTo>
                    <a:pt x="2753" y="4521"/>
                  </a:lnTo>
                  <a:lnTo>
                    <a:pt x="2507" y="4420"/>
                  </a:lnTo>
                  <a:lnTo>
                    <a:pt x="2261" y="4318"/>
                  </a:lnTo>
                  <a:lnTo>
                    <a:pt x="2145" y="4246"/>
                  </a:lnTo>
                  <a:lnTo>
                    <a:pt x="2087" y="4217"/>
                  </a:lnTo>
                  <a:lnTo>
                    <a:pt x="2058" y="4173"/>
                  </a:lnTo>
                  <a:lnTo>
                    <a:pt x="1956" y="4043"/>
                  </a:lnTo>
                  <a:lnTo>
                    <a:pt x="1884" y="3912"/>
                  </a:lnTo>
                  <a:lnTo>
                    <a:pt x="1841" y="3797"/>
                  </a:lnTo>
                  <a:lnTo>
                    <a:pt x="1812" y="3681"/>
                  </a:lnTo>
                  <a:lnTo>
                    <a:pt x="1768" y="3478"/>
                  </a:lnTo>
                  <a:lnTo>
                    <a:pt x="1754" y="3304"/>
                  </a:lnTo>
                  <a:lnTo>
                    <a:pt x="1768" y="3116"/>
                  </a:lnTo>
                  <a:lnTo>
                    <a:pt x="1812" y="2869"/>
                  </a:lnTo>
                  <a:lnTo>
                    <a:pt x="1841" y="2710"/>
                  </a:lnTo>
                  <a:lnTo>
                    <a:pt x="1884" y="2551"/>
                  </a:lnTo>
                  <a:lnTo>
                    <a:pt x="1942" y="2377"/>
                  </a:lnTo>
                  <a:lnTo>
                    <a:pt x="2014" y="2217"/>
                  </a:lnTo>
                  <a:lnTo>
                    <a:pt x="2116" y="2043"/>
                  </a:lnTo>
                  <a:lnTo>
                    <a:pt x="2217" y="1884"/>
                  </a:lnTo>
                  <a:lnTo>
                    <a:pt x="2333" y="1725"/>
                  </a:lnTo>
                  <a:lnTo>
                    <a:pt x="2435" y="1601"/>
                  </a:lnTo>
                  <a:lnTo>
                    <a:pt x="2435" y="1609"/>
                  </a:lnTo>
                  <a:lnTo>
                    <a:pt x="2507" y="1551"/>
                  </a:lnTo>
                  <a:lnTo>
                    <a:pt x="2579" y="1493"/>
                  </a:lnTo>
                  <a:lnTo>
                    <a:pt x="2565" y="1493"/>
                  </a:lnTo>
                  <a:lnTo>
                    <a:pt x="2522" y="1507"/>
                  </a:lnTo>
                  <a:lnTo>
                    <a:pt x="2608" y="1464"/>
                  </a:lnTo>
                  <a:lnTo>
                    <a:pt x="2666" y="1435"/>
                  </a:lnTo>
                  <a:lnTo>
                    <a:pt x="2768" y="1449"/>
                  </a:lnTo>
                  <a:lnTo>
                    <a:pt x="2855" y="1493"/>
                  </a:lnTo>
                  <a:lnTo>
                    <a:pt x="2956" y="1565"/>
                  </a:lnTo>
                  <a:lnTo>
                    <a:pt x="3087" y="1681"/>
                  </a:lnTo>
                  <a:lnTo>
                    <a:pt x="3188" y="1783"/>
                  </a:lnTo>
                  <a:lnTo>
                    <a:pt x="3304" y="1855"/>
                  </a:lnTo>
                  <a:lnTo>
                    <a:pt x="3420" y="1899"/>
                  </a:lnTo>
                  <a:lnTo>
                    <a:pt x="3536" y="1913"/>
                  </a:lnTo>
                  <a:lnTo>
                    <a:pt x="3652" y="1913"/>
                  </a:lnTo>
                  <a:lnTo>
                    <a:pt x="3753" y="1884"/>
                  </a:lnTo>
                  <a:lnTo>
                    <a:pt x="3854" y="1826"/>
                  </a:lnTo>
                  <a:lnTo>
                    <a:pt x="3941" y="1768"/>
                  </a:lnTo>
                  <a:lnTo>
                    <a:pt x="4014" y="1696"/>
                  </a:lnTo>
                  <a:lnTo>
                    <a:pt x="4086" y="1594"/>
                  </a:lnTo>
                  <a:lnTo>
                    <a:pt x="4130" y="1493"/>
                  </a:lnTo>
                  <a:lnTo>
                    <a:pt x="4159" y="1391"/>
                  </a:lnTo>
                  <a:lnTo>
                    <a:pt x="4173" y="1261"/>
                  </a:lnTo>
                  <a:lnTo>
                    <a:pt x="4159" y="1145"/>
                  </a:lnTo>
                  <a:lnTo>
                    <a:pt x="4130" y="1015"/>
                  </a:lnTo>
                  <a:lnTo>
                    <a:pt x="4057" y="899"/>
                  </a:lnTo>
                  <a:lnTo>
                    <a:pt x="3956" y="754"/>
                  </a:lnTo>
                  <a:lnTo>
                    <a:pt x="3854" y="624"/>
                  </a:lnTo>
                  <a:lnTo>
                    <a:pt x="3739" y="493"/>
                  </a:lnTo>
                  <a:lnTo>
                    <a:pt x="3608" y="392"/>
                  </a:lnTo>
                  <a:lnTo>
                    <a:pt x="3478" y="290"/>
                  </a:lnTo>
                  <a:lnTo>
                    <a:pt x="3347" y="203"/>
                  </a:lnTo>
                  <a:lnTo>
                    <a:pt x="3203" y="145"/>
                  </a:lnTo>
                  <a:lnTo>
                    <a:pt x="3058" y="87"/>
                  </a:lnTo>
                  <a:lnTo>
                    <a:pt x="2898" y="44"/>
                  </a:lnTo>
                  <a:lnTo>
                    <a:pt x="2739" y="15"/>
                  </a:lnTo>
                  <a:lnTo>
                    <a:pt x="2579" y="1"/>
                  </a:lnTo>
                  <a:close/>
                </a:path>
              </a:pathLst>
            </a:custGeom>
            <a:solidFill>
              <a:srgbClr val="FD9147"/>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1831;p37">
              <a:extLst>
                <a:ext uri="{FF2B5EF4-FFF2-40B4-BE49-F238E27FC236}">
                  <a16:creationId xmlns:a16="http://schemas.microsoft.com/office/drawing/2014/main" id="{C7A3155C-106A-58D0-C319-054F4CA58B27}"/>
                </a:ext>
              </a:extLst>
            </p:cNvPr>
            <p:cNvSpPr/>
            <p:nvPr/>
          </p:nvSpPr>
          <p:spPr>
            <a:xfrm>
              <a:off x="3121600" y="1616350"/>
              <a:ext cx="466200" cy="311525"/>
            </a:xfrm>
            <a:custGeom>
              <a:avLst/>
              <a:gdLst/>
              <a:ahLst/>
              <a:cxnLst/>
              <a:rect l="l" t="t" r="r" b="b"/>
              <a:pathLst>
                <a:path w="18648" h="12461" extrusionOk="0">
                  <a:moveTo>
                    <a:pt x="15126" y="0"/>
                  </a:moveTo>
                  <a:lnTo>
                    <a:pt x="14489" y="29"/>
                  </a:lnTo>
                  <a:lnTo>
                    <a:pt x="13822" y="73"/>
                  </a:lnTo>
                  <a:lnTo>
                    <a:pt x="13113" y="131"/>
                  </a:lnTo>
                  <a:lnTo>
                    <a:pt x="12374" y="218"/>
                  </a:lnTo>
                  <a:lnTo>
                    <a:pt x="11620" y="305"/>
                  </a:lnTo>
                  <a:lnTo>
                    <a:pt x="10838" y="421"/>
                  </a:lnTo>
                  <a:lnTo>
                    <a:pt x="10055" y="537"/>
                  </a:lnTo>
                  <a:lnTo>
                    <a:pt x="9259" y="667"/>
                  </a:lnTo>
                  <a:lnTo>
                    <a:pt x="8462" y="812"/>
                  </a:lnTo>
                  <a:lnTo>
                    <a:pt x="7679" y="971"/>
                  </a:lnTo>
                  <a:lnTo>
                    <a:pt x="6897" y="1131"/>
                  </a:lnTo>
                  <a:lnTo>
                    <a:pt x="6129" y="1304"/>
                  </a:lnTo>
                  <a:lnTo>
                    <a:pt x="5390" y="1464"/>
                  </a:lnTo>
                  <a:lnTo>
                    <a:pt x="4666" y="1638"/>
                  </a:lnTo>
                  <a:lnTo>
                    <a:pt x="3985" y="1826"/>
                  </a:lnTo>
                  <a:lnTo>
                    <a:pt x="3333" y="2000"/>
                  </a:lnTo>
                  <a:lnTo>
                    <a:pt x="2724" y="2174"/>
                  </a:lnTo>
                  <a:lnTo>
                    <a:pt x="2174" y="2348"/>
                  </a:lnTo>
                  <a:lnTo>
                    <a:pt x="1666" y="2522"/>
                  </a:lnTo>
                  <a:lnTo>
                    <a:pt x="1217" y="2695"/>
                  </a:lnTo>
                  <a:lnTo>
                    <a:pt x="841" y="2855"/>
                  </a:lnTo>
                  <a:lnTo>
                    <a:pt x="522" y="3014"/>
                  </a:lnTo>
                  <a:lnTo>
                    <a:pt x="290" y="3159"/>
                  </a:lnTo>
                  <a:lnTo>
                    <a:pt x="203" y="3231"/>
                  </a:lnTo>
                  <a:lnTo>
                    <a:pt x="131" y="3304"/>
                  </a:lnTo>
                  <a:lnTo>
                    <a:pt x="87" y="3362"/>
                  </a:lnTo>
                  <a:lnTo>
                    <a:pt x="58" y="3420"/>
                  </a:lnTo>
                  <a:lnTo>
                    <a:pt x="15" y="3681"/>
                  </a:lnTo>
                  <a:lnTo>
                    <a:pt x="0" y="3956"/>
                  </a:lnTo>
                  <a:lnTo>
                    <a:pt x="15" y="4246"/>
                  </a:lnTo>
                  <a:lnTo>
                    <a:pt x="58" y="4564"/>
                  </a:lnTo>
                  <a:lnTo>
                    <a:pt x="116" y="4898"/>
                  </a:lnTo>
                  <a:lnTo>
                    <a:pt x="203" y="5245"/>
                  </a:lnTo>
                  <a:lnTo>
                    <a:pt x="319" y="5608"/>
                  </a:lnTo>
                  <a:lnTo>
                    <a:pt x="449" y="5984"/>
                  </a:lnTo>
                  <a:lnTo>
                    <a:pt x="623" y="6361"/>
                  </a:lnTo>
                  <a:lnTo>
                    <a:pt x="797" y="6752"/>
                  </a:lnTo>
                  <a:lnTo>
                    <a:pt x="1014" y="7143"/>
                  </a:lnTo>
                  <a:lnTo>
                    <a:pt x="1246" y="7549"/>
                  </a:lnTo>
                  <a:lnTo>
                    <a:pt x="1493" y="7940"/>
                  </a:lnTo>
                  <a:lnTo>
                    <a:pt x="1782" y="8331"/>
                  </a:lnTo>
                  <a:lnTo>
                    <a:pt x="2072" y="8723"/>
                  </a:lnTo>
                  <a:lnTo>
                    <a:pt x="2405" y="9099"/>
                  </a:lnTo>
                  <a:lnTo>
                    <a:pt x="2739" y="9462"/>
                  </a:lnTo>
                  <a:lnTo>
                    <a:pt x="3115" y="9824"/>
                  </a:lnTo>
                  <a:lnTo>
                    <a:pt x="3507" y="10172"/>
                  </a:lnTo>
                  <a:lnTo>
                    <a:pt x="3912" y="10505"/>
                  </a:lnTo>
                  <a:lnTo>
                    <a:pt x="4347" y="10809"/>
                  </a:lnTo>
                  <a:lnTo>
                    <a:pt x="4796" y="11113"/>
                  </a:lnTo>
                  <a:lnTo>
                    <a:pt x="5274" y="11374"/>
                  </a:lnTo>
                  <a:lnTo>
                    <a:pt x="5767" y="11620"/>
                  </a:lnTo>
                  <a:lnTo>
                    <a:pt x="6288" y="11838"/>
                  </a:lnTo>
                  <a:lnTo>
                    <a:pt x="6549" y="11939"/>
                  </a:lnTo>
                  <a:lnTo>
                    <a:pt x="6824" y="12026"/>
                  </a:lnTo>
                  <a:lnTo>
                    <a:pt x="7100" y="12113"/>
                  </a:lnTo>
                  <a:lnTo>
                    <a:pt x="7375" y="12185"/>
                  </a:lnTo>
                  <a:lnTo>
                    <a:pt x="7665" y="12243"/>
                  </a:lnTo>
                  <a:lnTo>
                    <a:pt x="7955" y="12301"/>
                  </a:lnTo>
                  <a:lnTo>
                    <a:pt x="8244" y="12359"/>
                  </a:lnTo>
                  <a:lnTo>
                    <a:pt x="8549" y="12388"/>
                  </a:lnTo>
                  <a:lnTo>
                    <a:pt x="8853" y="12432"/>
                  </a:lnTo>
                  <a:lnTo>
                    <a:pt x="9157" y="12446"/>
                  </a:lnTo>
                  <a:lnTo>
                    <a:pt x="9476" y="12461"/>
                  </a:lnTo>
                  <a:lnTo>
                    <a:pt x="9795" y="12461"/>
                  </a:lnTo>
                  <a:lnTo>
                    <a:pt x="10113" y="12446"/>
                  </a:lnTo>
                  <a:lnTo>
                    <a:pt x="10447" y="12417"/>
                  </a:lnTo>
                  <a:lnTo>
                    <a:pt x="10765" y="12388"/>
                  </a:lnTo>
                  <a:lnTo>
                    <a:pt x="11084" y="12345"/>
                  </a:lnTo>
                  <a:lnTo>
                    <a:pt x="11403" y="12287"/>
                  </a:lnTo>
                  <a:lnTo>
                    <a:pt x="11707" y="12214"/>
                  </a:lnTo>
                  <a:lnTo>
                    <a:pt x="12011" y="12128"/>
                  </a:lnTo>
                  <a:lnTo>
                    <a:pt x="12301" y="12026"/>
                  </a:lnTo>
                  <a:lnTo>
                    <a:pt x="12591" y="11925"/>
                  </a:lnTo>
                  <a:lnTo>
                    <a:pt x="12866" y="11809"/>
                  </a:lnTo>
                  <a:lnTo>
                    <a:pt x="13141" y="11693"/>
                  </a:lnTo>
                  <a:lnTo>
                    <a:pt x="13402" y="11548"/>
                  </a:lnTo>
                  <a:lnTo>
                    <a:pt x="13663" y="11403"/>
                  </a:lnTo>
                  <a:lnTo>
                    <a:pt x="13924" y="11258"/>
                  </a:lnTo>
                  <a:lnTo>
                    <a:pt x="14170" y="11084"/>
                  </a:lnTo>
                  <a:lnTo>
                    <a:pt x="14402" y="10925"/>
                  </a:lnTo>
                  <a:lnTo>
                    <a:pt x="14634" y="10737"/>
                  </a:lnTo>
                  <a:lnTo>
                    <a:pt x="14866" y="10563"/>
                  </a:lnTo>
                  <a:lnTo>
                    <a:pt x="15083" y="10360"/>
                  </a:lnTo>
                  <a:lnTo>
                    <a:pt x="15300" y="10172"/>
                  </a:lnTo>
                  <a:lnTo>
                    <a:pt x="15503" y="9954"/>
                  </a:lnTo>
                  <a:lnTo>
                    <a:pt x="15706" y="9751"/>
                  </a:lnTo>
                  <a:lnTo>
                    <a:pt x="16083" y="9317"/>
                  </a:lnTo>
                  <a:lnTo>
                    <a:pt x="16430" y="8853"/>
                  </a:lnTo>
                  <a:lnTo>
                    <a:pt x="16764" y="8375"/>
                  </a:lnTo>
                  <a:lnTo>
                    <a:pt x="17068" y="7897"/>
                  </a:lnTo>
                  <a:lnTo>
                    <a:pt x="17343" y="7404"/>
                  </a:lnTo>
                  <a:lnTo>
                    <a:pt x="17590" y="6897"/>
                  </a:lnTo>
                  <a:lnTo>
                    <a:pt x="17807" y="6390"/>
                  </a:lnTo>
                  <a:lnTo>
                    <a:pt x="17995" y="5883"/>
                  </a:lnTo>
                  <a:lnTo>
                    <a:pt x="18169" y="5376"/>
                  </a:lnTo>
                  <a:lnTo>
                    <a:pt x="18314" y="4883"/>
                  </a:lnTo>
                  <a:lnTo>
                    <a:pt x="18430" y="4391"/>
                  </a:lnTo>
                  <a:lnTo>
                    <a:pt x="18531" y="3912"/>
                  </a:lnTo>
                  <a:lnTo>
                    <a:pt x="18589" y="3463"/>
                  </a:lnTo>
                  <a:lnTo>
                    <a:pt x="18633" y="3014"/>
                  </a:lnTo>
                  <a:lnTo>
                    <a:pt x="18647" y="2594"/>
                  </a:lnTo>
                  <a:lnTo>
                    <a:pt x="18633" y="2188"/>
                  </a:lnTo>
                  <a:lnTo>
                    <a:pt x="18604" y="1826"/>
                  </a:lnTo>
                  <a:lnTo>
                    <a:pt x="18546" y="1478"/>
                  </a:lnTo>
                  <a:lnTo>
                    <a:pt x="18459" y="1174"/>
                  </a:lnTo>
                  <a:lnTo>
                    <a:pt x="18401" y="1044"/>
                  </a:lnTo>
                  <a:lnTo>
                    <a:pt x="18343" y="913"/>
                  </a:lnTo>
                  <a:lnTo>
                    <a:pt x="18285" y="783"/>
                  </a:lnTo>
                  <a:lnTo>
                    <a:pt x="18213" y="681"/>
                  </a:lnTo>
                  <a:lnTo>
                    <a:pt x="18126" y="580"/>
                  </a:lnTo>
                  <a:lnTo>
                    <a:pt x="18053" y="493"/>
                  </a:lnTo>
                  <a:lnTo>
                    <a:pt x="17952" y="406"/>
                  </a:lnTo>
                  <a:lnTo>
                    <a:pt x="17836" y="334"/>
                  </a:lnTo>
                  <a:lnTo>
                    <a:pt x="17691" y="276"/>
                  </a:lnTo>
                  <a:lnTo>
                    <a:pt x="17546" y="218"/>
                  </a:lnTo>
                  <a:lnTo>
                    <a:pt x="17372" y="174"/>
                  </a:lnTo>
                  <a:lnTo>
                    <a:pt x="17184" y="131"/>
                  </a:lnTo>
                  <a:lnTo>
                    <a:pt x="16981" y="87"/>
                  </a:lnTo>
                  <a:lnTo>
                    <a:pt x="16749" y="58"/>
                  </a:lnTo>
                  <a:lnTo>
                    <a:pt x="16271" y="15"/>
                  </a:lnTo>
                  <a:lnTo>
                    <a:pt x="15720" y="0"/>
                  </a:lnTo>
                  <a:close/>
                </a:path>
              </a:pathLst>
            </a:custGeom>
            <a:solidFill>
              <a:srgbClr val="E76C5F"/>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1832;p37">
              <a:extLst>
                <a:ext uri="{FF2B5EF4-FFF2-40B4-BE49-F238E27FC236}">
                  <a16:creationId xmlns:a16="http://schemas.microsoft.com/office/drawing/2014/main" id="{5C1515F7-6003-539E-D25C-32C88C979802}"/>
                </a:ext>
              </a:extLst>
            </p:cNvPr>
            <p:cNvSpPr/>
            <p:nvPr/>
          </p:nvSpPr>
          <p:spPr>
            <a:xfrm>
              <a:off x="5062725" y="1860850"/>
              <a:ext cx="278925" cy="206125"/>
            </a:xfrm>
            <a:custGeom>
              <a:avLst/>
              <a:gdLst/>
              <a:ahLst/>
              <a:cxnLst/>
              <a:rect l="l" t="t" r="r" b="b"/>
              <a:pathLst>
                <a:path w="11157" h="8245" extrusionOk="0">
                  <a:moveTo>
                    <a:pt x="898" y="0"/>
                  </a:moveTo>
                  <a:lnTo>
                    <a:pt x="725" y="15"/>
                  </a:lnTo>
                  <a:lnTo>
                    <a:pt x="609" y="44"/>
                  </a:lnTo>
                  <a:lnTo>
                    <a:pt x="565" y="73"/>
                  </a:lnTo>
                  <a:lnTo>
                    <a:pt x="536" y="102"/>
                  </a:lnTo>
                  <a:lnTo>
                    <a:pt x="435" y="218"/>
                  </a:lnTo>
                  <a:lnTo>
                    <a:pt x="362" y="363"/>
                  </a:lnTo>
                  <a:lnTo>
                    <a:pt x="275" y="536"/>
                  </a:lnTo>
                  <a:lnTo>
                    <a:pt x="217" y="710"/>
                  </a:lnTo>
                  <a:lnTo>
                    <a:pt x="145" y="913"/>
                  </a:lnTo>
                  <a:lnTo>
                    <a:pt x="102" y="1130"/>
                  </a:lnTo>
                  <a:lnTo>
                    <a:pt x="58" y="1362"/>
                  </a:lnTo>
                  <a:lnTo>
                    <a:pt x="29" y="1594"/>
                  </a:lnTo>
                  <a:lnTo>
                    <a:pt x="15" y="1855"/>
                  </a:lnTo>
                  <a:lnTo>
                    <a:pt x="0" y="2116"/>
                  </a:lnTo>
                  <a:lnTo>
                    <a:pt x="0" y="2391"/>
                  </a:lnTo>
                  <a:lnTo>
                    <a:pt x="15" y="2666"/>
                  </a:lnTo>
                  <a:lnTo>
                    <a:pt x="44" y="2942"/>
                  </a:lnTo>
                  <a:lnTo>
                    <a:pt x="87" y="3246"/>
                  </a:lnTo>
                  <a:lnTo>
                    <a:pt x="145" y="3536"/>
                  </a:lnTo>
                  <a:lnTo>
                    <a:pt x="217" y="3825"/>
                  </a:lnTo>
                  <a:lnTo>
                    <a:pt x="290" y="4130"/>
                  </a:lnTo>
                  <a:lnTo>
                    <a:pt x="391" y="4419"/>
                  </a:lnTo>
                  <a:lnTo>
                    <a:pt x="507" y="4724"/>
                  </a:lnTo>
                  <a:lnTo>
                    <a:pt x="638" y="5013"/>
                  </a:lnTo>
                  <a:lnTo>
                    <a:pt x="783" y="5303"/>
                  </a:lnTo>
                  <a:lnTo>
                    <a:pt x="942" y="5593"/>
                  </a:lnTo>
                  <a:lnTo>
                    <a:pt x="1130" y="5868"/>
                  </a:lnTo>
                  <a:lnTo>
                    <a:pt x="1333" y="6144"/>
                  </a:lnTo>
                  <a:lnTo>
                    <a:pt x="1550" y="6404"/>
                  </a:lnTo>
                  <a:lnTo>
                    <a:pt x="1782" y="6665"/>
                  </a:lnTo>
                  <a:lnTo>
                    <a:pt x="2043" y="6897"/>
                  </a:lnTo>
                  <a:lnTo>
                    <a:pt x="2318" y="7129"/>
                  </a:lnTo>
                  <a:lnTo>
                    <a:pt x="2623" y="7346"/>
                  </a:lnTo>
                  <a:lnTo>
                    <a:pt x="2941" y="7534"/>
                  </a:lnTo>
                  <a:lnTo>
                    <a:pt x="3275" y="7723"/>
                  </a:lnTo>
                  <a:lnTo>
                    <a:pt x="3637" y="7882"/>
                  </a:lnTo>
                  <a:lnTo>
                    <a:pt x="4013" y="8027"/>
                  </a:lnTo>
                  <a:lnTo>
                    <a:pt x="4390" y="8129"/>
                  </a:lnTo>
                  <a:lnTo>
                    <a:pt x="4752" y="8201"/>
                  </a:lnTo>
                  <a:lnTo>
                    <a:pt x="5129" y="8244"/>
                  </a:lnTo>
                  <a:lnTo>
                    <a:pt x="5491" y="8244"/>
                  </a:lnTo>
                  <a:lnTo>
                    <a:pt x="5854" y="8230"/>
                  </a:lnTo>
                  <a:lnTo>
                    <a:pt x="6201" y="8186"/>
                  </a:lnTo>
                  <a:lnTo>
                    <a:pt x="6563" y="8114"/>
                  </a:lnTo>
                  <a:lnTo>
                    <a:pt x="6897" y="8027"/>
                  </a:lnTo>
                  <a:lnTo>
                    <a:pt x="7244" y="7911"/>
                  </a:lnTo>
                  <a:lnTo>
                    <a:pt x="7563" y="7781"/>
                  </a:lnTo>
                  <a:lnTo>
                    <a:pt x="7882" y="7636"/>
                  </a:lnTo>
                  <a:lnTo>
                    <a:pt x="8201" y="7462"/>
                  </a:lnTo>
                  <a:lnTo>
                    <a:pt x="8490" y="7288"/>
                  </a:lnTo>
                  <a:lnTo>
                    <a:pt x="8780" y="7100"/>
                  </a:lnTo>
                  <a:lnTo>
                    <a:pt x="9056" y="6897"/>
                  </a:lnTo>
                  <a:lnTo>
                    <a:pt x="9316" y="6680"/>
                  </a:lnTo>
                  <a:lnTo>
                    <a:pt x="9563" y="6462"/>
                  </a:lnTo>
                  <a:lnTo>
                    <a:pt x="9794" y="6245"/>
                  </a:lnTo>
                  <a:lnTo>
                    <a:pt x="10012" y="6013"/>
                  </a:lnTo>
                  <a:lnTo>
                    <a:pt x="10215" y="5781"/>
                  </a:lnTo>
                  <a:lnTo>
                    <a:pt x="10403" y="5550"/>
                  </a:lnTo>
                  <a:lnTo>
                    <a:pt x="10562" y="5318"/>
                  </a:lnTo>
                  <a:lnTo>
                    <a:pt x="10722" y="5086"/>
                  </a:lnTo>
                  <a:lnTo>
                    <a:pt x="10838" y="4854"/>
                  </a:lnTo>
                  <a:lnTo>
                    <a:pt x="10954" y="4637"/>
                  </a:lnTo>
                  <a:lnTo>
                    <a:pt x="11026" y="4434"/>
                  </a:lnTo>
                  <a:lnTo>
                    <a:pt x="11098" y="4231"/>
                  </a:lnTo>
                  <a:lnTo>
                    <a:pt x="11142" y="4043"/>
                  </a:lnTo>
                  <a:lnTo>
                    <a:pt x="11156" y="3869"/>
                  </a:lnTo>
                  <a:lnTo>
                    <a:pt x="11142" y="3695"/>
                  </a:lnTo>
                  <a:lnTo>
                    <a:pt x="11113" y="3550"/>
                  </a:lnTo>
                  <a:lnTo>
                    <a:pt x="11069" y="3478"/>
                  </a:lnTo>
                  <a:lnTo>
                    <a:pt x="11026" y="3405"/>
                  </a:lnTo>
                  <a:lnTo>
                    <a:pt x="10910" y="3260"/>
                  </a:lnTo>
                  <a:lnTo>
                    <a:pt x="10736" y="3115"/>
                  </a:lnTo>
                  <a:lnTo>
                    <a:pt x="10519" y="2956"/>
                  </a:lnTo>
                  <a:lnTo>
                    <a:pt x="10273" y="2797"/>
                  </a:lnTo>
                  <a:lnTo>
                    <a:pt x="9983" y="2637"/>
                  </a:lnTo>
                  <a:lnTo>
                    <a:pt x="9664" y="2463"/>
                  </a:lnTo>
                  <a:lnTo>
                    <a:pt x="9316" y="2304"/>
                  </a:lnTo>
                  <a:lnTo>
                    <a:pt x="8925" y="2145"/>
                  </a:lnTo>
                  <a:lnTo>
                    <a:pt x="8534" y="1971"/>
                  </a:lnTo>
                  <a:lnTo>
                    <a:pt x="7665" y="1652"/>
                  </a:lnTo>
                  <a:lnTo>
                    <a:pt x="6752" y="1333"/>
                  </a:lnTo>
                  <a:lnTo>
                    <a:pt x="5825" y="1044"/>
                  </a:lnTo>
                  <a:lnTo>
                    <a:pt x="4883" y="768"/>
                  </a:lnTo>
                  <a:lnTo>
                    <a:pt x="3970" y="536"/>
                  </a:lnTo>
                  <a:lnTo>
                    <a:pt x="3115" y="334"/>
                  </a:lnTo>
                  <a:lnTo>
                    <a:pt x="2333" y="174"/>
                  </a:lnTo>
                  <a:lnTo>
                    <a:pt x="1652" y="58"/>
                  </a:lnTo>
                  <a:lnTo>
                    <a:pt x="1362" y="29"/>
                  </a:lnTo>
                  <a:lnTo>
                    <a:pt x="1116" y="15"/>
                  </a:lnTo>
                  <a:lnTo>
                    <a:pt x="898" y="0"/>
                  </a:lnTo>
                  <a:close/>
                </a:path>
              </a:pathLst>
            </a:custGeom>
            <a:solidFill>
              <a:srgbClr val="E76C5F"/>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1833;p37">
              <a:extLst>
                <a:ext uri="{FF2B5EF4-FFF2-40B4-BE49-F238E27FC236}">
                  <a16:creationId xmlns:a16="http://schemas.microsoft.com/office/drawing/2014/main" id="{E67F44C5-5845-5008-7CB1-403D4CF3A191}"/>
                </a:ext>
              </a:extLst>
            </p:cNvPr>
            <p:cNvSpPr/>
            <p:nvPr/>
          </p:nvSpPr>
          <p:spPr>
            <a:xfrm>
              <a:off x="4547275" y="455450"/>
              <a:ext cx="1833575" cy="1484750"/>
            </a:xfrm>
            <a:custGeom>
              <a:avLst/>
              <a:gdLst/>
              <a:ahLst/>
              <a:cxnLst/>
              <a:rect l="l" t="t" r="r" b="b"/>
              <a:pathLst>
                <a:path w="73343" h="59390" extrusionOk="0">
                  <a:moveTo>
                    <a:pt x="35527" y="0"/>
                  </a:moveTo>
                  <a:lnTo>
                    <a:pt x="34643" y="15"/>
                  </a:lnTo>
                  <a:lnTo>
                    <a:pt x="33774" y="73"/>
                  </a:lnTo>
                  <a:lnTo>
                    <a:pt x="32905" y="131"/>
                  </a:lnTo>
                  <a:lnTo>
                    <a:pt x="32050" y="232"/>
                  </a:lnTo>
                  <a:lnTo>
                    <a:pt x="31195" y="333"/>
                  </a:lnTo>
                  <a:lnTo>
                    <a:pt x="30355" y="464"/>
                  </a:lnTo>
                  <a:lnTo>
                    <a:pt x="29529" y="623"/>
                  </a:lnTo>
                  <a:lnTo>
                    <a:pt x="28703" y="797"/>
                  </a:lnTo>
                  <a:lnTo>
                    <a:pt x="27891" y="985"/>
                  </a:lnTo>
                  <a:lnTo>
                    <a:pt x="27080" y="1188"/>
                  </a:lnTo>
                  <a:lnTo>
                    <a:pt x="26283" y="1420"/>
                  </a:lnTo>
                  <a:lnTo>
                    <a:pt x="25501" y="1666"/>
                  </a:lnTo>
                  <a:lnTo>
                    <a:pt x="24718" y="1927"/>
                  </a:lnTo>
                  <a:lnTo>
                    <a:pt x="23951" y="2217"/>
                  </a:lnTo>
                  <a:lnTo>
                    <a:pt x="23197" y="2507"/>
                  </a:lnTo>
                  <a:lnTo>
                    <a:pt x="22444" y="2826"/>
                  </a:lnTo>
                  <a:lnTo>
                    <a:pt x="21705" y="3144"/>
                  </a:lnTo>
                  <a:lnTo>
                    <a:pt x="20980" y="3492"/>
                  </a:lnTo>
                  <a:lnTo>
                    <a:pt x="20270" y="3854"/>
                  </a:lnTo>
                  <a:lnTo>
                    <a:pt x="19560" y="4231"/>
                  </a:lnTo>
                  <a:lnTo>
                    <a:pt x="18865" y="4622"/>
                  </a:lnTo>
                  <a:lnTo>
                    <a:pt x="18184" y="5028"/>
                  </a:lnTo>
                  <a:lnTo>
                    <a:pt x="17518" y="5433"/>
                  </a:lnTo>
                  <a:lnTo>
                    <a:pt x="16851" y="5868"/>
                  </a:lnTo>
                  <a:lnTo>
                    <a:pt x="16199" y="6317"/>
                  </a:lnTo>
                  <a:lnTo>
                    <a:pt x="15562" y="6766"/>
                  </a:lnTo>
                  <a:lnTo>
                    <a:pt x="14939" y="7230"/>
                  </a:lnTo>
                  <a:lnTo>
                    <a:pt x="14330" y="7708"/>
                  </a:lnTo>
                  <a:lnTo>
                    <a:pt x="13722" y="8201"/>
                  </a:lnTo>
                  <a:lnTo>
                    <a:pt x="13142" y="8693"/>
                  </a:lnTo>
                  <a:lnTo>
                    <a:pt x="12562" y="9201"/>
                  </a:lnTo>
                  <a:lnTo>
                    <a:pt x="11997" y="9722"/>
                  </a:lnTo>
                  <a:lnTo>
                    <a:pt x="11447" y="10244"/>
                  </a:lnTo>
                  <a:lnTo>
                    <a:pt x="10911" y="10780"/>
                  </a:lnTo>
                  <a:lnTo>
                    <a:pt x="10389" y="11330"/>
                  </a:lnTo>
                  <a:lnTo>
                    <a:pt x="9868" y="11881"/>
                  </a:lnTo>
                  <a:lnTo>
                    <a:pt x="9375" y="12446"/>
                  </a:lnTo>
                  <a:lnTo>
                    <a:pt x="8897" y="13011"/>
                  </a:lnTo>
                  <a:lnTo>
                    <a:pt x="8419" y="13576"/>
                  </a:lnTo>
                  <a:lnTo>
                    <a:pt x="7970" y="14170"/>
                  </a:lnTo>
                  <a:lnTo>
                    <a:pt x="7535" y="14750"/>
                  </a:lnTo>
                  <a:lnTo>
                    <a:pt x="7100" y="15344"/>
                  </a:lnTo>
                  <a:lnTo>
                    <a:pt x="6694" y="15938"/>
                  </a:lnTo>
                  <a:lnTo>
                    <a:pt x="6289" y="16546"/>
                  </a:lnTo>
                  <a:lnTo>
                    <a:pt x="5912" y="17140"/>
                  </a:lnTo>
                  <a:lnTo>
                    <a:pt x="5550" y="17749"/>
                  </a:lnTo>
                  <a:lnTo>
                    <a:pt x="5188" y="18372"/>
                  </a:lnTo>
                  <a:lnTo>
                    <a:pt x="4854" y="18980"/>
                  </a:lnTo>
                  <a:lnTo>
                    <a:pt x="4536" y="19603"/>
                  </a:lnTo>
                  <a:lnTo>
                    <a:pt x="4231" y="20226"/>
                  </a:lnTo>
                  <a:lnTo>
                    <a:pt x="3666" y="21443"/>
                  </a:lnTo>
                  <a:lnTo>
                    <a:pt x="3130" y="22632"/>
                  </a:lnTo>
                  <a:lnTo>
                    <a:pt x="2652" y="23776"/>
                  </a:lnTo>
                  <a:lnTo>
                    <a:pt x="2217" y="24877"/>
                  </a:lnTo>
                  <a:lnTo>
                    <a:pt x="1826" y="25935"/>
                  </a:lnTo>
                  <a:lnTo>
                    <a:pt x="1479" y="26964"/>
                  </a:lnTo>
                  <a:lnTo>
                    <a:pt x="1174" y="27949"/>
                  </a:lnTo>
                  <a:lnTo>
                    <a:pt x="899" y="28905"/>
                  </a:lnTo>
                  <a:lnTo>
                    <a:pt x="667" y="29803"/>
                  </a:lnTo>
                  <a:lnTo>
                    <a:pt x="464" y="30687"/>
                  </a:lnTo>
                  <a:lnTo>
                    <a:pt x="305" y="31513"/>
                  </a:lnTo>
                  <a:lnTo>
                    <a:pt x="189" y="32310"/>
                  </a:lnTo>
                  <a:lnTo>
                    <a:pt x="88" y="33078"/>
                  </a:lnTo>
                  <a:lnTo>
                    <a:pt x="30" y="33802"/>
                  </a:lnTo>
                  <a:lnTo>
                    <a:pt x="1" y="34498"/>
                  </a:lnTo>
                  <a:lnTo>
                    <a:pt x="1" y="35150"/>
                  </a:lnTo>
                  <a:lnTo>
                    <a:pt x="30" y="35758"/>
                  </a:lnTo>
                  <a:lnTo>
                    <a:pt x="88" y="36352"/>
                  </a:lnTo>
                  <a:lnTo>
                    <a:pt x="160" y="36888"/>
                  </a:lnTo>
                  <a:lnTo>
                    <a:pt x="276" y="37410"/>
                  </a:lnTo>
                  <a:lnTo>
                    <a:pt x="392" y="37888"/>
                  </a:lnTo>
                  <a:lnTo>
                    <a:pt x="551" y="38337"/>
                  </a:lnTo>
                  <a:lnTo>
                    <a:pt x="725" y="38743"/>
                  </a:lnTo>
                  <a:lnTo>
                    <a:pt x="914" y="39120"/>
                  </a:lnTo>
                  <a:lnTo>
                    <a:pt x="1131" y="39467"/>
                  </a:lnTo>
                  <a:lnTo>
                    <a:pt x="1363" y="39786"/>
                  </a:lnTo>
                  <a:lnTo>
                    <a:pt x="1609" y="40076"/>
                  </a:lnTo>
                  <a:lnTo>
                    <a:pt x="1870" y="40322"/>
                  </a:lnTo>
                  <a:lnTo>
                    <a:pt x="2145" y="40540"/>
                  </a:lnTo>
                  <a:lnTo>
                    <a:pt x="2435" y="40728"/>
                  </a:lnTo>
                  <a:lnTo>
                    <a:pt x="2739" y="40887"/>
                  </a:lnTo>
                  <a:lnTo>
                    <a:pt x="3043" y="41003"/>
                  </a:lnTo>
                  <a:lnTo>
                    <a:pt x="3348" y="41105"/>
                  </a:lnTo>
                  <a:lnTo>
                    <a:pt x="3652" y="41177"/>
                  </a:lnTo>
                  <a:lnTo>
                    <a:pt x="3927" y="41206"/>
                  </a:lnTo>
                  <a:lnTo>
                    <a:pt x="4202" y="41206"/>
                  </a:lnTo>
                  <a:lnTo>
                    <a:pt x="4478" y="41177"/>
                  </a:lnTo>
                  <a:lnTo>
                    <a:pt x="4739" y="41119"/>
                  </a:lnTo>
                  <a:lnTo>
                    <a:pt x="4999" y="41032"/>
                  </a:lnTo>
                  <a:lnTo>
                    <a:pt x="5246" y="40916"/>
                  </a:lnTo>
                  <a:lnTo>
                    <a:pt x="5492" y="40771"/>
                  </a:lnTo>
                  <a:lnTo>
                    <a:pt x="5738" y="40583"/>
                  </a:lnTo>
                  <a:lnTo>
                    <a:pt x="5999" y="40380"/>
                  </a:lnTo>
                  <a:lnTo>
                    <a:pt x="6245" y="40148"/>
                  </a:lnTo>
                  <a:lnTo>
                    <a:pt x="6506" y="39873"/>
                  </a:lnTo>
                  <a:lnTo>
                    <a:pt x="6752" y="39583"/>
                  </a:lnTo>
                  <a:lnTo>
                    <a:pt x="7028" y="39265"/>
                  </a:lnTo>
                  <a:lnTo>
                    <a:pt x="7303" y="38902"/>
                  </a:lnTo>
                  <a:lnTo>
                    <a:pt x="7883" y="38120"/>
                  </a:lnTo>
                  <a:lnTo>
                    <a:pt x="8506" y="37222"/>
                  </a:lnTo>
                  <a:lnTo>
                    <a:pt x="9940" y="35077"/>
                  </a:lnTo>
                  <a:lnTo>
                    <a:pt x="10795" y="33846"/>
                  </a:lnTo>
                  <a:lnTo>
                    <a:pt x="11722" y="32513"/>
                  </a:lnTo>
                  <a:lnTo>
                    <a:pt x="12765" y="31078"/>
                  </a:lnTo>
                  <a:lnTo>
                    <a:pt x="13330" y="30311"/>
                  </a:lnTo>
                  <a:lnTo>
                    <a:pt x="13924" y="29528"/>
                  </a:lnTo>
                  <a:lnTo>
                    <a:pt x="14243" y="29137"/>
                  </a:lnTo>
                  <a:lnTo>
                    <a:pt x="14562" y="28760"/>
                  </a:lnTo>
                  <a:lnTo>
                    <a:pt x="14881" y="28398"/>
                  </a:lnTo>
                  <a:lnTo>
                    <a:pt x="15214" y="28050"/>
                  </a:lnTo>
                  <a:lnTo>
                    <a:pt x="15562" y="27732"/>
                  </a:lnTo>
                  <a:lnTo>
                    <a:pt x="15909" y="27413"/>
                  </a:lnTo>
                  <a:lnTo>
                    <a:pt x="16257" y="27109"/>
                  </a:lnTo>
                  <a:lnTo>
                    <a:pt x="16619" y="26819"/>
                  </a:lnTo>
                  <a:lnTo>
                    <a:pt x="16981" y="26544"/>
                  </a:lnTo>
                  <a:lnTo>
                    <a:pt x="17358" y="26283"/>
                  </a:lnTo>
                  <a:lnTo>
                    <a:pt x="17735" y="26036"/>
                  </a:lnTo>
                  <a:lnTo>
                    <a:pt x="18112" y="25805"/>
                  </a:lnTo>
                  <a:lnTo>
                    <a:pt x="18488" y="25573"/>
                  </a:lnTo>
                  <a:lnTo>
                    <a:pt x="18879" y="25370"/>
                  </a:lnTo>
                  <a:lnTo>
                    <a:pt x="19271" y="25167"/>
                  </a:lnTo>
                  <a:lnTo>
                    <a:pt x="19662" y="24979"/>
                  </a:lnTo>
                  <a:lnTo>
                    <a:pt x="20053" y="24805"/>
                  </a:lnTo>
                  <a:lnTo>
                    <a:pt x="20444" y="24631"/>
                  </a:lnTo>
                  <a:lnTo>
                    <a:pt x="20835" y="24472"/>
                  </a:lnTo>
                  <a:lnTo>
                    <a:pt x="21227" y="24327"/>
                  </a:lnTo>
                  <a:lnTo>
                    <a:pt x="21632" y="24196"/>
                  </a:lnTo>
                  <a:lnTo>
                    <a:pt x="22024" y="24066"/>
                  </a:lnTo>
                  <a:lnTo>
                    <a:pt x="22820" y="23849"/>
                  </a:lnTo>
                  <a:lnTo>
                    <a:pt x="23603" y="23660"/>
                  </a:lnTo>
                  <a:lnTo>
                    <a:pt x="24371" y="23501"/>
                  </a:lnTo>
                  <a:lnTo>
                    <a:pt x="25139" y="23370"/>
                  </a:lnTo>
                  <a:lnTo>
                    <a:pt x="25878" y="23269"/>
                  </a:lnTo>
                  <a:lnTo>
                    <a:pt x="26616" y="23197"/>
                  </a:lnTo>
                  <a:lnTo>
                    <a:pt x="27312" y="23139"/>
                  </a:lnTo>
                  <a:lnTo>
                    <a:pt x="27993" y="23110"/>
                  </a:lnTo>
                  <a:lnTo>
                    <a:pt x="28645" y="23095"/>
                  </a:lnTo>
                  <a:lnTo>
                    <a:pt x="29268" y="23081"/>
                  </a:lnTo>
                  <a:lnTo>
                    <a:pt x="29847" y="23095"/>
                  </a:lnTo>
                  <a:lnTo>
                    <a:pt x="30383" y="23124"/>
                  </a:lnTo>
                  <a:lnTo>
                    <a:pt x="30891" y="23153"/>
                  </a:lnTo>
                  <a:lnTo>
                    <a:pt x="31745" y="23226"/>
                  </a:lnTo>
                  <a:lnTo>
                    <a:pt x="32383" y="23313"/>
                  </a:lnTo>
                  <a:lnTo>
                    <a:pt x="32789" y="23370"/>
                  </a:lnTo>
                  <a:lnTo>
                    <a:pt x="32934" y="23385"/>
                  </a:lnTo>
                  <a:lnTo>
                    <a:pt x="32832" y="23515"/>
                  </a:lnTo>
                  <a:lnTo>
                    <a:pt x="32731" y="23660"/>
                  </a:lnTo>
                  <a:lnTo>
                    <a:pt x="32615" y="23849"/>
                  </a:lnTo>
                  <a:lnTo>
                    <a:pt x="32470" y="24095"/>
                  </a:lnTo>
                  <a:lnTo>
                    <a:pt x="32339" y="24370"/>
                  </a:lnTo>
                  <a:lnTo>
                    <a:pt x="32224" y="24689"/>
                  </a:lnTo>
                  <a:lnTo>
                    <a:pt x="32166" y="24848"/>
                  </a:lnTo>
                  <a:lnTo>
                    <a:pt x="32122" y="25022"/>
                  </a:lnTo>
                  <a:lnTo>
                    <a:pt x="32079" y="25211"/>
                  </a:lnTo>
                  <a:lnTo>
                    <a:pt x="32050" y="25384"/>
                  </a:lnTo>
                  <a:lnTo>
                    <a:pt x="32035" y="25573"/>
                  </a:lnTo>
                  <a:lnTo>
                    <a:pt x="32035" y="25776"/>
                  </a:lnTo>
                  <a:lnTo>
                    <a:pt x="32050" y="25964"/>
                  </a:lnTo>
                  <a:lnTo>
                    <a:pt x="32079" y="26167"/>
                  </a:lnTo>
                  <a:lnTo>
                    <a:pt x="32122" y="26370"/>
                  </a:lnTo>
                  <a:lnTo>
                    <a:pt x="32180" y="26558"/>
                  </a:lnTo>
                  <a:lnTo>
                    <a:pt x="32267" y="26761"/>
                  </a:lnTo>
                  <a:lnTo>
                    <a:pt x="32368" y="26964"/>
                  </a:lnTo>
                  <a:lnTo>
                    <a:pt x="32499" y="27167"/>
                  </a:lnTo>
                  <a:lnTo>
                    <a:pt x="32658" y="27369"/>
                  </a:lnTo>
                  <a:lnTo>
                    <a:pt x="32832" y="27572"/>
                  </a:lnTo>
                  <a:lnTo>
                    <a:pt x="33035" y="27761"/>
                  </a:lnTo>
                  <a:lnTo>
                    <a:pt x="33267" y="27949"/>
                  </a:lnTo>
                  <a:lnTo>
                    <a:pt x="33528" y="28137"/>
                  </a:lnTo>
                  <a:lnTo>
                    <a:pt x="33672" y="28224"/>
                  </a:lnTo>
                  <a:lnTo>
                    <a:pt x="33817" y="28311"/>
                  </a:lnTo>
                  <a:lnTo>
                    <a:pt x="33977" y="28369"/>
                  </a:lnTo>
                  <a:lnTo>
                    <a:pt x="34136" y="28427"/>
                  </a:lnTo>
                  <a:lnTo>
                    <a:pt x="34295" y="28471"/>
                  </a:lnTo>
                  <a:lnTo>
                    <a:pt x="34469" y="28499"/>
                  </a:lnTo>
                  <a:lnTo>
                    <a:pt x="34643" y="28528"/>
                  </a:lnTo>
                  <a:lnTo>
                    <a:pt x="34817" y="28543"/>
                  </a:lnTo>
                  <a:lnTo>
                    <a:pt x="35194" y="28543"/>
                  </a:lnTo>
                  <a:lnTo>
                    <a:pt x="35585" y="28514"/>
                  </a:lnTo>
                  <a:lnTo>
                    <a:pt x="35976" y="28456"/>
                  </a:lnTo>
                  <a:lnTo>
                    <a:pt x="36396" y="28355"/>
                  </a:lnTo>
                  <a:lnTo>
                    <a:pt x="36802" y="28239"/>
                  </a:lnTo>
                  <a:lnTo>
                    <a:pt x="37237" y="28108"/>
                  </a:lnTo>
                  <a:lnTo>
                    <a:pt x="37657" y="27934"/>
                  </a:lnTo>
                  <a:lnTo>
                    <a:pt x="38091" y="27761"/>
                  </a:lnTo>
                  <a:lnTo>
                    <a:pt x="38526" y="27558"/>
                  </a:lnTo>
                  <a:lnTo>
                    <a:pt x="38946" y="27355"/>
                  </a:lnTo>
                  <a:lnTo>
                    <a:pt x="39366" y="27138"/>
                  </a:lnTo>
                  <a:lnTo>
                    <a:pt x="39787" y="26906"/>
                  </a:lnTo>
                  <a:lnTo>
                    <a:pt x="40598" y="26428"/>
                  </a:lnTo>
                  <a:lnTo>
                    <a:pt x="41351" y="25964"/>
                  </a:lnTo>
                  <a:lnTo>
                    <a:pt x="42032" y="25500"/>
                  </a:lnTo>
                  <a:lnTo>
                    <a:pt x="42626" y="25080"/>
                  </a:lnTo>
                  <a:lnTo>
                    <a:pt x="43134" y="24718"/>
                  </a:lnTo>
                  <a:lnTo>
                    <a:pt x="43496" y="24428"/>
                  </a:lnTo>
                  <a:lnTo>
                    <a:pt x="43829" y="24182"/>
                  </a:lnTo>
                  <a:lnTo>
                    <a:pt x="44032" y="24588"/>
                  </a:lnTo>
                  <a:lnTo>
                    <a:pt x="44235" y="25037"/>
                  </a:lnTo>
                  <a:lnTo>
                    <a:pt x="44669" y="26007"/>
                  </a:lnTo>
                  <a:lnTo>
                    <a:pt x="45104" y="27094"/>
                  </a:lnTo>
                  <a:lnTo>
                    <a:pt x="45568" y="28239"/>
                  </a:lnTo>
                  <a:lnTo>
                    <a:pt x="46524" y="30673"/>
                  </a:lnTo>
                  <a:lnTo>
                    <a:pt x="47017" y="31875"/>
                  </a:lnTo>
                  <a:lnTo>
                    <a:pt x="47538" y="33063"/>
                  </a:lnTo>
                  <a:lnTo>
                    <a:pt x="47799" y="33643"/>
                  </a:lnTo>
                  <a:lnTo>
                    <a:pt x="48060" y="34194"/>
                  </a:lnTo>
                  <a:lnTo>
                    <a:pt x="48335" y="34730"/>
                  </a:lnTo>
                  <a:lnTo>
                    <a:pt x="48596" y="35237"/>
                  </a:lnTo>
                  <a:lnTo>
                    <a:pt x="48871" y="35715"/>
                  </a:lnTo>
                  <a:lnTo>
                    <a:pt x="49161" y="36164"/>
                  </a:lnTo>
                  <a:lnTo>
                    <a:pt x="49436" y="36584"/>
                  </a:lnTo>
                  <a:lnTo>
                    <a:pt x="49726" y="36961"/>
                  </a:lnTo>
                  <a:lnTo>
                    <a:pt x="50016" y="37294"/>
                  </a:lnTo>
                  <a:lnTo>
                    <a:pt x="50161" y="37453"/>
                  </a:lnTo>
                  <a:lnTo>
                    <a:pt x="50305" y="37598"/>
                  </a:lnTo>
                  <a:lnTo>
                    <a:pt x="50450" y="37714"/>
                  </a:lnTo>
                  <a:lnTo>
                    <a:pt x="50610" y="37830"/>
                  </a:lnTo>
                  <a:lnTo>
                    <a:pt x="50755" y="37946"/>
                  </a:lnTo>
                  <a:lnTo>
                    <a:pt x="50899" y="38033"/>
                  </a:lnTo>
                  <a:lnTo>
                    <a:pt x="51059" y="38105"/>
                  </a:lnTo>
                  <a:lnTo>
                    <a:pt x="51204" y="38178"/>
                  </a:lnTo>
                  <a:lnTo>
                    <a:pt x="51363" y="38221"/>
                  </a:lnTo>
                  <a:lnTo>
                    <a:pt x="51508" y="38250"/>
                  </a:lnTo>
                  <a:lnTo>
                    <a:pt x="51667" y="38279"/>
                  </a:lnTo>
                  <a:lnTo>
                    <a:pt x="51827" y="38279"/>
                  </a:lnTo>
                  <a:lnTo>
                    <a:pt x="51986" y="38265"/>
                  </a:lnTo>
                  <a:lnTo>
                    <a:pt x="52131" y="38236"/>
                  </a:lnTo>
                  <a:lnTo>
                    <a:pt x="52435" y="38163"/>
                  </a:lnTo>
                  <a:lnTo>
                    <a:pt x="52725" y="38077"/>
                  </a:lnTo>
                  <a:lnTo>
                    <a:pt x="52986" y="37990"/>
                  </a:lnTo>
                  <a:lnTo>
                    <a:pt x="53218" y="37888"/>
                  </a:lnTo>
                  <a:lnTo>
                    <a:pt x="53449" y="37787"/>
                  </a:lnTo>
                  <a:lnTo>
                    <a:pt x="53638" y="37685"/>
                  </a:lnTo>
                  <a:lnTo>
                    <a:pt x="53826" y="37584"/>
                  </a:lnTo>
                  <a:lnTo>
                    <a:pt x="53986" y="37468"/>
                  </a:lnTo>
                  <a:lnTo>
                    <a:pt x="54145" y="37352"/>
                  </a:lnTo>
                  <a:lnTo>
                    <a:pt x="54275" y="37251"/>
                  </a:lnTo>
                  <a:lnTo>
                    <a:pt x="54391" y="37135"/>
                  </a:lnTo>
                  <a:lnTo>
                    <a:pt x="54493" y="37019"/>
                  </a:lnTo>
                  <a:lnTo>
                    <a:pt x="54580" y="36903"/>
                  </a:lnTo>
                  <a:lnTo>
                    <a:pt x="54667" y="36787"/>
                  </a:lnTo>
                  <a:lnTo>
                    <a:pt x="54724" y="36671"/>
                  </a:lnTo>
                  <a:lnTo>
                    <a:pt x="54782" y="36555"/>
                  </a:lnTo>
                  <a:lnTo>
                    <a:pt x="54869" y="36338"/>
                  </a:lnTo>
                  <a:lnTo>
                    <a:pt x="54913" y="36135"/>
                  </a:lnTo>
                  <a:lnTo>
                    <a:pt x="54942" y="35947"/>
                  </a:lnTo>
                  <a:lnTo>
                    <a:pt x="54956" y="35787"/>
                  </a:lnTo>
                  <a:lnTo>
                    <a:pt x="54942" y="35657"/>
                  </a:lnTo>
                  <a:lnTo>
                    <a:pt x="54927" y="35555"/>
                  </a:lnTo>
                  <a:lnTo>
                    <a:pt x="54913" y="35469"/>
                  </a:lnTo>
                  <a:lnTo>
                    <a:pt x="55000" y="35816"/>
                  </a:lnTo>
                  <a:lnTo>
                    <a:pt x="55246" y="36787"/>
                  </a:lnTo>
                  <a:lnTo>
                    <a:pt x="55405" y="37497"/>
                  </a:lnTo>
                  <a:lnTo>
                    <a:pt x="55594" y="38323"/>
                  </a:lnTo>
                  <a:lnTo>
                    <a:pt x="55782" y="39250"/>
                  </a:lnTo>
                  <a:lnTo>
                    <a:pt x="55971" y="40293"/>
                  </a:lnTo>
                  <a:lnTo>
                    <a:pt x="56159" y="41423"/>
                  </a:lnTo>
                  <a:lnTo>
                    <a:pt x="56347" y="42626"/>
                  </a:lnTo>
                  <a:lnTo>
                    <a:pt x="56521" y="43901"/>
                  </a:lnTo>
                  <a:lnTo>
                    <a:pt x="56666" y="45234"/>
                  </a:lnTo>
                  <a:lnTo>
                    <a:pt x="56724" y="45929"/>
                  </a:lnTo>
                  <a:lnTo>
                    <a:pt x="56782" y="46610"/>
                  </a:lnTo>
                  <a:lnTo>
                    <a:pt x="56825" y="47320"/>
                  </a:lnTo>
                  <a:lnTo>
                    <a:pt x="56854" y="48030"/>
                  </a:lnTo>
                  <a:lnTo>
                    <a:pt x="56883" y="48740"/>
                  </a:lnTo>
                  <a:lnTo>
                    <a:pt x="56898" y="49465"/>
                  </a:lnTo>
                  <a:lnTo>
                    <a:pt x="56898" y="50189"/>
                  </a:lnTo>
                  <a:lnTo>
                    <a:pt x="56883" y="50913"/>
                  </a:lnTo>
                  <a:lnTo>
                    <a:pt x="56883" y="51261"/>
                  </a:lnTo>
                  <a:lnTo>
                    <a:pt x="56898" y="51623"/>
                  </a:lnTo>
                  <a:lnTo>
                    <a:pt x="56912" y="51971"/>
                  </a:lnTo>
                  <a:lnTo>
                    <a:pt x="56941" y="52319"/>
                  </a:lnTo>
                  <a:lnTo>
                    <a:pt x="56985" y="52652"/>
                  </a:lnTo>
                  <a:lnTo>
                    <a:pt x="57043" y="52985"/>
                  </a:lnTo>
                  <a:lnTo>
                    <a:pt x="57101" y="53319"/>
                  </a:lnTo>
                  <a:lnTo>
                    <a:pt x="57173" y="53637"/>
                  </a:lnTo>
                  <a:lnTo>
                    <a:pt x="57260" y="53956"/>
                  </a:lnTo>
                  <a:lnTo>
                    <a:pt x="57347" y="54275"/>
                  </a:lnTo>
                  <a:lnTo>
                    <a:pt x="57448" y="54579"/>
                  </a:lnTo>
                  <a:lnTo>
                    <a:pt x="57564" y="54869"/>
                  </a:lnTo>
                  <a:lnTo>
                    <a:pt x="57680" y="55159"/>
                  </a:lnTo>
                  <a:lnTo>
                    <a:pt x="57811" y="55434"/>
                  </a:lnTo>
                  <a:lnTo>
                    <a:pt x="57941" y="55709"/>
                  </a:lnTo>
                  <a:lnTo>
                    <a:pt x="58086" y="55985"/>
                  </a:lnTo>
                  <a:lnTo>
                    <a:pt x="58231" y="56245"/>
                  </a:lnTo>
                  <a:lnTo>
                    <a:pt x="58390" y="56492"/>
                  </a:lnTo>
                  <a:lnTo>
                    <a:pt x="58564" y="56723"/>
                  </a:lnTo>
                  <a:lnTo>
                    <a:pt x="58738" y="56955"/>
                  </a:lnTo>
                  <a:lnTo>
                    <a:pt x="58912" y="57187"/>
                  </a:lnTo>
                  <a:lnTo>
                    <a:pt x="59100" y="57404"/>
                  </a:lnTo>
                  <a:lnTo>
                    <a:pt x="59303" y="57607"/>
                  </a:lnTo>
                  <a:lnTo>
                    <a:pt x="59491" y="57796"/>
                  </a:lnTo>
                  <a:lnTo>
                    <a:pt x="59694" y="57984"/>
                  </a:lnTo>
                  <a:lnTo>
                    <a:pt x="59911" y="58158"/>
                  </a:lnTo>
                  <a:lnTo>
                    <a:pt x="60129" y="58317"/>
                  </a:lnTo>
                  <a:lnTo>
                    <a:pt x="60346" y="58477"/>
                  </a:lnTo>
                  <a:lnTo>
                    <a:pt x="60563" y="58621"/>
                  </a:lnTo>
                  <a:lnTo>
                    <a:pt x="60795" y="58752"/>
                  </a:lnTo>
                  <a:lnTo>
                    <a:pt x="61027" y="58868"/>
                  </a:lnTo>
                  <a:lnTo>
                    <a:pt x="61273" y="58969"/>
                  </a:lnTo>
                  <a:lnTo>
                    <a:pt x="61505" y="59071"/>
                  </a:lnTo>
                  <a:lnTo>
                    <a:pt x="61752" y="59158"/>
                  </a:lnTo>
                  <a:lnTo>
                    <a:pt x="61998" y="59230"/>
                  </a:lnTo>
                  <a:lnTo>
                    <a:pt x="62244" y="59288"/>
                  </a:lnTo>
                  <a:lnTo>
                    <a:pt x="62505" y="59331"/>
                  </a:lnTo>
                  <a:lnTo>
                    <a:pt x="62751" y="59360"/>
                  </a:lnTo>
                  <a:lnTo>
                    <a:pt x="63012" y="59389"/>
                  </a:lnTo>
                  <a:lnTo>
                    <a:pt x="63534" y="59389"/>
                  </a:lnTo>
                  <a:lnTo>
                    <a:pt x="63794" y="59360"/>
                  </a:lnTo>
                  <a:lnTo>
                    <a:pt x="64055" y="59331"/>
                  </a:lnTo>
                  <a:lnTo>
                    <a:pt x="64316" y="59273"/>
                  </a:lnTo>
                  <a:lnTo>
                    <a:pt x="64591" y="59216"/>
                  </a:lnTo>
                  <a:lnTo>
                    <a:pt x="64852" y="59129"/>
                  </a:lnTo>
                  <a:lnTo>
                    <a:pt x="65113" y="59042"/>
                  </a:lnTo>
                  <a:lnTo>
                    <a:pt x="65374" y="58926"/>
                  </a:lnTo>
                  <a:lnTo>
                    <a:pt x="65649" y="58795"/>
                  </a:lnTo>
                  <a:lnTo>
                    <a:pt x="65910" y="58650"/>
                  </a:lnTo>
                  <a:lnTo>
                    <a:pt x="66171" y="58506"/>
                  </a:lnTo>
                  <a:lnTo>
                    <a:pt x="66431" y="58317"/>
                  </a:lnTo>
                  <a:lnTo>
                    <a:pt x="66692" y="58129"/>
                  </a:lnTo>
                  <a:lnTo>
                    <a:pt x="66938" y="57926"/>
                  </a:lnTo>
                  <a:lnTo>
                    <a:pt x="67199" y="57694"/>
                  </a:lnTo>
                  <a:lnTo>
                    <a:pt x="67446" y="57462"/>
                  </a:lnTo>
                  <a:lnTo>
                    <a:pt x="67706" y="57202"/>
                  </a:lnTo>
                  <a:lnTo>
                    <a:pt x="67953" y="56926"/>
                  </a:lnTo>
                  <a:lnTo>
                    <a:pt x="68199" y="56622"/>
                  </a:lnTo>
                  <a:lnTo>
                    <a:pt x="68431" y="56303"/>
                  </a:lnTo>
                  <a:lnTo>
                    <a:pt x="68677" y="55985"/>
                  </a:lnTo>
                  <a:lnTo>
                    <a:pt x="68909" y="55622"/>
                  </a:lnTo>
                  <a:lnTo>
                    <a:pt x="69141" y="55260"/>
                  </a:lnTo>
                  <a:lnTo>
                    <a:pt x="69358" y="54869"/>
                  </a:lnTo>
                  <a:lnTo>
                    <a:pt x="69822" y="54000"/>
                  </a:lnTo>
                  <a:lnTo>
                    <a:pt x="70256" y="53130"/>
                  </a:lnTo>
                  <a:lnTo>
                    <a:pt x="70662" y="52246"/>
                  </a:lnTo>
                  <a:lnTo>
                    <a:pt x="71039" y="51348"/>
                  </a:lnTo>
                  <a:lnTo>
                    <a:pt x="71386" y="50435"/>
                  </a:lnTo>
                  <a:lnTo>
                    <a:pt x="71691" y="49523"/>
                  </a:lnTo>
                  <a:lnTo>
                    <a:pt x="71981" y="48595"/>
                  </a:lnTo>
                  <a:lnTo>
                    <a:pt x="72241" y="47668"/>
                  </a:lnTo>
                  <a:lnTo>
                    <a:pt x="72473" y="46726"/>
                  </a:lnTo>
                  <a:lnTo>
                    <a:pt x="72676" y="45770"/>
                  </a:lnTo>
                  <a:lnTo>
                    <a:pt x="72864" y="44814"/>
                  </a:lnTo>
                  <a:lnTo>
                    <a:pt x="73009" y="43857"/>
                  </a:lnTo>
                  <a:lnTo>
                    <a:pt x="73125" y="42887"/>
                  </a:lnTo>
                  <a:lnTo>
                    <a:pt x="73227" y="41916"/>
                  </a:lnTo>
                  <a:lnTo>
                    <a:pt x="73299" y="40945"/>
                  </a:lnTo>
                  <a:lnTo>
                    <a:pt x="73328" y="39975"/>
                  </a:lnTo>
                  <a:lnTo>
                    <a:pt x="73342" y="38989"/>
                  </a:lnTo>
                  <a:lnTo>
                    <a:pt x="73342" y="38004"/>
                  </a:lnTo>
                  <a:lnTo>
                    <a:pt x="73299" y="37019"/>
                  </a:lnTo>
                  <a:lnTo>
                    <a:pt x="73241" y="36034"/>
                  </a:lnTo>
                  <a:lnTo>
                    <a:pt x="73154" y="35063"/>
                  </a:lnTo>
                  <a:lnTo>
                    <a:pt x="73038" y="34078"/>
                  </a:lnTo>
                  <a:lnTo>
                    <a:pt x="72908" y="33092"/>
                  </a:lnTo>
                  <a:lnTo>
                    <a:pt x="72748" y="32122"/>
                  </a:lnTo>
                  <a:lnTo>
                    <a:pt x="72560" y="31136"/>
                  </a:lnTo>
                  <a:lnTo>
                    <a:pt x="72343" y="30166"/>
                  </a:lnTo>
                  <a:lnTo>
                    <a:pt x="72111" y="29195"/>
                  </a:lnTo>
                  <a:lnTo>
                    <a:pt x="71850" y="28239"/>
                  </a:lnTo>
                  <a:lnTo>
                    <a:pt x="71575" y="27282"/>
                  </a:lnTo>
                  <a:lnTo>
                    <a:pt x="71256" y="26326"/>
                  </a:lnTo>
                  <a:lnTo>
                    <a:pt x="70937" y="25384"/>
                  </a:lnTo>
                  <a:lnTo>
                    <a:pt x="70590" y="24443"/>
                  </a:lnTo>
                  <a:lnTo>
                    <a:pt x="70213" y="23515"/>
                  </a:lnTo>
                  <a:lnTo>
                    <a:pt x="69807" y="22588"/>
                  </a:lnTo>
                  <a:lnTo>
                    <a:pt x="69387" y="21675"/>
                  </a:lnTo>
                  <a:lnTo>
                    <a:pt x="68952" y="20777"/>
                  </a:lnTo>
                  <a:lnTo>
                    <a:pt x="68489" y="19879"/>
                  </a:lnTo>
                  <a:lnTo>
                    <a:pt x="68011" y="18995"/>
                  </a:lnTo>
                  <a:lnTo>
                    <a:pt x="67504" y="18126"/>
                  </a:lnTo>
                  <a:lnTo>
                    <a:pt x="66967" y="17271"/>
                  </a:lnTo>
                  <a:lnTo>
                    <a:pt x="66431" y="16430"/>
                  </a:lnTo>
                  <a:lnTo>
                    <a:pt x="65852" y="15605"/>
                  </a:lnTo>
                  <a:lnTo>
                    <a:pt x="65272" y="14793"/>
                  </a:lnTo>
                  <a:lnTo>
                    <a:pt x="64664" y="13996"/>
                  </a:lnTo>
                  <a:lnTo>
                    <a:pt x="64026" y="13214"/>
                  </a:lnTo>
                  <a:lnTo>
                    <a:pt x="63374" y="12446"/>
                  </a:lnTo>
                  <a:lnTo>
                    <a:pt x="62708" y="11693"/>
                  </a:lnTo>
                  <a:lnTo>
                    <a:pt x="62027" y="10954"/>
                  </a:lnTo>
                  <a:lnTo>
                    <a:pt x="61317" y="10244"/>
                  </a:lnTo>
                  <a:lnTo>
                    <a:pt x="60592" y="9548"/>
                  </a:lnTo>
                  <a:lnTo>
                    <a:pt x="59853" y="8882"/>
                  </a:lnTo>
                  <a:lnTo>
                    <a:pt x="59086" y="8230"/>
                  </a:lnTo>
                  <a:lnTo>
                    <a:pt x="58303" y="7592"/>
                  </a:lnTo>
                  <a:lnTo>
                    <a:pt x="57506" y="6984"/>
                  </a:lnTo>
                  <a:lnTo>
                    <a:pt x="56680" y="6390"/>
                  </a:lnTo>
                  <a:lnTo>
                    <a:pt x="55855" y="5825"/>
                  </a:lnTo>
                  <a:lnTo>
                    <a:pt x="55000" y="5289"/>
                  </a:lnTo>
                  <a:lnTo>
                    <a:pt x="54130" y="4767"/>
                  </a:lnTo>
                  <a:lnTo>
                    <a:pt x="53247" y="4274"/>
                  </a:lnTo>
                  <a:lnTo>
                    <a:pt x="52348" y="3811"/>
                  </a:lnTo>
                  <a:lnTo>
                    <a:pt x="51421" y="3362"/>
                  </a:lnTo>
                  <a:lnTo>
                    <a:pt x="50494" y="2956"/>
                  </a:lnTo>
                  <a:lnTo>
                    <a:pt x="49538" y="2565"/>
                  </a:lnTo>
                  <a:lnTo>
                    <a:pt x="48581" y="2202"/>
                  </a:lnTo>
                  <a:lnTo>
                    <a:pt x="47596" y="1884"/>
                  </a:lnTo>
                  <a:lnTo>
                    <a:pt x="46640" y="1579"/>
                  </a:lnTo>
                  <a:lnTo>
                    <a:pt x="45669" y="1304"/>
                  </a:lnTo>
                  <a:lnTo>
                    <a:pt x="44727" y="1058"/>
                  </a:lnTo>
                  <a:lnTo>
                    <a:pt x="43771" y="841"/>
                  </a:lnTo>
                  <a:lnTo>
                    <a:pt x="42829" y="652"/>
                  </a:lnTo>
                  <a:lnTo>
                    <a:pt x="41888" y="478"/>
                  </a:lnTo>
                  <a:lnTo>
                    <a:pt x="40960" y="333"/>
                  </a:lnTo>
                  <a:lnTo>
                    <a:pt x="40033" y="218"/>
                  </a:lnTo>
                  <a:lnTo>
                    <a:pt x="39120" y="131"/>
                  </a:lnTo>
                  <a:lnTo>
                    <a:pt x="38207" y="58"/>
                  </a:lnTo>
                  <a:lnTo>
                    <a:pt x="37309" y="15"/>
                  </a:lnTo>
                  <a:lnTo>
                    <a:pt x="36411" y="0"/>
                  </a:lnTo>
                  <a:close/>
                </a:path>
              </a:pathLst>
            </a:custGeom>
            <a:solidFill>
              <a:srgbClr val="ED734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1834;p37">
              <a:extLst>
                <a:ext uri="{FF2B5EF4-FFF2-40B4-BE49-F238E27FC236}">
                  <a16:creationId xmlns:a16="http://schemas.microsoft.com/office/drawing/2014/main" id="{954E6810-B8AD-6C0A-B964-31454ADA64B2}"/>
                </a:ext>
              </a:extLst>
            </p:cNvPr>
            <p:cNvSpPr/>
            <p:nvPr/>
          </p:nvSpPr>
          <p:spPr>
            <a:xfrm>
              <a:off x="5542300" y="2362875"/>
              <a:ext cx="5800" cy="9800"/>
            </a:xfrm>
            <a:custGeom>
              <a:avLst/>
              <a:gdLst/>
              <a:ahLst/>
              <a:cxnLst/>
              <a:rect l="l" t="t" r="r" b="b"/>
              <a:pathLst>
                <a:path w="232" h="392" extrusionOk="0">
                  <a:moveTo>
                    <a:pt x="203" y="1"/>
                  </a:moveTo>
                  <a:lnTo>
                    <a:pt x="188" y="15"/>
                  </a:lnTo>
                  <a:lnTo>
                    <a:pt x="15" y="319"/>
                  </a:lnTo>
                  <a:lnTo>
                    <a:pt x="0" y="348"/>
                  </a:lnTo>
                  <a:lnTo>
                    <a:pt x="0" y="363"/>
                  </a:lnTo>
                  <a:lnTo>
                    <a:pt x="29" y="392"/>
                  </a:lnTo>
                  <a:lnTo>
                    <a:pt x="73" y="392"/>
                  </a:lnTo>
                  <a:lnTo>
                    <a:pt x="87" y="377"/>
                  </a:lnTo>
                  <a:lnTo>
                    <a:pt x="232" y="44"/>
                  </a:lnTo>
                  <a:lnTo>
                    <a:pt x="232" y="15"/>
                  </a:lnTo>
                  <a:lnTo>
                    <a:pt x="217" y="1"/>
                  </a:lnTo>
                  <a:close/>
                </a:path>
              </a:pathLst>
            </a:custGeom>
            <a:solidFill>
              <a:srgbClr val="FA837C"/>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1835;p37">
              <a:extLst>
                <a:ext uri="{FF2B5EF4-FFF2-40B4-BE49-F238E27FC236}">
                  <a16:creationId xmlns:a16="http://schemas.microsoft.com/office/drawing/2014/main" id="{06136794-675E-573C-3A7E-FF3DC22A9EDE}"/>
                </a:ext>
              </a:extLst>
            </p:cNvPr>
            <p:cNvSpPr/>
            <p:nvPr/>
          </p:nvSpPr>
          <p:spPr>
            <a:xfrm>
              <a:off x="5100025" y="2503775"/>
              <a:ext cx="77550" cy="80450"/>
            </a:xfrm>
            <a:custGeom>
              <a:avLst/>
              <a:gdLst/>
              <a:ahLst/>
              <a:cxnLst/>
              <a:rect l="l" t="t" r="r" b="b"/>
              <a:pathLst>
                <a:path w="3102" h="3218" extrusionOk="0">
                  <a:moveTo>
                    <a:pt x="1362" y="1"/>
                  </a:moveTo>
                  <a:lnTo>
                    <a:pt x="1189" y="30"/>
                  </a:lnTo>
                  <a:lnTo>
                    <a:pt x="1029" y="73"/>
                  </a:lnTo>
                  <a:lnTo>
                    <a:pt x="870" y="131"/>
                  </a:lnTo>
                  <a:lnTo>
                    <a:pt x="725" y="204"/>
                  </a:lnTo>
                  <a:lnTo>
                    <a:pt x="609" y="291"/>
                  </a:lnTo>
                  <a:lnTo>
                    <a:pt x="493" y="392"/>
                  </a:lnTo>
                  <a:lnTo>
                    <a:pt x="392" y="493"/>
                  </a:lnTo>
                  <a:lnTo>
                    <a:pt x="290" y="624"/>
                  </a:lnTo>
                  <a:lnTo>
                    <a:pt x="218" y="740"/>
                  </a:lnTo>
                  <a:lnTo>
                    <a:pt x="145" y="870"/>
                  </a:lnTo>
                  <a:lnTo>
                    <a:pt x="87" y="1015"/>
                  </a:lnTo>
                  <a:lnTo>
                    <a:pt x="44" y="1160"/>
                  </a:lnTo>
                  <a:lnTo>
                    <a:pt x="15" y="1305"/>
                  </a:lnTo>
                  <a:lnTo>
                    <a:pt x="0" y="1450"/>
                  </a:lnTo>
                  <a:lnTo>
                    <a:pt x="0" y="1609"/>
                  </a:lnTo>
                  <a:lnTo>
                    <a:pt x="0" y="1754"/>
                  </a:lnTo>
                  <a:lnTo>
                    <a:pt x="15" y="1899"/>
                  </a:lnTo>
                  <a:lnTo>
                    <a:pt x="44" y="2058"/>
                  </a:lnTo>
                  <a:lnTo>
                    <a:pt x="87" y="2189"/>
                  </a:lnTo>
                  <a:lnTo>
                    <a:pt x="145" y="2333"/>
                  </a:lnTo>
                  <a:lnTo>
                    <a:pt x="218" y="2464"/>
                  </a:lnTo>
                  <a:lnTo>
                    <a:pt x="290" y="2594"/>
                  </a:lnTo>
                  <a:lnTo>
                    <a:pt x="392" y="2710"/>
                  </a:lnTo>
                  <a:lnTo>
                    <a:pt x="493" y="2812"/>
                  </a:lnTo>
                  <a:lnTo>
                    <a:pt x="609" y="2913"/>
                  </a:lnTo>
                  <a:lnTo>
                    <a:pt x="725" y="3000"/>
                  </a:lnTo>
                  <a:lnTo>
                    <a:pt x="870" y="3072"/>
                  </a:lnTo>
                  <a:lnTo>
                    <a:pt x="1029" y="3130"/>
                  </a:lnTo>
                  <a:lnTo>
                    <a:pt x="1189" y="3174"/>
                  </a:lnTo>
                  <a:lnTo>
                    <a:pt x="1362" y="3203"/>
                  </a:lnTo>
                  <a:lnTo>
                    <a:pt x="1551" y="3217"/>
                  </a:lnTo>
                  <a:lnTo>
                    <a:pt x="1739" y="3203"/>
                  </a:lnTo>
                  <a:lnTo>
                    <a:pt x="1913" y="3174"/>
                  </a:lnTo>
                  <a:lnTo>
                    <a:pt x="2087" y="3130"/>
                  </a:lnTo>
                  <a:lnTo>
                    <a:pt x="2232" y="3072"/>
                  </a:lnTo>
                  <a:lnTo>
                    <a:pt x="2377" y="3000"/>
                  </a:lnTo>
                  <a:lnTo>
                    <a:pt x="2493" y="2913"/>
                  </a:lnTo>
                  <a:lnTo>
                    <a:pt x="2608" y="2812"/>
                  </a:lnTo>
                  <a:lnTo>
                    <a:pt x="2724" y="2710"/>
                  </a:lnTo>
                  <a:lnTo>
                    <a:pt x="2811" y="2594"/>
                  </a:lnTo>
                  <a:lnTo>
                    <a:pt x="2884" y="2464"/>
                  </a:lnTo>
                  <a:lnTo>
                    <a:pt x="2956" y="2333"/>
                  </a:lnTo>
                  <a:lnTo>
                    <a:pt x="3014" y="2189"/>
                  </a:lnTo>
                  <a:lnTo>
                    <a:pt x="3058" y="2058"/>
                  </a:lnTo>
                  <a:lnTo>
                    <a:pt x="3087" y="1899"/>
                  </a:lnTo>
                  <a:lnTo>
                    <a:pt x="3101" y="1754"/>
                  </a:lnTo>
                  <a:lnTo>
                    <a:pt x="3101" y="1609"/>
                  </a:lnTo>
                  <a:lnTo>
                    <a:pt x="3101" y="1450"/>
                  </a:lnTo>
                  <a:lnTo>
                    <a:pt x="3087" y="1305"/>
                  </a:lnTo>
                  <a:lnTo>
                    <a:pt x="3058" y="1160"/>
                  </a:lnTo>
                  <a:lnTo>
                    <a:pt x="3014" y="1015"/>
                  </a:lnTo>
                  <a:lnTo>
                    <a:pt x="2956" y="870"/>
                  </a:lnTo>
                  <a:lnTo>
                    <a:pt x="2884" y="740"/>
                  </a:lnTo>
                  <a:lnTo>
                    <a:pt x="2811" y="624"/>
                  </a:lnTo>
                  <a:lnTo>
                    <a:pt x="2724" y="493"/>
                  </a:lnTo>
                  <a:lnTo>
                    <a:pt x="2608" y="392"/>
                  </a:lnTo>
                  <a:lnTo>
                    <a:pt x="2493" y="291"/>
                  </a:lnTo>
                  <a:lnTo>
                    <a:pt x="2377" y="204"/>
                  </a:lnTo>
                  <a:lnTo>
                    <a:pt x="2232" y="131"/>
                  </a:lnTo>
                  <a:lnTo>
                    <a:pt x="2087" y="73"/>
                  </a:lnTo>
                  <a:lnTo>
                    <a:pt x="1913" y="30"/>
                  </a:lnTo>
                  <a:lnTo>
                    <a:pt x="1739" y="1"/>
                  </a:lnTo>
                  <a:close/>
                </a:path>
              </a:pathLst>
            </a:custGeom>
            <a:solidFill>
              <a:srgbClr val="5492C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1836;p37">
              <a:extLst>
                <a:ext uri="{FF2B5EF4-FFF2-40B4-BE49-F238E27FC236}">
                  <a16:creationId xmlns:a16="http://schemas.microsoft.com/office/drawing/2014/main" id="{3327B551-B86C-4CF5-D7B6-38A30A2A0282}"/>
                </a:ext>
              </a:extLst>
            </p:cNvPr>
            <p:cNvSpPr/>
            <p:nvPr/>
          </p:nvSpPr>
          <p:spPr>
            <a:xfrm>
              <a:off x="5035900" y="2828325"/>
              <a:ext cx="77550" cy="80450"/>
            </a:xfrm>
            <a:custGeom>
              <a:avLst/>
              <a:gdLst/>
              <a:ahLst/>
              <a:cxnLst/>
              <a:rect l="l" t="t" r="r" b="b"/>
              <a:pathLst>
                <a:path w="3102" h="3218" extrusionOk="0">
                  <a:moveTo>
                    <a:pt x="1363" y="1"/>
                  </a:moveTo>
                  <a:lnTo>
                    <a:pt x="1189" y="30"/>
                  </a:lnTo>
                  <a:lnTo>
                    <a:pt x="1030" y="73"/>
                  </a:lnTo>
                  <a:lnTo>
                    <a:pt x="870" y="131"/>
                  </a:lnTo>
                  <a:lnTo>
                    <a:pt x="725" y="204"/>
                  </a:lnTo>
                  <a:lnTo>
                    <a:pt x="609" y="290"/>
                  </a:lnTo>
                  <a:lnTo>
                    <a:pt x="494" y="392"/>
                  </a:lnTo>
                  <a:lnTo>
                    <a:pt x="392" y="493"/>
                  </a:lnTo>
                  <a:lnTo>
                    <a:pt x="291" y="624"/>
                  </a:lnTo>
                  <a:lnTo>
                    <a:pt x="218" y="740"/>
                  </a:lnTo>
                  <a:lnTo>
                    <a:pt x="146" y="870"/>
                  </a:lnTo>
                  <a:lnTo>
                    <a:pt x="88" y="1015"/>
                  </a:lnTo>
                  <a:lnTo>
                    <a:pt x="44" y="1160"/>
                  </a:lnTo>
                  <a:lnTo>
                    <a:pt x="15" y="1305"/>
                  </a:lnTo>
                  <a:lnTo>
                    <a:pt x="1" y="1450"/>
                  </a:lnTo>
                  <a:lnTo>
                    <a:pt x="1" y="1609"/>
                  </a:lnTo>
                  <a:lnTo>
                    <a:pt x="1" y="1754"/>
                  </a:lnTo>
                  <a:lnTo>
                    <a:pt x="15" y="1899"/>
                  </a:lnTo>
                  <a:lnTo>
                    <a:pt x="44" y="2058"/>
                  </a:lnTo>
                  <a:lnTo>
                    <a:pt x="88" y="2203"/>
                  </a:lnTo>
                  <a:lnTo>
                    <a:pt x="146" y="2333"/>
                  </a:lnTo>
                  <a:lnTo>
                    <a:pt x="218" y="2464"/>
                  </a:lnTo>
                  <a:lnTo>
                    <a:pt x="291" y="2594"/>
                  </a:lnTo>
                  <a:lnTo>
                    <a:pt x="392" y="2710"/>
                  </a:lnTo>
                  <a:lnTo>
                    <a:pt x="494" y="2826"/>
                  </a:lnTo>
                  <a:lnTo>
                    <a:pt x="609" y="2913"/>
                  </a:lnTo>
                  <a:lnTo>
                    <a:pt x="725" y="3000"/>
                  </a:lnTo>
                  <a:lnTo>
                    <a:pt x="870" y="3072"/>
                  </a:lnTo>
                  <a:lnTo>
                    <a:pt x="1030" y="3130"/>
                  </a:lnTo>
                  <a:lnTo>
                    <a:pt x="1189" y="3174"/>
                  </a:lnTo>
                  <a:lnTo>
                    <a:pt x="1363" y="3203"/>
                  </a:lnTo>
                  <a:lnTo>
                    <a:pt x="1551" y="3217"/>
                  </a:lnTo>
                  <a:lnTo>
                    <a:pt x="1740" y="3203"/>
                  </a:lnTo>
                  <a:lnTo>
                    <a:pt x="1913" y="3174"/>
                  </a:lnTo>
                  <a:lnTo>
                    <a:pt x="2087" y="3130"/>
                  </a:lnTo>
                  <a:lnTo>
                    <a:pt x="2232" y="3072"/>
                  </a:lnTo>
                  <a:lnTo>
                    <a:pt x="2377" y="3000"/>
                  </a:lnTo>
                  <a:lnTo>
                    <a:pt x="2493" y="2913"/>
                  </a:lnTo>
                  <a:lnTo>
                    <a:pt x="2609" y="2826"/>
                  </a:lnTo>
                  <a:lnTo>
                    <a:pt x="2725" y="2710"/>
                  </a:lnTo>
                  <a:lnTo>
                    <a:pt x="2812" y="2594"/>
                  </a:lnTo>
                  <a:lnTo>
                    <a:pt x="2884" y="2464"/>
                  </a:lnTo>
                  <a:lnTo>
                    <a:pt x="2957" y="2333"/>
                  </a:lnTo>
                  <a:lnTo>
                    <a:pt x="3015" y="2203"/>
                  </a:lnTo>
                  <a:lnTo>
                    <a:pt x="3058" y="2058"/>
                  </a:lnTo>
                  <a:lnTo>
                    <a:pt x="3087" y="1899"/>
                  </a:lnTo>
                  <a:lnTo>
                    <a:pt x="3102" y="1754"/>
                  </a:lnTo>
                  <a:lnTo>
                    <a:pt x="3102" y="1609"/>
                  </a:lnTo>
                  <a:lnTo>
                    <a:pt x="3102" y="1450"/>
                  </a:lnTo>
                  <a:lnTo>
                    <a:pt x="3087" y="1305"/>
                  </a:lnTo>
                  <a:lnTo>
                    <a:pt x="3058" y="1160"/>
                  </a:lnTo>
                  <a:lnTo>
                    <a:pt x="3015" y="1015"/>
                  </a:lnTo>
                  <a:lnTo>
                    <a:pt x="2957" y="870"/>
                  </a:lnTo>
                  <a:lnTo>
                    <a:pt x="2884" y="740"/>
                  </a:lnTo>
                  <a:lnTo>
                    <a:pt x="2812" y="624"/>
                  </a:lnTo>
                  <a:lnTo>
                    <a:pt x="2725" y="493"/>
                  </a:lnTo>
                  <a:lnTo>
                    <a:pt x="2609" y="392"/>
                  </a:lnTo>
                  <a:lnTo>
                    <a:pt x="2493" y="290"/>
                  </a:lnTo>
                  <a:lnTo>
                    <a:pt x="2377" y="204"/>
                  </a:lnTo>
                  <a:lnTo>
                    <a:pt x="2232" y="131"/>
                  </a:lnTo>
                  <a:lnTo>
                    <a:pt x="2087" y="73"/>
                  </a:lnTo>
                  <a:lnTo>
                    <a:pt x="1913" y="30"/>
                  </a:lnTo>
                  <a:lnTo>
                    <a:pt x="1740" y="1"/>
                  </a:lnTo>
                  <a:close/>
                </a:path>
              </a:pathLst>
            </a:custGeom>
            <a:solidFill>
              <a:srgbClr val="5492C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8" name="TextBox 77">
            <a:extLst>
              <a:ext uri="{FF2B5EF4-FFF2-40B4-BE49-F238E27FC236}">
                <a16:creationId xmlns:a16="http://schemas.microsoft.com/office/drawing/2014/main" id="{EA77F2E3-C9DC-392F-89D4-FEA875CB2B0B}"/>
              </a:ext>
            </a:extLst>
          </p:cNvPr>
          <p:cNvSpPr txBox="1"/>
          <p:nvPr/>
        </p:nvSpPr>
        <p:spPr>
          <a:xfrm>
            <a:off x="789772" y="4997484"/>
            <a:ext cx="327028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srgbClr val="FFFBEF">
                    <a:lumMod val="10000"/>
                  </a:srgbClr>
                </a:solidFill>
                <a:effectLst/>
                <a:uLnTx/>
                <a:uFillTx/>
                <a:latin typeface="Times New Roman" panose="02020603050405020304" pitchFamily="18" charset="0"/>
                <a:ea typeface="+mn-ea"/>
                <a:cs typeface="+mn-cs"/>
              </a:rPr>
              <a:t>Nhóm 1:  Bài 1</a:t>
            </a:r>
            <a:endParaRPr kumimoji="0" lang="en-SG" sz="3200" b="0" i="0" u="none" strike="noStrike" kern="1200" cap="none" spc="0" normalizeH="0" baseline="0" noProof="0" dirty="0">
              <a:ln>
                <a:noFill/>
              </a:ln>
              <a:solidFill>
                <a:srgbClr val="FFFBEF">
                  <a:lumMod val="10000"/>
                </a:srgbClr>
              </a:solidFill>
              <a:effectLst/>
              <a:uLnTx/>
              <a:uFillTx/>
              <a:latin typeface="Arial"/>
              <a:ea typeface="+mn-ea"/>
              <a:cs typeface="+mn-cs"/>
            </a:endParaRPr>
          </a:p>
        </p:txBody>
      </p:sp>
      <p:sp>
        <p:nvSpPr>
          <p:cNvPr id="79" name="TextBox 78">
            <a:extLst>
              <a:ext uri="{FF2B5EF4-FFF2-40B4-BE49-F238E27FC236}">
                <a16:creationId xmlns:a16="http://schemas.microsoft.com/office/drawing/2014/main" id="{8B047069-F630-DE18-0198-D5B717D7A49D}"/>
              </a:ext>
            </a:extLst>
          </p:cNvPr>
          <p:cNvSpPr txBox="1"/>
          <p:nvPr/>
        </p:nvSpPr>
        <p:spPr>
          <a:xfrm>
            <a:off x="4985642" y="4963693"/>
            <a:ext cx="413176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srgbClr val="FFFBEF">
                    <a:lumMod val="10000"/>
                  </a:srgbClr>
                </a:solidFill>
                <a:effectLst/>
                <a:uLnTx/>
                <a:uFillTx/>
                <a:latin typeface="Times New Roman" panose="02020603050405020304" pitchFamily="18" charset="0"/>
                <a:ea typeface="+mn-ea"/>
                <a:cs typeface="+mn-cs"/>
              </a:rPr>
              <a:t>Nhóm 2:  Bài 2</a:t>
            </a:r>
            <a:endParaRPr kumimoji="0" lang="en-SG" sz="3200" b="0" i="0" u="none" strike="noStrike" kern="1200" cap="none" spc="0" normalizeH="0" baseline="0" noProof="0" dirty="0">
              <a:ln>
                <a:noFill/>
              </a:ln>
              <a:solidFill>
                <a:srgbClr val="FFFBEF">
                  <a:lumMod val="10000"/>
                </a:srgbClr>
              </a:solidFill>
              <a:effectLst/>
              <a:uLnTx/>
              <a:uFillTx/>
              <a:latin typeface="Arial"/>
              <a:ea typeface="+mn-ea"/>
              <a:cs typeface="+mn-cs"/>
            </a:endParaRPr>
          </a:p>
        </p:txBody>
      </p:sp>
      <p:sp>
        <p:nvSpPr>
          <p:cNvPr id="80" name="TextBox 79">
            <a:extLst>
              <a:ext uri="{FF2B5EF4-FFF2-40B4-BE49-F238E27FC236}">
                <a16:creationId xmlns:a16="http://schemas.microsoft.com/office/drawing/2014/main" id="{73C90C4C-3076-A1E8-34DD-D3EE161756F9}"/>
              </a:ext>
            </a:extLst>
          </p:cNvPr>
          <p:cNvSpPr txBox="1"/>
          <p:nvPr/>
        </p:nvSpPr>
        <p:spPr>
          <a:xfrm>
            <a:off x="9117402" y="4900645"/>
            <a:ext cx="307459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srgbClr val="FFFBEF">
                    <a:lumMod val="10000"/>
                  </a:srgbClr>
                </a:solidFill>
                <a:effectLst/>
                <a:uLnTx/>
                <a:uFillTx/>
                <a:latin typeface="Times New Roman" panose="02020603050405020304" pitchFamily="18" charset="0"/>
                <a:ea typeface="+mn-ea"/>
                <a:cs typeface="+mn-cs"/>
              </a:rPr>
              <a:t>Nhóm 3: Bài 3</a:t>
            </a:r>
            <a:endParaRPr kumimoji="0" lang="en-SG" sz="3200" b="0" i="0" u="none" strike="noStrike" kern="1200" cap="none" spc="0" normalizeH="0" baseline="0" noProof="0" dirty="0">
              <a:ln>
                <a:noFill/>
              </a:ln>
              <a:solidFill>
                <a:srgbClr val="FFFBEF">
                  <a:lumMod val="10000"/>
                </a:srgbClr>
              </a:solidFill>
              <a:effectLst/>
              <a:uLnTx/>
              <a:uFillTx/>
              <a:latin typeface="Arial"/>
              <a:ea typeface="+mn-ea"/>
              <a:cs typeface="+mn-cs"/>
            </a:endParaRPr>
          </a:p>
        </p:txBody>
      </p:sp>
    </p:spTree>
    <p:extLst>
      <p:ext uri="{BB962C8B-B14F-4D97-AF65-F5344CB8AC3E}">
        <p14:creationId xmlns:p14="http://schemas.microsoft.com/office/powerpoint/2010/main" val="3388041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barn(inVertical)">
                                      <p:cBhvr>
                                        <p:cTn id="18" dur="500"/>
                                        <p:tgtEl>
                                          <p:spTgt spid="7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barn(inVertical)">
                                      <p:cBhvr>
                                        <p:cTn id="26" dur="500"/>
                                        <p:tgtEl>
                                          <p:spTgt spid="7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barn(inVertical)">
                                      <p:cBhvr>
                                        <p:cTn id="34"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8" grpId="0"/>
      <p:bldP spid="79" grpId="0"/>
      <p:bldP spid="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479CB-A834-EF13-C1D4-95A1B0FE5DC6}"/>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F282523A-8255-66B3-47D3-02F532D30C79}"/>
              </a:ext>
            </a:extLst>
          </p:cNvPr>
          <p:cNvPicPr>
            <a:picLocks noChangeAspect="1"/>
          </p:cNvPicPr>
          <p:nvPr/>
        </p:nvPicPr>
        <p:blipFill>
          <a:blip r:embed="rId2">
            <a:extLst>
              <a:ext uri="{28A0092B-C50C-407E-A947-70E740481C1C}">
                <a14:useLocalDpi xmlns:a14="http://schemas.microsoft.com/office/drawing/2010/main" val="0"/>
              </a:ext>
            </a:extLst>
          </a:blip>
          <a:srcRect r="15168"/>
          <a:stretch>
            <a:fillRect/>
          </a:stretch>
        </p:blipFill>
        <p:spPr>
          <a:xfrm>
            <a:off x="-1" y="0"/>
            <a:ext cx="12192001" cy="6858000"/>
          </a:xfrm>
          <a:prstGeom prst="rect">
            <a:avLst/>
          </a:prstGeom>
        </p:spPr>
      </p:pic>
      <p:pic>
        <p:nvPicPr>
          <p:cNvPr id="20" name="图片 19">
            <a:extLst>
              <a:ext uri="{FF2B5EF4-FFF2-40B4-BE49-F238E27FC236}">
                <a16:creationId xmlns:a16="http://schemas.microsoft.com/office/drawing/2014/main" id="{46DBCA42-FB19-B04A-AFB6-76917DD71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453672" y="-1534500"/>
            <a:ext cx="5284655" cy="9971313"/>
          </a:xfrm>
          <a:prstGeom prst="rect">
            <a:avLst/>
          </a:prstGeom>
        </p:spPr>
      </p:pic>
      <p:pic>
        <p:nvPicPr>
          <p:cNvPr id="14" name="图片 13">
            <a:extLst>
              <a:ext uri="{FF2B5EF4-FFF2-40B4-BE49-F238E27FC236}">
                <a16:creationId xmlns:a16="http://schemas.microsoft.com/office/drawing/2014/main" id="{2DA8536E-D11A-66CC-1198-F4460C1FCE2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65745" y="324715"/>
            <a:ext cx="1794898" cy="1620495"/>
          </a:xfrm>
          <a:prstGeom prst="rect">
            <a:avLst/>
          </a:prstGeom>
        </p:spPr>
      </p:pic>
      <p:pic>
        <p:nvPicPr>
          <p:cNvPr id="3" name="图片 2">
            <a:extLst>
              <a:ext uri="{FF2B5EF4-FFF2-40B4-BE49-F238E27FC236}">
                <a16:creationId xmlns:a16="http://schemas.microsoft.com/office/drawing/2014/main" id="{5ED46E3B-0F0C-0983-B8DE-6845229D5542}"/>
              </a:ext>
            </a:extLst>
          </p:cNvPr>
          <p:cNvPicPr>
            <a:picLocks noChangeAspect="1"/>
          </p:cNvPicPr>
          <p:nvPr/>
        </p:nvPicPr>
        <p:blipFill>
          <a:blip r:embed="rId5">
            <a:extLst>
              <a:ext uri="{28A0092B-C50C-407E-A947-70E740481C1C}">
                <a14:useLocalDpi xmlns:a14="http://schemas.microsoft.com/office/drawing/2010/main" val="0"/>
              </a:ext>
            </a:extLst>
          </a:blip>
          <a:srcRect t="22039" b="17336"/>
          <a:stretch>
            <a:fillRect/>
          </a:stretch>
        </p:blipFill>
        <p:spPr>
          <a:xfrm>
            <a:off x="1063532" y="2895600"/>
            <a:ext cx="10086701" cy="4076700"/>
          </a:xfrm>
          <a:prstGeom prst="rect">
            <a:avLst/>
          </a:prstGeom>
        </p:spPr>
      </p:pic>
      <p:sp>
        <p:nvSpPr>
          <p:cNvPr id="39" name="矩形 38">
            <a:extLst>
              <a:ext uri="{FF2B5EF4-FFF2-40B4-BE49-F238E27FC236}">
                <a16:creationId xmlns:a16="http://schemas.microsoft.com/office/drawing/2014/main" id="{959A3745-57C2-58D3-8D43-D9E7A936E282}"/>
              </a:ext>
            </a:extLst>
          </p:cNvPr>
          <p:cNvSpPr/>
          <p:nvPr/>
        </p:nvSpPr>
        <p:spPr>
          <a:xfrm>
            <a:off x="2105736" y="2260787"/>
            <a:ext cx="8398158" cy="1981200"/>
          </a:xfrm>
          <a:prstGeom prst="rect">
            <a:avLst/>
          </a:prstGeom>
        </p:spPr>
        <p:txBody>
          <a:bodyPr wrap="square">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0" b="1" i="0" u="none" strike="noStrike" kern="1200" cap="none" spc="0" normalizeH="0" baseline="0" noProof="0" dirty="0" err="1">
                <a:ln>
                  <a:noFill/>
                </a:ln>
                <a:solidFill>
                  <a:srgbClr val="F2709C"/>
                </a:solidFill>
                <a:effectLst/>
                <a:uLnTx/>
                <a:uFillTx/>
                <a:latin typeface="Times New Roman" panose="02020603050405020304" pitchFamily="18" charset="0"/>
                <a:ea typeface="Source Han Sans SC"/>
                <a:cs typeface="Times New Roman" panose="02020603050405020304" pitchFamily="18" charset="0"/>
                <a:sym typeface="思源宋体 CN" panose="02020400000000000000" pitchFamily="18" charset="-122"/>
              </a:rPr>
              <a:t>Bài</a:t>
            </a:r>
            <a:r>
              <a:rPr kumimoji="0" lang="en-US" altLang="en-US" sz="10000" b="1" i="0" u="none" strike="noStrike" kern="1200" cap="none" spc="0" normalizeH="0" noProof="0" dirty="0">
                <a:ln>
                  <a:noFill/>
                </a:ln>
                <a:solidFill>
                  <a:srgbClr val="F2709C"/>
                </a:solidFill>
                <a:effectLst/>
                <a:uLnTx/>
                <a:uFillTx/>
                <a:latin typeface="Times New Roman" panose="02020603050405020304" pitchFamily="18" charset="0"/>
                <a:ea typeface="Source Han Sans SC"/>
                <a:cs typeface="Times New Roman" panose="02020603050405020304" pitchFamily="18" charset="0"/>
                <a:sym typeface="思源宋体 CN" panose="02020400000000000000" pitchFamily="18" charset="-122"/>
              </a:rPr>
              <a:t> </a:t>
            </a:r>
            <a:r>
              <a:rPr kumimoji="0" lang="en-US" altLang="en-US" sz="10000" b="1" i="0" u="none" strike="noStrike" kern="1200" cap="none" spc="0" normalizeH="0" noProof="0" dirty="0" err="1">
                <a:ln>
                  <a:noFill/>
                </a:ln>
                <a:solidFill>
                  <a:srgbClr val="F2709C"/>
                </a:solidFill>
                <a:effectLst/>
                <a:uLnTx/>
                <a:uFillTx/>
                <a:latin typeface="Times New Roman" panose="02020603050405020304" pitchFamily="18" charset="0"/>
                <a:ea typeface="Source Han Sans SC"/>
                <a:cs typeface="Times New Roman" panose="02020603050405020304" pitchFamily="18" charset="0"/>
                <a:sym typeface="思源宋体 CN" panose="02020400000000000000" pitchFamily="18" charset="-122"/>
              </a:rPr>
              <a:t>tập</a:t>
            </a:r>
            <a:r>
              <a:rPr kumimoji="0" lang="en-US" altLang="en-US" sz="10000" b="1" i="0" u="none" strike="noStrike" kern="1200" cap="none" spc="0" normalizeH="0" noProof="0" dirty="0">
                <a:ln>
                  <a:noFill/>
                </a:ln>
                <a:solidFill>
                  <a:srgbClr val="F2709C"/>
                </a:solidFill>
                <a:effectLst/>
                <a:uLnTx/>
                <a:uFillTx/>
                <a:latin typeface="Times New Roman" panose="02020603050405020304" pitchFamily="18" charset="0"/>
                <a:ea typeface="Source Han Sans SC"/>
                <a:cs typeface="Times New Roman" panose="02020603050405020304" pitchFamily="18" charset="0"/>
                <a:sym typeface="思源宋体 CN" panose="02020400000000000000" pitchFamily="18" charset="-122"/>
              </a:rPr>
              <a:t> 1</a:t>
            </a:r>
            <a:endParaRPr kumimoji="0" lang="zh-CN" altLang="en-US" sz="10000" b="1" i="0" u="none" strike="noStrike" kern="1200" cap="none" spc="0" normalizeH="0" baseline="0" noProof="0" dirty="0">
              <a:ln>
                <a:noFill/>
              </a:ln>
              <a:solidFill>
                <a:srgbClr val="F2709C"/>
              </a:solidFill>
              <a:effectLst/>
              <a:uLnTx/>
              <a:uFillTx/>
              <a:latin typeface="Times New Roman" panose="02020603050405020304" pitchFamily="18" charset="0"/>
              <a:ea typeface="胡晓波男神体" panose="02010600030101010101" pitchFamily="2" charset="-122"/>
              <a:cs typeface="Times New Roman" panose="02020603050405020304" pitchFamily="18" charset="0"/>
              <a:sym typeface="思源宋体 CN" panose="02020400000000000000" pitchFamily="18" charset="-122"/>
            </a:endParaRPr>
          </a:p>
        </p:txBody>
      </p:sp>
      <p:grpSp>
        <p:nvGrpSpPr>
          <p:cNvPr id="40" name="组合 39">
            <a:extLst>
              <a:ext uri="{FF2B5EF4-FFF2-40B4-BE49-F238E27FC236}">
                <a16:creationId xmlns:a16="http://schemas.microsoft.com/office/drawing/2014/main" id="{4494CBD6-168C-F1F6-5E57-3B5CF1E83514}"/>
              </a:ext>
            </a:extLst>
          </p:cNvPr>
          <p:cNvGrpSpPr/>
          <p:nvPr/>
        </p:nvGrpSpPr>
        <p:grpSpPr>
          <a:xfrm>
            <a:off x="4501271" y="694529"/>
            <a:ext cx="3305298" cy="1346200"/>
            <a:chOff x="4153440" y="2121080"/>
            <a:chExt cx="3914461" cy="1601076"/>
          </a:xfrm>
        </p:grpSpPr>
        <p:grpSp>
          <p:nvGrpSpPr>
            <p:cNvPr id="41" name="组合 40">
              <a:extLst>
                <a:ext uri="{FF2B5EF4-FFF2-40B4-BE49-F238E27FC236}">
                  <a16:creationId xmlns:a16="http://schemas.microsoft.com/office/drawing/2014/main" id="{7B1054DD-A4DE-5CB4-A76B-006D81CFF007}"/>
                </a:ext>
              </a:extLst>
            </p:cNvPr>
            <p:cNvGrpSpPr/>
            <p:nvPr/>
          </p:nvGrpSpPr>
          <p:grpSpPr>
            <a:xfrm>
              <a:off x="4286776" y="2121080"/>
              <a:ext cx="3618447" cy="1193953"/>
              <a:chOff x="1687199" y="1400070"/>
              <a:chExt cx="4783751" cy="1740999"/>
            </a:xfrm>
          </p:grpSpPr>
          <p:pic>
            <p:nvPicPr>
              <p:cNvPr id="43" name="图片 42">
                <a:extLst>
                  <a:ext uri="{FF2B5EF4-FFF2-40B4-BE49-F238E27FC236}">
                    <a16:creationId xmlns:a16="http://schemas.microsoft.com/office/drawing/2014/main" id="{E54FD395-746D-2373-AF94-8384093D2A3D}"/>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rot="5400000">
                <a:off x="3208575" y="-121306"/>
                <a:ext cx="1740999" cy="4783751"/>
              </a:xfrm>
              <a:prstGeom prst="rect">
                <a:avLst/>
              </a:prstGeom>
              <a:effectLst>
                <a:outerShdw blurRad="63500" sx="102000" sy="102000" algn="ctr" rotWithShape="0">
                  <a:prstClr val="black">
                    <a:alpha val="40000"/>
                  </a:prstClr>
                </a:outerShdw>
              </a:effectLst>
            </p:spPr>
          </p:pic>
          <p:sp>
            <p:nvSpPr>
              <p:cNvPr id="44" name="矩形: 圆角 38">
                <a:extLst>
                  <a:ext uri="{FF2B5EF4-FFF2-40B4-BE49-F238E27FC236}">
                    <a16:creationId xmlns:a16="http://schemas.microsoft.com/office/drawing/2014/main" id="{FEACEF85-C938-A7D4-B394-61CB89771CAB}"/>
                  </a:ext>
                </a:extLst>
              </p:cNvPr>
              <p:cNvSpPr/>
              <p:nvPr/>
            </p:nvSpPr>
            <p:spPr>
              <a:xfrm>
                <a:off x="1959429" y="1577342"/>
                <a:ext cx="4278085" cy="1329143"/>
              </a:xfrm>
              <a:prstGeom prst="roundRect">
                <a:avLst>
                  <a:gd name="adj" fmla="val 7658"/>
                </a:avLst>
              </a:prstGeom>
              <a:noFill/>
              <a:ln w="1270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5B5CD7"/>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grpSp>
        <p:sp>
          <p:nvSpPr>
            <p:cNvPr id="42" name="文本框 41">
              <a:extLst>
                <a:ext uri="{FF2B5EF4-FFF2-40B4-BE49-F238E27FC236}">
                  <a16:creationId xmlns:a16="http://schemas.microsoft.com/office/drawing/2014/main" id="{6F06BF84-3AEF-DF3B-F03D-0948CE605E62}"/>
                </a:ext>
              </a:extLst>
            </p:cNvPr>
            <p:cNvSpPr txBox="1"/>
            <p:nvPr/>
          </p:nvSpPr>
          <p:spPr>
            <a:xfrm>
              <a:off x="4153440" y="2121080"/>
              <a:ext cx="3914461" cy="1601076"/>
            </a:xfrm>
            <a:prstGeom prst="rect">
              <a:avLst/>
            </a:prstGeom>
            <a:noFill/>
          </p:spPr>
          <p:txBody>
            <a:bodyPr wrap="square" rtlCol="0">
              <a:norm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srgbClr val="F2709C"/>
                  </a:solidFill>
                  <a:effectLst/>
                  <a:uLnTx/>
                  <a:uFillTx/>
                  <a:latin typeface="思源宋体"/>
                  <a:ea typeface="思源宋体 CN" panose="02020400000000000000" pitchFamily="18" charset="-122"/>
                  <a:cs typeface="Arial"/>
                  <a:sym typeface="思源宋体 CN" panose="02020400000000000000" pitchFamily="18" charset="-122"/>
                </a:rPr>
                <a:t>1</a:t>
              </a:r>
            </a:p>
          </p:txBody>
        </p:sp>
      </p:grpSp>
    </p:spTree>
    <p:extLst>
      <p:ext uri="{BB962C8B-B14F-4D97-AF65-F5344CB8AC3E}">
        <p14:creationId xmlns:p14="http://schemas.microsoft.com/office/powerpoint/2010/main" val="3774224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905C1D7-385B-E7DE-84B1-FAF907063EB1}"/>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38E6D1A-BD47-8138-960C-419CBB3745D2}"/>
              </a:ext>
            </a:extLst>
          </p:cNvPr>
          <p:cNvSpPr txBox="1"/>
          <p:nvPr/>
        </p:nvSpPr>
        <p:spPr>
          <a:xfrm>
            <a:off x="4055786" y="849478"/>
            <a:ext cx="102325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Times New Roman" panose="02020603050405020304" pitchFamily="18" charset="0"/>
              </a:rPr>
              <a:t>Thành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Arial" panose="020B0604020202020204" pitchFamily="34" charset="0"/>
                <a:cs typeface="Times New Roman" panose="02020603050405020304" pitchFamily="18" charset="0"/>
              </a:rPr>
              <a:t>phần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Arial" panose="020B0604020202020204" pitchFamily="34" charset="0"/>
                <a:cs typeface="Times New Roman" panose="02020603050405020304" pitchFamily="18" charset="0"/>
              </a:rPr>
              <a:t>gọi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Times New Roman" panose="02020603050405020304" pitchFamily="18" charset="0"/>
              </a:rPr>
              <a:t> -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Arial" panose="020B0604020202020204" pitchFamily="34" charset="0"/>
                <a:cs typeface="Times New Roman" panose="02020603050405020304" pitchFamily="18" charset="0"/>
              </a:rPr>
              <a:t>đáp</a:t>
            </a:r>
            <a:endParaRPr kumimoji="0" lang="en-SG"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EDA92A1-74F7-8E18-1EF0-5141F1891836}"/>
              </a:ext>
            </a:extLst>
          </p:cNvPr>
          <p:cNvSpPr txBox="1"/>
          <p:nvPr/>
        </p:nvSpPr>
        <p:spPr>
          <a:xfrm>
            <a:off x="4019695" y="4511551"/>
            <a:ext cx="1130961"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năng</a:t>
            </a:r>
            <a:endParaRPr kumimoji="0" lang="en-SG"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5CD5C8A8-5881-B4B4-8637-015B62427B46}"/>
              </a:ext>
            </a:extLst>
          </p:cNvPr>
          <p:cNvSpPr txBox="1"/>
          <p:nvPr/>
        </p:nvSpPr>
        <p:spPr>
          <a:xfrm>
            <a:off x="228598" y="362746"/>
            <a:ext cx="3603171" cy="4832092"/>
          </a:xfrm>
          <a:prstGeom prst="rect">
            <a:avLst/>
          </a:prstGeom>
          <a:noFill/>
        </p:spPr>
        <p:txBody>
          <a:bodyPr wrap="square">
            <a:spAutoFit/>
          </a:bodyPr>
          <a:lstStyle/>
          <a:p>
            <a:pPr algn="just">
              <a:spcAft>
                <a:spcPts val="800"/>
              </a:spcAft>
            </a:pPr>
            <a:r>
              <a:rPr lang="vi-VN" sz="2400" b="1" i="1" dirty="0">
                <a:effectLst/>
                <a:latin typeface="Times New Roman" panose="02020603050405020304" pitchFamily="18" charset="0"/>
                <a:ea typeface="Calibri" panose="020F0502020204030204" pitchFamily="34" charset="0"/>
                <a:cs typeface="Times New Roman" panose="02020603050405020304" pitchFamily="18" charset="0"/>
              </a:rPr>
              <a:t>Bài tập</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i="1" dirty="0">
                <a:effectLst/>
                <a:latin typeface="Times New Roman" panose="02020603050405020304" pitchFamily="18" charset="0"/>
                <a:ea typeface="Calibri" panose="020F0502020204030204" pitchFamily="34" charset="0"/>
                <a:cs typeface="Times New Roman" panose="02020603050405020304" pitchFamily="18" charset="0"/>
              </a:rPr>
              <a:t>1:</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Tìm thành phần gọi – đáp trong các câu sau và cho biết chức năng của chúng.</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a. – Sợ gì? Mày bảo tao sợ cái gì? Mày bảo tao còn biết sợ ai hơn tao nữa? </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Thưa anh, thế thì, … hừ hừ … em xin sợ. Mời anh cứ đùa một mình thôi.</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(Tô Hoài, Dế Mèn phiêu lưu kí)</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ABBA8C58-D8D3-F9BE-561C-E0646A775246}"/>
              </a:ext>
            </a:extLst>
          </p:cNvPr>
          <p:cNvSpPr txBox="1"/>
          <p:nvPr/>
        </p:nvSpPr>
        <p:spPr>
          <a:xfrm>
            <a:off x="5564316" y="1162375"/>
            <a:ext cx="6851701" cy="584775"/>
          </a:xfrm>
          <a:prstGeom prst="rect">
            <a:avLst/>
          </a:prstGeom>
          <a:noFill/>
        </p:spPr>
        <p:txBody>
          <a:bodyPr wrap="square">
            <a:spAutoFit/>
          </a:bodyPr>
          <a:lstStyle/>
          <a:p>
            <a:r>
              <a:rPr lang="vi-VN" sz="3200" b="1" i="1" dirty="0">
                <a:latin typeface="+mj-lt"/>
              </a:rPr>
              <a:t>thưa an</a:t>
            </a:r>
            <a:r>
              <a:rPr lang="en-US" sz="3200" b="1" i="1" dirty="0">
                <a:latin typeface="+mj-lt"/>
              </a:rPr>
              <a:t>h</a:t>
            </a:r>
            <a:endParaRPr lang="en-SG" sz="3200" b="1" dirty="0">
              <a:latin typeface="+mj-lt"/>
            </a:endParaRPr>
          </a:p>
        </p:txBody>
      </p:sp>
      <p:sp>
        <p:nvSpPr>
          <p:cNvPr id="20" name="TextBox 19">
            <a:extLst>
              <a:ext uri="{FF2B5EF4-FFF2-40B4-BE49-F238E27FC236}">
                <a16:creationId xmlns:a16="http://schemas.microsoft.com/office/drawing/2014/main" id="{E87D80E8-AD7C-EFFB-B479-2D220315D125}"/>
              </a:ext>
            </a:extLst>
          </p:cNvPr>
          <p:cNvSpPr txBox="1"/>
          <p:nvPr/>
        </p:nvSpPr>
        <p:spPr>
          <a:xfrm>
            <a:off x="5101942" y="3714802"/>
            <a:ext cx="6884359" cy="2062103"/>
          </a:xfrm>
          <a:prstGeom prst="rect">
            <a:avLst/>
          </a:prstGeom>
          <a:noFill/>
        </p:spPr>
        <p:txBody>
          <a:bodyPr wrap="square">
            <a:spAutoFit/>
          </a:bodyPr>
          <a:lstStyle/>
          <a:p>
            <a:r>
              <a:rPr lang="vi-VN" sz="3200" i="1" dirty="0">
                <a:latin typeface="+mj-lt"/>
              </a:rPr>
              <a:t>Thưa anh</a:t>
            </a:r>
            <a:r>
              <a:rPr lang="vi-VN" sz="3200" dirty="0">
                <a:latin typeface="+mj-lt"/>
              </a:rPr>
              <a:t> là thành phần gọi - đáp mà Dế Choắt dùng để gọi Dế Mèn, cách gọi này thể hiện sự tôn kính của kẻ dưới với người trên.</a:t>
            </a:r>
            <a:endParaRPr lang="en-SG" sz="3200" dirty="0">
              <a:latin typeface="+mj-lt"/>
            </a:endParaRPr>
          </a:p>
        </p:txBody>
      </p:sp>
      <p:pic>
        <p:nvPicPr>
          <p:cNvPr id="2" name="图片 27">
            <a:extLst>
              <a:ext uri="{FF2B5EF4-FFF2-40B4-BE49-F238E27FC236}">
                <a16:creationId xmlns:a16="http://schemas.microsoft.com/office/drawing/2014/main" id="{C235BAA7-0960-D335-0776-03FD207854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110" y="5249807"/>
            <a:ext cx="4019695" cy="2062103"/>
          </a:xfrm>
          <a:prstGeom prst="rect">
            <a:avLst/>
          </a:prstGeom>
        </p:spPr>
      </p:pic>
    </p:spTree>
    <p:extLst>
      <p:ext uri="{BB962C8B-B14F-4D97-AF65-F5344CB8AC3E}">
        <p14:creationId xmlns:p14="http://schemas.microsoft.com/office/powerpoint/2010/main" val="142273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arn(inVertical)">
                                      <p:cBhvr>
                                        <p:cTn id="1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905C1D7-385B-E7DE-84B1-FAF907063EB1}"/>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38E6D1A-BD47-8138-960C-419CBB3745D2}"/>
              </a:ext>
            </a:extLst>
          </p:cNvPr>
          <p:cNvSpPr txBox="1"/>
          <p:nvPr/>
        </p:nvSpPr>
        <p:spPr>
          <a:xfrm>
            <a:off x="4055786" y="849478"/>
            <a:ext cx="102325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Times New Roman" panose="02020603050405020304" pitchFamily="18" charset="0"/>
              </a:rPr>
              <a:t>Thành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Arial" panose="020B0604020202020204" pitchFamily="34" charset="0"/>
                <a:cs typeface="Times New Roman" panose="02020603050405020304" pitchFamily="18" charset="0"/>
              </a:rPr>
              <a:t>phần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Arial" panose="020B0604020202020204" pitchFamily="34" charset="0"/>
                <a:cs typeface="Times New Roman" panose="02020603050405020304" pitchFamily="18" charset="0"/>
              </a:rPr>
              <a:t>gọi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Times New Roman" panose="02020603050405020304" pitchFamily="18" charset="0"/>
              </a:rPr>
              <a:t> -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Arial" panose="020B0604020202020204" pitchFamily="34" charset="0"/>
                <a:cs typeface="Times New Roman" panose="02020603050405020304" pitchFamily="18" charset="0"/>
              </a:rPr>
              <a:t>đáp</a:t>
            </a:r>
            <a:endParaRPr kumimoji="0" lang="en-SG"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EDA92A1-74F7-8E18-1EF0-5141F1891836}"/>
              </a:ext>
            </a:extLst>
          </p:cNvPr>
          <p:cNvSpPr txBox="1"/>
          <p:nvPr/>
        </p:nvSpPr>
        <p:spPr>
          <a:xfrm>
            <a:off x="4019695" y="4511551"/>
            <a:ext cx="1130961"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năng</a:t>
            </a:r>
            <a:endParaRPr kumimoji="0" lang="en-SG"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5CD5C8A8-5881-B4B4-8637-015B62427B46}"/>
              </a:ext>
            </a:extLst>
          </p:cNvPr>
          <p:cNvSpPr txBox="1"/>
          <p:nvPr/>
        </p:nvSpPr>
        <p:spPr>
          <a:xfrm>
            <a:off x="228598" y="362746"/>
            <a:ext cx="3603171" cy="4606389"/>
          </a:xfrm>
          <a:prstGeom prst="rect">
            <a:avLst/>
          </a:prstGeom>
          <a:noFill/>
        </p:spPr>
        <p:txBody>
          <a:bodyPr wrap="square">
            <a:spAutoFit/>
          </a:bodyPr>
          <a:lstStyle/>
          <a:p>
            <a:pPr algn="just">
              <a:spcAft>
                <a:spcPts val="800"/>
              </a:spcAft>
            </a:pPr>
            <a:r>
              <a:rPr lang="vi-VN" sz="2800" b="1" i="1" dirty="0">
                <a:effectLst/>
                <a:latin typeface="Times New Roman" panose="02020603050405020304" pitchFamily="18" charset="0"/>
                <a:ea typeface="Calibri" panose="020F0502020204030204" pitchFamily="34" charset="0"/>
                <a:cs typeface="Times New Roman" panose="02020603050405020304" pitchFamily="18" charset="0"/>
              </a:rPr>
              <a:t>Bài tập</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i="1" dirty="0">
                <a:effectLst/>
                <a:latin typeface="Times New Roman" panose="02020603050405020304" pitchFamily="18" charset="0"/>
                <a:ea typeface="Calibri" panose="020F0502020204030204" pitchFamily="34" charset="0"/>
                <a:cs typeface="Times New Roman" panose="02020603050405020304" pitchFamily="18" charset="0"/>
              </a:rPr>
              <a:t>1:</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Tìm thành phần gọi – đáp trong các câu sau và cho biết chức năng của chúng.</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b. Ê, đồ quỷ! – Nét Len vừa quát vừa nện chân xuống vỏ tàu.</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(Giuyn Véc-nơ, Cuộc chạm trán trên đại dương)</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ABBA8C58-D8D3-F9BE-561C-E0646A775246}"/>
              </a:ext>
            </a:extLst>
          </p:cNvPr>
          <p:cNvSpPr txBox="1"/>
          <p:nvPr/>
        </p:nvSpPr>
        <p:spPr>
          <a:xfrm>
            <a:off x="5564316" y="1111088"/>
            <a:ext cx="6851701" cy="584775"/>
          </a:xfrm>
          <a:prstGeom prst="rect">
            <a:avLst/>
          </a:prstGeom>
          <a:noFill/>
        </p:spPr>
        <p:txBody>
          <a:bodyPr wrap="square">
            <a:spAutoFit/>
          </a:bodyPr>
          <a:lstStyle/>
          <a:p>
            <a:r>
              <a:rPr lang="en-US" sz="3200" b="1" i="1" dirty="0">
                <a:latin typeface="Times New Roman" panose="02020603050405020304" pitchFamily="18" charset="0"/>
                <a:cs typeface="Times New Roman" panose="02020603050405020304" pitchFamily="18" charset="0"/>
              </a:rPr>
              <a:t>ê</a:t>
            </a:r>
            <a:endParaRPr lang="en-SG" sz="3200"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E87D80E8-AD7C-EFFB-B479-2D220315D125}"/>
              </a:ext>
            </a:extLst>
          </p:cNvPr>
          <p:cNvSpPr txBox="1"/>
          <p:nvPr/>
        </p:nvSpPr>
        <p:spPr>
          <a:xfrm>
            <a:off x="5101942" y="3714802"/>
            <a:ext cx="6884359" cy="2062103"/>
          </a:xfrm>
          <a:prstGeom prst="rect">
            <a:avLst/>
          </a:prstGeom>
          <a:noFill/>
        </p:spPr>
        <p:txBody>
          <a:bodyPr wrap="square">
            <a:spAutoFit/>
          </a:bodyPr>
          <a:lstStyle/>
          <a:p>
            <a:r>
              <a:rPr lang="vi-VN" sz="3200" i="1" dirty="0">
                <a:latin typeface="Times New Roman" panose="02020603050405020304" pitchFamily="18" charset="0"/>
                <a:cs typeface="Times New Roman" panose="02020603050405020304" pitchFamily="18" charset="0"/>
              </a:rPr>
              <a:t>Ê</a:t>
            </a:r>
            <a:r>
              <a:rPr lang="vi-VN" sz="3200" dirty="0">
                <a:latin typeface="Times New Roman" panose="02020603050405020304" pitchFamily="18" charset="0"/>
                <a:cs typeface="Times New Roman" panose="02020603050405020304" pitchFamily="18" charset="0"/>
              </a:rPr>
              <a:t> là thành phần gọi – đáp thể hiện lời gọi của Nét Len. Cách gọi này thể hiện thái độ suồng sã của Nét Len với người được gọi.</a:t>
            </a:r>
            <a:endParaRPr lang="en-SG" sz="3200" dirty="0">
              <a:latin typeface="Times New Roman" panose="02020603050405020304" pitchFamily="18" charset="0"/>
              <a:cs typeface="Times New Roman" panose="02020603050405020304" pitchFamily="18" charset="0"/>
            </a:endParaRPr>
          </a:p>
        </p:txBody>
      </p:sp>
      <p:pic>
        <p:nvPicPr>
          <p:cNvPr id="2" name="图片 27">
            <a:extLst>
              <a:ext uri="{FF2B5EF4-FFF2-40B4-BE49-F238E27FC236}">
                <a16:creationId xmlns:a16="http://schemas.microsoft.com/office/drawing/2014/main" id="{C235BAA7-0960-D335-0776-03FD207854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110" y="5249807"/>
            <a:ext cx="4019695" cy="2062103"/>
          </a:xfrm>
          <a:prstGeom prst="rect">
            <a:avLst/>
          </a:prstGeom>
        </p:spPr>
      </p:pic>
    </p:spTree>
    <p:extLst>
      <p:ext uri="{BB962C8B-B14F-4D97-AF65-F5344CB8AC3E}">
        <p14:creationId xmlns:p14="http://schemas.microsoft.com/office/powerpoint/2010/main" val="395742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arn(inVertical)">
                                      <p:cBhvr>
                                        <p:cTn id="1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905C1D7-385B-E7DE-84B1-FAF907063EB1}"/>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38E6D1A-BD47-8138-960C-419CBB3745D2}"/>
              </a:ext>
            </a:extLst>
          </p:cNvPr>
          <p:cNvSpPr txBox="1"/>
          <p:nvPr/>
        </p:nvSpPr>
        <p:spPr>
          <a:xfrm>
            <a:off x="4055786" y="849478"/>
            <a:ext cx="102325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Times New Roman" panose="02020603050405020304" pitchFamily="18" charset="0"/>
              </a:rPr>
              <a:t>Thành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Arial" panose="020B0604020202020204" pitchFamily="34" charset="0"/>
                <a:cs typeface="Times New Roman" panose="02020603050405020304" pitchFamily="18" charset="0"/>
              </a:rPr>
              <a:t>phần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Arial" panose="020B0604020202020204" pitchFamily="34" charset="0"/>
                <a:cs typeface="Times New Roman" panose="02020603050405020304" pitchFamily="18" charset="0"/>
              </a:rPr>
              <a:t>gọi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Times New Roman" panose="02020603050405020304" pitchFamily="18" charset="0"/>
              </a:rPr>
              <a:t> -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Arial" panose="020B0604020202020204" pitchFamily="34" charset="0"/>
                <a:cs typeface="Times New Roman" panose="02020603050405020304" pitchFamily="18" charset="0"/>
              </a:rPr>
              <a:t>đáp</a:t>
            </a:r>
            <a:endParaRPr kumimoji="0" lang="en-SG"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EDA92A1-74F7-8E18-1EF0-5141F1891836}"/>
              </a:ext>
            </a:extLst>
          </p:cNvPr>
          <p:cNvSpPr txBox="1"/>
          <p:nvPr/>
        </p:nvSpPr>
        <p:spPr>
          <a:xfrm>
            <a:off x="4019695" y="4511551"/>
            <a:ext cx="1130961"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năng</a:t>
            </a:r>
            <a:endParaRPr kumimoji="0" lang="en-SG"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5CD5C8A8-5881-B4B4-8637-015B62427B46}"/>
              </a:ext>
            </a:extLst>
          </p:cNvPr>
          <p:cNvSpPr txBox="1"/>
          <p:nvPr/>
        </p:nvSpPr>
        <p:spPr>
          <a:xfrm>
            <a:off x="228598" y="362746"/>
            <a:ext cx="3603171" cy="4606389"/>
          </a:xfrm>
          <a:prstGeom prst="rect">
            <a:avLst/>
          </a:prstGeom>
          <a:noFill/>
        </p:spPr>
        <p:txBody>
          <a:bodyPr wrap="square">
            <a:spAutoFit/>
          </a:bodyPr>
          <a:lstStyle/>
          <a:p>
            <a:pPr algn="just">
              <a:spcAft>
                <a:spcPts val="800"/>
              </a:spcAft>
            </a:pPr>
            <a:r>
              <a:rPr lang="vi-VN" sz="2800" b="1" i="1" dirty="0">
                <a:effectLst/>
                <a:latin typeface="Times New Roman" panose="02020603050405020304" pitchFamily="18" charset="0"/>
                <a:ea typeface="Calibri" panose="020F0502020204030204" pitchFamily="34" charset="0"/>
                <a:cs typeface="Times New Roman" panose="02020603050405020304" pitchFamily="18" charset="0"/>
              </a:rPr>
              <a:t>Bài tập</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i="1" dirty="0">
                <a:effectLst/>
                <a:latin typeface="Times New Roman" panose="02020603050405020304" pitchFamily="18" charset="0"/>
                <a:ea typeface="Calibri" panose="020F0502020204030204" pitchFamily="34" charset="0"/>
                <a:cs typeface="Times New Roman" panose="02020603050405020304" pitchFamily="18" charset="0"/>
              </a:rPr>
              <a:t>1:</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Tìm thành phần gọi – đáp trong các câu sau và cho biết chức năng của chúng.</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 Cậu bé ơi, ở đây ngày nào người ta chẳng bán đến hàng nghìn con lạc đà!</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(Đa-ni-en Pen-nắc, Mắt sói</a:t>
            </a:r>
            <a:r>
              <a:rPr lang="vi-VN" sz="28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ABBA8C58-D8D3-F9BE-561C-E0646A775246}"/>
              </a:ext>
            </a:extLst>
          </p:cNvPr>
          <p:cNvSpPr txBox="1"/>
          <p:nvPr/>
        </p:nvSpPr>
        <p:spPr>
          <a:xfrm>
            <a:off x="5564316" y="1111088"/>
            <a:ext cx="6851701" cy="707886"/>
          </a:xfrm>
          <a:prstGeom prst="rect">
            <a:avLst/>
          </a:prstGeom>
          <a:noFill/>
        </p:spPr>
        <p:txBody>
          <a:bodyPr wrap="square">
            <a:spAutoFit/>
          </a:bodyPr>
          <a:lstStyle/>
          <a:p>
            <a:r>
              <a:rPr lang="en-US" sz="4000" b="1" i="1" dirty="0" err="1">
                <a:latin typeface="Times New Roman" panose="02020603050405020304" pitchFamily="18" charset="0"/>
                <a:cs typeface="Times New Roman" panose="02020603050405020304" pitchFamily="18" charset="0"/>
              </a:rPr>
              <a:t>ơi</a:t>
            </a:r>
            <a:endParaRPr lang="en-SG" sz="4000"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E87D80E8-AD7C-EFFB-B479-2D220315D125}"/>
              </a:ext>
            </a:extLst>
          </p:cNvPr>
          <p:cNvSpPr txBox="1"/>
          <p:nvPr/>
        </p:nvSpPr>
        <p:spPr>
          <a:xfrm>
            <a:off x="5229148" y="3957553"/>
            <a:ext cx="6884359" cy="1938992"/>
          </a:xfrm>
          <a:prstGeom prst="rect">
            <a:avLst/>
          </a:prstGeom>
          <a:noFill/>
        </p:spPr>
        <p:txBody>
          <a:bodyPr wrap="square">
            <a:spAutoFit/>
          </a:bodyPr>
          <a:lstStyle/>
          <a:p>
            <a:r>
              <a:rPr lang="vi-VN" sz="4000" i="1" dirty="0">
                <a:latin typeface="+mj-lt"/>
              </a:rPr>
              <a:t>Ơi</a:t>
            </a:r>
            <a:r>
              <a:rPr lang="vi-VN" sz="4000" dirty="0">
                <a:latin typeface="+mj-lt"/>
              </a:rPr>
              <a:t> là thành phần gọi – đáp thể hiện lời của những người qua đường gọi cậu </a:t>
            </a:r>
            <a:r>
              <a:rPr lang="vi-VN" sz="4000" dirty="0" smtClean="0">
                <a:latin typeface="+mj-lt"/>
              </a:rPr>
              <a:t>bé</a:t>
            </a:r>
            <a:r>
              <a:rPr lang="en-US" sz="4000" dirty="0" smtClean="0">
                <a:latin typeface="+mj-lt"/>
              </a:rPr>
              <a:t>.</a:t>
            </a:r>
            <a:endParaRPr lang="en-SG" sz="4000" dirty="0">
              <a:latin typeface="+mj-lt"/>
            </a:endParaRPr>
          </a:p>
        </p:txBody>
      </p:sp>
      <p:pic>
        <p:nvPicPr>
          <p:cNvPr id="2" name="图片 27">
            <a:extLst>
              <a:ext uri="{FF2B5EF4-FFF2-40B4-BE49-F238E27FC236}">
                <a16:creationId xmlns:a16="http://schemas.microsoft.com/office/drawing/2014/main" id="{C235BAA7-0960-D335-0776-03FD207854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110" y="5249807"/>
            <a:ext cx="4019695" cy="2062103"/>
          </a:xfrm>
          <a:prstGeom prst="rect">
            <a:avLst/>
          </a:prstGeom>
        </p:spPr>
      </p:pic>
    </p:spTree>
    <p:extLst>
      <p:ext uri="{BB962C8B-B14F-4D97-AF65-F5344CB8AC3E}">
        <p14:creationId xmlns:p14="http://schemas.microsoft.com/office/powerpoint/2010/main" val="183590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arn(inVertical)">
                                      <p:cBhvr>
                                        <p:cTn id="1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BA23A-45E6-BCBC-67AD-9137D7A04793}"/>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8A629D95-D7AC-CBAD-9DB3-D3207400E062}"/>
              </a:ext>
            </a:extLst>
          </p:cNvPr>
          <p:cNvPicPr>
            <a:picLocks noChangeAspect="1"/>
          </p:cNvPicPr>
          <p:nvPr/>
        </p:nvPicPr>
        <p:blipFill>
          <a:blip r:embed="rId2">
            <a:extLst>
              <a:ext uri="{28A0092B-C50C-407E-A947-70E740481C1C}">
                <a14:useLocalDpi xmlns:a14="http://schemas.microsoft.com/office/drawing/2010/main" val="0"/>
              </a:ext>
            </a:extLst>
          </a:blip>
          <a:srcRect r="15168"/>
          <a:stretch>
            <a:fillRect/>
          </a:stretch>
        </p:blipFill>
        <p:spPr>
          <a:xfrm>
            <a:off x="-1" y="0"/>
            <a:ext cx="12192001" cy="6858000"/>
          </a:xfrm>
          <a:prstGeom prst="rect">
            <a:avLst/>
          </a:prstGeom>
        </p:spPr>
      </p:pic>
      <p:pic>
        <p:nvPicPr>
          <p:cNvPr id="20" name="图片 19">
            <a:extLst>
              <a:ext uri="{FF2B5EF4-FFF2-40B4-BE49-F238E27FC236}">
                <a16:creationId xmlns:a16="http://schemas.microsoft.com/office/drawing/2014/main" id="{56C728FF-A430-9126-D533-2140EFD09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453672" y="-1534500"/>
            <a:ext cx="5284655" cy="9971313"/>
          </a:xfrm>
          <a:prstGeom prst="rect">
            <a:avLst/>
          </a:prstGeom>
        </p:spPr>
      </p:pic>
      <p:pic>
        <p:nvPicPr>
          <p:cNvPr id="14" name="图片 13">
            <a:extLst>
              <a:ext uri="{FF2B5EF4-FFF2-40B4-BE49-F238E27FC236}">
                <a16:creationId xmlns:a16="http://schemas.microsoft.com/office/drawing/2014/main" id="{A14940CB-C73A-6D5D-DADE-8F836EFB37F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65745" y="324715"/>
            <a:ext cx="1794898" cy="1620495"/>
          </a:xfrm>
          <a:prstGeom prst="rect">
            <a:avLst/>
          </a:prstGeom>
        </p:spPr>
      </p:pic>
      <p:pic>
        <p:nvPicPr>
          <p:cNvPr id="3" name="图片 2">
            <a:extLst>
              <a:ext uri="{FF2B5EF4-FFF2-40B4-BE49-F238E27FC236}">
                <a16:creationId xmlns:a16="http://schemas.microsoft.com/office/drawing/2014/main" id="{36A73AA6-FB21-7040-87C3-EE9F9EE371F6}"/>
              </a:ext>
            </a:extLst>
          </p:cNvPr>
          <p:cNvPicPr>
            <a:picLocks noChangeAspect="1"/>
          </p:cNvPicPr>
          <p:nvPr/>
        </p:nvPicPr>
        <p:blipFill>
          <a:blip r:embed="rId5">
            <a:extLst>
              <a:ext uri="{28A0092B-C50C-407E-A947-70E740481C1C}">
                <a14:useLocalDpi xmlns:a14="http://schemas.microsoft.com/office/drawing/2010/main" val="0"/>
              </a:ext>
            </a:extLst>
          </a:blip>
          <a:srcRect t="22039" b="17336"/>
          <a:stretch>
            <a:fillRect/>
          </a:stretch>
        </p:blipFill>
        <p:spPr>
          <a:xfrm>
            <a:off x="1063532" y="2895600"/>
            <a:ext cx="10086701" cy="4076700"/>
          </a:xfrm>
          <a:prstGeom prst="rect">
            <a:avLst/>
          </a:prstGeom>
        </p:spPr>
      </p:pic>
      <p:sp>
        <p:nvSpPr>
          <p:cNvPr id="39" name="矩形 38">
            <a:extLst>
              <a:ext uri="{FF2B5EF4-FFF2-40B4-BE49-F238E27FC236}">
                <a16:creationId xmlns:a16="http://schemas.microsoft.com/office/drawing/2014/main" id="{DE1837D4-809E-48CD-7C43-E8586931C67D}"/>
              </a:ext>
            </a:extLst>
          </p:cNvPr>
          <p:cNvSpPr/>
          <p:nvPr/>
        </p:nvSpPr>
        <p:spPr>
          <a:xfrm>
            <a:off x="2105736" y="2260787"/>
            <a:ext cx="8398158" cy="1981200"/>
          </a:xfrm>
          <a:prstGeom prst="rect">
            <a:avLst/>
          </a:prstGeom>
        </p:spPr>
        <p:txBody>
          <a:bodyPr wrap="square">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0" b="1" i="0" u="none" strike="noStrike" kern="1200" cap="none" spc="0" normalizeH="0" baseline="0" noProof="0" dirty="0" err="1">
                <a:ln>
                  <a:noFill/>
                </a:ln>
                <a:solidFill>
                  <a:srgbClr val="F2709C"/>
                </a:solidFill>
                <a:effectLst/>
                <a:uLnTx/>
                <a:uFillTx/>
                <a:latin typeface="Times New Roman" panose="02020603050405020304" pitchFamily="18" charset="0"/>
                <a:ea typeface="Source Han Sans SC"/>
                <a:cs typeface="Times New Roman" panose="02020603050405020304" pitchFamily="18" charset="0"/>
                <a:sym typeface="思源宋体 CN" panose="02020400000000000000" pitchFamily="18" charset="-122"/>
              </a:rPr>
              <a:t>Bài</a:t>
            </a:r>
            <a:r>
              <a:rPr kumimoji="0" lang="en-US" altLang="en-US" sz="10000" b="1" i="0" u="none" strike="noStrike" kern="1200" cap="none" spc="0" normalizeH="0" noProof="0" dirty="0">
                <a:ln>
                  <a:noFill/>
                </a:ln>
                <a:solidFill>
                  <a:srgbClr val="F2709C"/>
                </a:solidFill>
                <a:effectLst/>
                <a:uLnTx/>
                <a:uFillTx/>
                <a:latin typeface="Times New Roman" panose="02020603050405020304" pitchFamily="18" charset="0"/>
                <a:ea typeface="Source Han Sans SC"/>
                <a:cs typeface="Times New Roman" panose="02020603050405020304" pitchFamily="18" charset="0"/>
                <a:sym typeface="思源宋体 CN" panose="02020400000000000000" pitchFamily="18" charset="-122"/>
              </a:rPr>
              <a:t> </a:t>
            </a:r>
            <a:r>
              <a:rPr kumimoji="0" lang="en-US" altLang="en-US" sz="10000" b="1" i="0" u="none" strike="noStrike" kern="1200" cap="none" spc="0" normalizeH="0" noProof="0" dirty="0" err="1">
                <a:ln>
                  <a:noFill/>
                </a:ln>
                <a:solidFill>
                  <a:srgbClr val="F2709C"/>
                </a:solidFill>
                <a:effectLst/>
                <a:uLnTx/>
                <a:uFillTx/>
                <a:latin typeface="Times New Roman" panose="02020603050405020304" pitchFamily="18" charset="0"/>
                <a:ea typeface="Source Han Sans SC"/>
                <a:cs typeface="Times New Roman" panose="02020603050405020304" pitchFamily="18" charset="0"/>
                <a:sym typeface="思源宋体 CN" panose="02020400000000000000" pitchFamily="18" charset="-122"/>
              </a:rPr>
              <a:t>tập</a:t>
            </a:r>
            <a:r>
              <a:rPr kumimoji="0" lang="en-US" altLang="en-US" sz="10000" b="1" i="0" u="none" strike="noStrike" kern="1200" cap="none" spc="0" normalizeH="0" noProof="0" dirty="0">
                <a:ln>
                  <a:noFill/>
                </a:ln>
                <a:solidFill>
                  <a:srgbClr val="F2709C"/>
                </a:solidFill>
                <a:effectLst/>
                <a:uLnTx/>
                <a:uFillTx/>
                <a:latin typeface="Times New Roman" panose="02020603050405020304" pitchFamily="18" charset="0"/>
                <a:ea typeface="Source Han Sans SC"/>
                <a:cs typeface="Times New Roman" panose="02020603050405020304" pitchFamily="18" charset="0"/>
                <a:sym typeface="思源宋体 CN" panose="02020400000000000000" pitchFamily="18" charset="-122"/>
              </a:rPr>
              <a:t> 2</a:t>
            </a:r>
            <a:endParaRPr kumimoji="0" lang="zh-CN" altLang="en-US" sz="10000" b="1" i="0" u="none" strike="noStrike" kern="1200" cap="none" spc="0" normalizeH="0" baseline="0" noProof="0" dirty="0">
              <a:ln>
                <a:noFill/>
              </a:ln>
              <a:solidFill>
                <a:srgbClr val="F2709C"/>
              </a:solidFill>
              <a:effectLst/>
              <a:uLnTx/>
              <a:uFillTx/>
              <a:latin typeface="Times New Roman" panose="02020603050405020304" pitchFamily="18" charset="0"/>
              <a:ea typeface="胡晓波男神体" panose="02010600030101010101" pitchFamily="2" charset="-122"/>
              <a:cs typeface="Times New Roman" panose="02020603050405020304" pitchFamily="18" charset="0"/>
              <a:sym typeface="思源宋体 CN" panose="02020400000000000000" pitchFamily="18" charset="-122"/>
            </a:endParaRPr>
          </a:p>
        </p:txBody>
      </p:sp>
      <p:grpSp>
        <p:nvGrpSpPr>
          <p:cNvPr id="40" name="组合 39">
            <a:extLst>
              <a:ext uri="{FF2B5EF4-FFF2-40B4-BE49-F238E27FC236}">
                <a16:creationId xmlns:a16="http://schemas.microsoft.com/office/drawing/2014/main" id="{7E188702-2825-D21A-74C6-2C7D675EEBA9}"/>
              </a:ext>
            </a:extLst>
          </p:cNvPr>
          <p:cNvGrpSpPr/>
          <p:nvPr/>
        </p:nvGrpSpPr>
        <p:grpSpPr>
          <a:xfrm>
            <a:off x="4501271" y="694529"/>
            <a:ext cx="3305298" cy="1346200"/>
            <a:chOff x="4153440" y="2121080"/>
            <a:chExt cx="3914461" cy="1601076"/>
          </a:xfrm>
        </p:grpSpPr>
        <p:grpSp>
          <p:nvGrpSpPr>
            <p:cNvPr id="41" name="组合 40">
              <a:extLst>
                <a:ext uri="{FF2B5EF4-FFF2-40B4-BE49-F238E27FC236}">
                  <a16:creationId xmlns:a16="http://schemas.microsoft.com/office/drawing/2014/main" id="{E4AEC0F7-7046-2670-EA9C-F9C2BA5EE6AD}"/>
                </a:ext>
              </a:extLst>
            </p:cNvPr>
            <p:cNvGrpSpPr/>
            <p:nvPr/>
          </p:nvGrpSpPr>
          <p:grpSpPr>
            <a:xfrm>
              <a:off x="4286776" y="2121080"/>
              <a:ext cx="3618447" cy="1193953"/>
              <a:chOff x="1687199" y="1400070"/>
              <a:chExt cx="4783751" cy="1740999"/>
            </a:xfrm>
          </p:grpSpPr>
          <p:pic>
            <p:nvPicPr>
              <p:cNvPr id="43" name="图片 42">
                <a:extLst>
                  <a:ext uri="{FF2B5EF4-FFF2-40B4-BE49-F238E27FC236}">
                    <a16:creationId xmlns:a16="http://schemas.microsoft.com/office/drawing/2014/main" id="{A2DA305D-D570-8FE8-D584-666831BE9ACB}"/>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rot="5400000">
                <a:off x="3208575" y="-121306"/>
                <a:ext cx="1740999" cy="4783751"/>
              </a:xfrm>
              <a:prstGeom prst="rect">
                <a:avLst/>
              </a:prstGeom>
              <a:effectLst>
                <a:outerShdw blurRad="63500" sx="102000" sy="102000" algn="ctr" rotWithShape="0">
                  <a:prstClr val="black">
                    <a:alpha val="40000"/>
                  </a:prstClr>
                </a:outerShdw>
              </a:effectLst>
            </p:spPr>
          </p:pic>
          <p:sp>
            <p:nvSpPr>
              <p:cNvPr id="44" name="矩形: 圆角 38">
                <a:extLst>
                  <a:ext uri="{FF2B5EF4-FFF2-40B4-BE49-F238E27FC236}">
                    <a16:creationId xmlns:a16="http://schemas.microsoft.com/office/drawing/2014/main" id="{DBB30518-F958-D81F-2F96-1E48238BEE0A}"/>
                  </a:ext>
                </a:extLst>
              </p:cNvPr>
              <p:cNvSpPr/>
              <p:nvPr/>
            </p:nvSpPr>
            <p:spPr>
              <a:xfrm>
                <a:off x="1959429" y="1577342"/>
                <a:ext cx="4278085" cy="1329143"/>
              </a:xfrm>
              <a:prstGeom prst="roundRect">
                <a:avLst>
                  <a:gd name="adj" fmla="val 7658"/>
                </a:avLst>
              </a:prstGeom>
              <a:noFill/>
              <a:ln w="1270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5B5CD7"/>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grpSp>
        <p:sp>
          <p:nvSpPr>
            <p:cNvPr id="42" name="文本框 41">
              <a:extLst>
                <a:ext uri="{FF2B5EF4-FFF2-40B4-BE49-F238E27FC236}">
                  <a16:creationId xmlns:a16="http://schemas.microsoft.com/office/drawing/2014/main" id="{145798EC-DCED-A79B-CD57-40BCEF3CBAB7}"/>
                </a:ext>
              </a:extLst>
            </p:cNvPr>
            <p:cNvSpPr txBox="1"/>
            <p:nvPr/>
          </p:nvSpPr>
          <p:spPr>
            <a:xfrm>
              <a:off x="4153440" y="2121080"/>
              <a:ext cx="3914461" cy="1601076"/>
            </a:xfrm>
            <a:prstGeom prst="rect">
              <a:avLst/>
            </a:prstGeom>
            <a:noFill/>
          </p:spPr>
          <p:txBody>
            <a:bodyPr wrap="square" rtlCol="0">
              <a:norm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srgbClr val="F2709C"/>
                  </a:solidFill>
                  <a:effectLst/>
                  <a:uLnTx/>
                  <a:uFillTx/>
                  <a:latin typeface="思源宋体"/>
                  <a:ea typeface="思源宋体 CN" panose="02020400000000000000" pitchFamily="18" charset="-122"/>
                  <a:cs typeface="Arial"/>
                  <a:sym typeface="思源宋体 CN" panose="02020400000000000000" pitchFamily="18" charset="-122"/>
                </a:rPr>
                <a:t>2</a:t>
              </a:r>
            </a:p>
          </p:txBody>
        </p:sp>
      </p:grpSp>
    </p:spTree>
    <p:extLst>
      <p:ext uri="{BB962C8B-B14F-4D97-AF65-F5344CB8AC3E}">
        <p14:creationId xmlns:p14="http://schemas.microsoft.com/office/powerpoint/2010/main" val="678211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C3349C-0981-8AB2-B50F-E321BAEB4DFC}"/>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CDDCB46C-29C8-4315-1A51-1652CFA14A11}"/>
              </a:ext>
            </a:extLst>
          </p:cNvPr>
          <p:cNvSpPr txBox="1"/>
          <p:nvPr/>
        </p:nvSpPr>
        <p:spPr>
          <a:xfrm>
            <a:off x="2088" y="0"/>
            <a:ext cx="12189912" cy="2144177"/>
          </a:xfrm>
          <a:prstGeom prst="rect">
            <a:avLst/>
          </a:prstGeom>
          <a:noFill/>
        </p:spPr>
        <p:txBody>
          <a:bodyPr wrap="square">
            <a:spAutoFit/>
          </a:bodyPr>
          <a:lstStyle/>
          <a:p>
            <a:pPr algn="just">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Bài tập 2. Tìm thành phần chêm xen trong các câu sau và cho biết chúng làm rõ thêm nội dung gì.</a:t>
            </a:r>
            <a:endParaRPr lang="en-SG"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a. Hàng vạn người đọc rất tinh, đã thuộc ba bài thu này, mà không thuộc được các bài thu khác (của các tác giả khác)</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(Xuân Diệu, Nhà thơ của quê hương làng cảnh Việt Nam)</a:t>
            </a:r>
            <a:endParaRPr lang="en-SG" sz="2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B8D2F23-4F07-88EA-2DA0-19F79599A8B9}"/>
              </a:ext>
            </a:extLst>
          </p:cNvPr>
          <p:cNvSpPr txBox="1"/>
          <p:nvPr/>
        </p:nvSpPr>
        <p:spPr>
          <a:xfrm>
            <a:off x="772160" y="2140835"/>
            <a:ext cx="426330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Thành </a:t>
            </a:r>
            <a:r>
              <a:rPr kumimoji="0" lang="en-US" sz="2800" b="1" i="0" u="none" strike="noStrike" kern="1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phần</a:t>
            </a:r>
            <a:r>
              <a:rPr kumimoji="0" lang="en-US" sz="2800" b="1" i="0" u="none" strike="noStrike" kern="1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800" b="1" i="0" u="none" strike="noStrike" kern="1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chêm</a:t>
            </a:r>
            <a:r>
              <a:rPr kumimoji="0" lang="en-US" sz="2800" b="1" i="0" u="none" strike="noStrike" kern="1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xen</a:t>
            </a:r>
            <a:endParaRPr kumimoji="0" lang="en-SG" sz="2800" b="1" i="0" u="none" strike="noStrike" kern="1200" cap="none" spc="0" normalizeH="0" baseline="0" noProof="0" dirty="0">
              <a:ln>
                <a:noFill/>
              </a:ln>
              <a:solidFill>
                <a:prstClr val="black"/>
              </a:solidFill>
              <a:effectLst/>
              <a:uLnTx/>
              <a:uFillTx/>
              <a:latin typeface="等线 Light" panose="020F0302020204030204"/>
              <a:ea typeface="+mn-ea"/>
              <a:cs typeface="+mn-cs"/>
            </a:endParaRPr>
          </a:p>
        </p:txBody>
      </p:sp>
      <p:sp>
        <p:nvSpPr>
          <p:cNvPr id="13" name="TextBox 12">
            <a:extLst>
              <a:ext uri="{FF2B5EF4-FFF2-40B4-BE49-F238E27FC236}">
                <a16:creationId xmlns:a16="http://schemas.microsoft.com/office/drawing/2014/main" id="{0CDB715A-A85D-9FC0-231C-A5712A4DBFBE}"/>
              </a:ext>
            </a:extLst>
          </p:cNvPr>
          <p:cNvSpPr txBox="1"/>
          <p:nvPr/>
        </p:nvSpPr>
        <p:spPr>
          <a:xfrm>
            <a:off x="8900160" y="2127193"/>
            <a:ext cx="209456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Chức</a:t>
            </a:r>
            <a:r>
              <a:rPr kumimoji="0" lang="en-US" sz="2800" b="1" i="0" u="none" strike="noStrike" kern="1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800" b="1" i="0" u="none" strike="noStrike" kern="1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năng</a:t>
            </a:r>
            <a:endParaRPr kumimoji="0" lang="en-SG" sz="2800" b="1" i="0" u="none" strike="noStrike" kern="1200" cap="none" spc="0" normalizeH="0" baseline="0" noProof="0" dirty="0">
              <a:ln>
                <a:noFill/>
              </a:ln>
              <a:solidFill>
                <a:prstClr val="black"/>
              </a:solidFill>
              <a:effectLst/>
              <a:uLnTx/>
              <a:uFillTx/>
              <a:latin typeface="等线 Light" panose="020F0302020204030204"/>
              <a:ea typeface="+mn-ea"/>
              <a:cs typeface="+mn-cs"/>
            </a:endParaRPr>
          </a:p>
        </p:txBody>
      </p:sp>
      <p:sp>
        <p:nvSpPr>
          <p:cNvPr id="4" name="TextBox 3">
            <a:extLst>
              <a:ext uri="{FF2B5EF4-FFF2-40B4-BE49-F238E27FC236}">
                <a16:creationId xmlns:a16="http://schemas.microsoft.com/office/drawing/2014/main" id="{4AAB18D6-006A-D9EC-3523-2CF166EAD44B}"/>
              </a:ext>
            </a:extLst>
          </p:cNvPr>
          <p:cNvSpPr txBox="1"/>
          <p:nvPr/>
        </p:nvSpPr>
        <p:spPr>
          <a:xfrm>
            <a:off x="1021080" y="3162309"/>
            <a:ext cx="6228080" cy="584775"/>
          </a:xfrm>
          <a:prstGeom prst="rect">
            <a:avLst/>
          </a:prstGeom>
          <a:noFill/>
        </p:spPr>
        <p:txBody>
          <a:bodyPr wrap="square">
            <a:spAutoFit/>
          </a:bodyPr>
          <a:lstStyle/>
          <a:p>
            <a:pPr algn="just">
              <a:spcAft>
                <a:spcPts val="800"/>
              </a:spcAft>
            </a:pPr>
            <a:r>
              <a:rPr lang="vi-VN" sz="3200" b="1" i="1" kern="100" dirty="0">
                <a:effectLst/>
                <a:latin typeface="Times New Roman" panose="02020603050405020304" pitchFamily="18" charset="0"/>
                <a:ea typeface="Arial" panose="020B0604020202020204" pitchFamily="34" charset="0"/>
                <a:cs typeface="Times New Roman" panose="02020603050405020304" pitchFamily="18" charset="0"/>
              </a:rPr>
              <a:t>của các tác giả khác</a:t>
            </a:r>
            <a:endParaRPr lang="en-SG"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CA562F3-C77F-9533-4A5C-CB67D51E7656}"/>
              </a:ext>
            </a:extLst>
          </p:cNvPr>
          <p:cNvSpPr txBox="1"/>
          <p:nvPr/>
        </p:nvSpPr>
        <p:spPr>
          <a:xfrm>
            <a:off x="7038340" y="2722172"/>
            <a:ext cx="4879340" cy="2554545"/>
          </a:xfrm>
          <a:prstGeom prst="rect">
            <a:avLst/>
          </a:prstGeom>
          <a:noFill/>
        </p:spPr>
        <p:txBody>
          <a:bodyPr wrap="square">
            <a:spAutoFit/>
          </a:bodyPr>
          <a:lstStyle/>
          <a:p>
            <a:pPr algn="just">
              <a:spcAft>
                <a:spcPts val="800"/>
              </a:spcAft>
            </a:pPr>
            <a:r>
              <a:rPr lang="vi-VN" sz="3200" kern="100" dirty="0">
                <a:effectLst/>
                <a:latin typeface="Times New Roman" panose="02020603050405020304" pitchFamily="18" charset="0"/>
                <a:ea typeface="Arial" panose="020B0604020202020204" pitchFamily="34" charset="0"/>
                <a:cs typeface="Times New Roman" panose="02020603050405020304" pitchFamily="18" charset="0"/>
              </a:rPr>
              <a:t>làm rõ các bài thơ thu khác mà Xuân Diệu muốn nói đến là của các tác giả khác chứ không phải của Nguyễn Khuyến.</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056875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C3349C-0981-8AB2-B50F-E321BAEB4DFC}"/>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CDDCB46C-29C8-4315-1A51-1652CFA14A11}"/>
              </a:ext>
            </a:extLst>
          </p:cNvPr>
          <p:cNvSpPr txBox="1"/>
          <p:nvPr/>
        </p:nvSpPr>
        <p:spPr>
          <a:xfrm>
            <a:off x="2088" y="0"/>
            <a:ext cx="12189912" cy="2575064"/>
          </a:xfrm>
          <a:prstGeom prst="rect">
            <a:avLst/>
          </a:prstGeom>
          <a:noFill/>
        </p:spPr>
        <p:txBody>
          <a:bodyPr wrap="square">
            <a:spAutoFit/>
          </a:bodyPr>
          <a:lstStyle/>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b. Có về thăm “Vườn Bùi chốn cũ” – đây là “xứ Vườn Bùi” theo đồng bào gọi cả vùng Trung Lương nằm trong xã Yên Đổ cũ, chứ không phải chỉ là khu vườn của nhà ở cụ Nguyễn Khuyến – mới càng hiểu rõ bài “Ao thu lạnh lẽo nước trong veo”</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(Xuân Diệu, Nhà thơ của quê hương làng cảnh Việt Nam)</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endParaRPr lang="en-SG" sz="3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B8D2F23-4F07-88EA-2DA0-19F79599A8B9}"/>
              </a:ext>
            </a:extLst>
          </p:cNvPr>
          <p:cNvSpPr txBox="1"/>
          <p:nvPr/>
        </p:nvSpPr>
        <p:spPr>
          <a:xfrm>
            <a:off x="772160" y="2140835"/>
            <a:ext cx="426330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Thành </a:t>
            </a:r>
            <a:r>
              <a:rPr kumimoji="0" lang="en-US" sz="2800" b="1" i="0" u="none" strike="noStrike" kern="1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phần</a:t>
            </a:r>
            <a:r>
              <a:rPr kumimoji="0" lang="en-US" sz="2800" b="1" i="0" u="none" strike="noStrike" kern="1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800" b="1" i="0" u="none" strike="noStrike" kern="1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chêm</a:t>
            </a:r>
            <a:r>
              <a:rPr kumimoji="0" lang="en-US" sz="2800" b="1" i="0" u="none" strike="noStrike" kern="1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xen</a:t>
            </a:r>
            <a:endParaRPr kumimoji="0" lang="en-SG" sz="2800" b="1" i="0" u="none" strike="noStrike" kern="1200" cap="none" spc="0" normalizeH="0" baseline="0" noProof="0" dirty="0">
              <a:ln>
                <a:noFill/>
              </a:ln>
              <a:solidFill>
                <a:prstClr val="black"/>
              </a:solidFill>
              <a:effectLst/>
              <a:uLnTx/>
              <a:uFillTx/>
              <a:latin typeface="等线 Light" panose="020F0302020204030204"/>
              <a:ea typeface="+mn-ea"/>
              <a:cs typeface="+mn-cs"/>
            </a:endParaRPr>
          </a:p>
        </p:txBody>
      </p:sp>
      <p:sp>
        <p:nvSpPr>
          <p:cNvPr id="13" name="TextBox 12">
            <a:extLst>
              <a:ext uri="{FF2B5EF4-FFF2-40B4-BE49-F238E27FC236}">
                <a16:creationId xmlns:a16="http://schemas.microsoft.com/office/drawing/2014/main" id="{0CDB715A-A85D-9FC0-231C-A5712A4DBFBE}"/>
              </a:ext>
            </a:extLst>
          </p:cNvPr>
          <p:cNvSpPr txBox="1"/>
          <p:nvPr/>
        </p:nvSpPr>
        <p:spPr>
          <a:xfrm>
            <a:off x="8900160" y="2127193"/>
            <a:ext cx="209456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Chức</a:t>
            </a:r>
            <a:r>
              <a:rPr kumimoji="0" lang="en-US" sz="2800" b="1" i="0" u="none" strike="noStrike" kern="1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800" b="1" i="0" u="none" strike="noStrike" kern="1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năng</a:t>
            </a:r>
            <a:endParaRPr kumimoji="0" lang="en-SG" sz="2800" b="1" i="0" u="none" strike="noStrike" kern="1200" cap="none" spc="0" normalizeH="0" baseline="0" noProof="0" dirty="0">
              <a:ln>
                <a:noFill/>
              </a:ln>
              <a:solidFill>
                <a:prstClr val="black"/>
              </a:solidFill>
              <a:effectLst/>
              <a:uLnTx/>
              <a:uFillTx/>
              <a:latin typeface="等线 Light" panose="020F0302020204030204"/>
              <a:ea typeface="+mn-ea"/>
              <a:cs typeface="+mn-cs"/>
            </a:endParaRPr>
          </a:p>
        </p:txBody>
      </p:sp>
      <p:sp>
        <p:nvSpPr>
          <p:cNvPr id="4" name="TextBox 3">
            <a:extLst>
              <a:ext uri="{FF2B5EF4-FFF2-40B4-BE49-F238E27FC236}">
                <a16:creationId xmlns:a16="http://schemas.microsoft.com/office/drawing/2014/main" id="{4AAB18D6-006A-D9EC-3523-2CF166EAD44B}"/>
              </a:ext>
            </a:extLst>
          </p:cNvPr>
          <p:cNvSpPr txBox="1"/>
          <p:nvPr/>
        </p:nvSpPr>
        <p:spPr>
          <a:xfrm>
            <a:off x="488862" y="3046844"/>
            <a:ext cx="5373458" cy="2246769"/>
          </a:xfrm>
          <a:prstGeom prst="rect">
            <a:avLst/>
          </a:prstGeom>
          <a:noFill/>
        </p:spPr>
        <p:txBody>
          <a:bodyPr wrap="square">
            <a:spAutoFit/>
          </a:bodyPr>
          <a:lstStyle/>
          <a:p>
            <a:pPr algn="just"/>
            <a:r>
              <a:rPr lang="vi-VN" sz="2800" dirty="0">
                <a:latin typeface="+mj-lt"/>
              </a:rPr>
              <a:t>đây là "</a:t>
            </a:r>
            <a:r>
              <a:rPr lang="vi-VN" sz="2800" i="1" dirty="0">
                <a:latin typeface="+mj-lt"/>
              </a:rPr>
              <a:t>xứ Vườn Bùi"</a:t>
            </a:r>
            <a:r>
              <a:rPr lang="vi-VN" sz="2800" dirty="0">
                <a:latin typeface="+mj-lt"/>
              </a:rPr>
              <a:t> theo đồng bào gọi cả vùng Trung Lương nằm trong xã Yên Đỗ cũ, chứ không phải chỉ là khu vườn của nhà ở cụ Nguyễn Khuyến.</a:t>
            </a:r>
            <a:endParaRPr lang="en-SG" sz="2800" dirty="0">
              <a:latin typeface="+mj-lt"/>
            </a:endParaRPr>
          </a:p>
        </p:txBody>
      </p:sp>
      <p:sp>
        <p:nvSpPr>
          <p:cNvPr id="6" name="TextBox 5">
            <a:extLst>
              <a:ext uri="{FF2B5EF4-FFF2-40B4-BE49-F238E27FC236}">
                <a16:creationId xmlns:a16="http://schemas.microsoft.com/office/drawing/2014/main" id="{ACA562F3-C77F-9533-4A5C-CB67D51E7656}"/>
              </a:ext>
            </a:extLst>
          </p:cNvPr>
          <p:cNvSpPr txBox="1"/>
          <p:nvPr/>
        </p:nvSpPr>
        <p:spPr>
          <a:xfrm>
            <a:off x="6946900" y="3046844"/>
            <a:ext cx="4879340" cy="1815882"/>
          </a:xfrm>
          <a:prstGeom prst="rect">
            <a:avLst/>
          </a:prstGeom>
          <a:noFill/>
        </p:spPr>
        <p:txBody>
          <a:bodyPr wrap="square">
            <a:spAutoFit/>
          </a:bodyPr>
          <a:lstStyle/>
          <a:p>
            <a:pPr algn="just"/>
            <a:r>
              <a:rPr lang="vi-VN" sz="2800" dirty="0">
                <a:latin typeface="+mj-lt"/>
              </a:rPr>
              <a:t>giải thích thêm về cụm từ Vườn Bùi chốn cũ để người đọc không hiểu nhầm về phạm vi không gian được nói đến.</a:t>
            </a:r>
            <a:endParaRPr lang="en-SG" sz="2800" dirty="0">
              <a:latin typeface="+mj-lt"/>
            </a:endParaRPr>
          </a:p>
        </p:txBody>
      </p:sp>
    </p:spTree>
    <p:extLst>
      <p:ext uri="{BB962C8B-B14F-4D97-AF65-F5344CB8AC3E}">
        <p14:creationId xmlns:p14="http://schemas.microsoft.com/office/powerpoint/2010/main" val="251431995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9180AFB6-A8A7-7396-CD5C-934F5AFE84C2}"/>
              </a:ext>
            </a:extLst>
          </p:cNvPr>
          <p:cNvGrpSpPr/>
          <p:nvPr/>
        </p:nvGrpSpPr>
        <p:grpSpPr>
          <a:xfrm>
            <a:off x="3606800" y="0"/>
            <a:ext cx="7980320" cy="5161280"/>
            <a:chOff x="1754305" y="0"/>
            <a:chExt cx="8382828" cy="4967398"/>
          </a:xfrm>
        </p:grpSpPr>
        <p:pic>
          <p:nvPicPr>
            <p:cNvPr id="9" name="图片 8">
              <a:extLst>
                <a:ext uri="{FF2B5EF4-FFF2-40B4-BE49-F238E27FC236}">
                  <a16:creationId xmlns:a16="http://schemas.microsoft.com/office/drawing/2014/main" id="{4B58A35C-6902-89EA-A837-984A9DB42A37}"/>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50537" t="9140"/>
            <a:stretch>
              <a:fillRect/>
            </a:stretch>
          </p:blipFill>
          <p:spPr>
            <a:xfrm>
              <a:off x="5942698" y="0"/>
              <a:ext cx="4194435" cy="4967398"/>
            </a:xfrm>
            <a:prstGeom prst="rect">
              <a:avLst/>
            </a:prstGeom>
          </p:spPr>
        </p:pic>
        <p:pic>
          <p:nvPicPr>
            <p:cNvPr id="11" name="图片 10">
              <a:extLst>
                <a:ext uri="{FF2B5EF4-FFF2-40B4-BE49-F238E27FC236}">
                  <a16:creationId xmlns:a16="http://schemas.microsoft.com/office/drawing/2014/main" id="{E34AD785-E75A-091A-941B-D6F506CDFB78}"/>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50537" t="9140"/>
            <a:stretch>
              <a:fillRect/>
            </a:stretch>
          </p:blipFill>
          <p:spPr>
            <a:xfrm flipH="1">
              <a:off x="1754305" y="0"/>
              <a:ext cx="4194435" cy="4967398"/>
            </a:xfrm>
            <a:prstGeom prst="rect">
              <a:avLst/>
            </a:prstGeom>
          </p:spPr>
        </p:pic>
      </p:grpSp>
      <p:pic>
        <p:nvPicPr>
          <p:cNvPr id="2" name="图片 8">
            <a:extLst>
              <a:ext uri="{FF2B5EF4-FFF2-40B4-BE49-F238E27FC236}">
                <a16:creationId xmlns:a16="http://schemas.microsoft.com/office/drawing/2014/main" id="{C4FEDDB5-5506-FD45-0FD0-F364F134AD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02001"/>
            <a:ext cx="5613174" cy="3699950"/>
          </a:xfrm>
          <a:prstGeom prst="rect">
            <a:avLst/>
          </a:prstGeom>
        </p:spPr>
      </p:pic>
      <p:sp>
        <p:nvSpPr>
          <p:cNvPr id="4" name="矩形 40">
            <a:extLst>
              <a:ext uri="{FF2B5EF4-FFF2-40B4-BE49-F238E27FC236}">
                <a16:creationId xmlns:a16="http://schemas.microsoft.com/office/drawing/2014/main" id="{FB5DAFD2-F358-17EA-46CA-65EE9BDBC6E7}"/>
              </a:ext>
            </a:extLst>
          </p:cNvPr>
          <p:cNvSpPr/>
          <p:nvPr/>
        </p:nvSpPr>
        <p:spPr>
          <a:xfrm>
            <a:off x="2969147" y="1354650"/>
            <a:ext cx="9009431" cy="1295400"/>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8000" b="1" i="0" u="none" strike="noStrike" kern="1200" cap="none" spc="0" normalizeH="0" baseline="0" noProof="0" dirty="0" err="1">
                <a:ln>
                  <a:noFill/>
                </a:ln>
                <a:solidFill>
                  <a:srgbClr val="F2709C"/>
                </a:solidFill>
                <a:effectLst/>
                <a:uLnTx/>
                <a:uFillTx/>
                <a:latin typeface="Source Han Sans SC"/>
                <a:ea typeface="Source Han Sans SC"/>
                <a:cs typeface="胡晓波男神体" panose="02010600030101010101" pitchFamily="2" charset="-122"/>
                <a:sym typeface="思源宋体 CN" panose="02020400000000000000" pitchFamily="18" charset="-122"/>
              </a:rPr>
              <a:t>Hoạt</a:t>
            </a:r>
            <a:r>
              <a:rPr kumimoji="0" lang="en-US" altLang="en-US" sz="8000" b="1" i="0" u="none" strike="noStrike" kern="1200" cap="none" spc="0" normalizeH="0" noProof="0" dirty="0">
                <a:ln>
                  <a:noFill/>
                </a:ln>
                <a:solidFill>
                  <a:srgbClr val="F2709C"/>
                </a:solidFill>
                <a:effectLst/>
                <a:uLnTx/>
                <a:uFillTx/>
                <a:latin typeface="Source Han Sans SC"/>
                <a:ea typeface="Source Han Sans SC"/>
                <a:cs typeface="胡晓波男神体" panose="02010600030101010101" pitchFamily="2" charset="-122"/>
                <a:sym typeface="思源宋体 CN" panose="02020400000000000000" pitchFamily="18" charset="-122"/>
              </a:rPr>
              <a:t> </a:t>
            </a:r>
            <a:r>
              <a:rPr kumimoji="0" lang="en-US" altLang="en-US" sz="8000" b="1" i="0" u="none" strike="noStrike" kern="1200" cap="none" spc="0" normalizeH="0" noProof="0" dirty="0" err="1">
                <a:ln>
                  <a:noFill/>
                </a:ln>
                <a:solidFill>
                  <a:srgbClr val="F2709C"/>
                </a:solidFill>
                <a:effectLst/>
                <a:uLnTx/>
                <a:uFillTx/>
                <a:latin typeface="Source Han Sans SC"/>
                <a:ea typeface="Source Han Sans SC"/>
                <a:cs typeface="胡晓波男神体" panose="02010600030101010101" pitchFamily="2" charset="-122"/>
                <a:sym typeface="思源宋体 CN" panose="02020400000000000000" pitchFamily="18" charset="-122"/>
              </a:rPr>
              <a:t>động</a:t>
            </a:r>
            <a:r>
              <a:rPr kumimoji="0" lang="en-US" altLang="en-US" sz="8000" b="1" i="0" u="none" strike="noStrike" kern="1200" cap="none" spc="0" normalizeH="0" noProof="0" dirty="0">
                <a:ln>
                  <a:noFill/>
                </a:ln>
                <a:solidFill>
                  <a:srgbClr val="F2709C"/>
                </a:solidFill>
                <a:effectLst/>
                <a:uLnTx/>
                <a:uFillTx/>
                <a:latin typeface="Source Han Sans SC"/>
                <a:ea typeface="Source Han Sans SC"/>
                <a:cs typeface="胡晓波男神体" panose="02010600030101010101" pitchFamily="2" charset="-122"/>
                <a:sym typeface="思源宋体 CN" panose="02020400000000000000" pitchFamily="18" charset="-122"/>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8000" b="1" i="0" u="none" strike="noStrike" kern="1200" cap="none" spc="0" normalizeH="0" noProof="0" dirty="0" err="1">
                <a:ln>
                  <a:noFill/>
                </a:ln>
                <a:solidFill>
                  <a:srgbClr val="F2709C"/>
                </a:solidFill>
                <a:effectLst/>
                <a:uLnTx/>
                <a:uFillTx/>
                <a:latin typeface="Source Han Sans SC"/>
                <a:ea typeface="Source Han Sans SC"/>
                <a:cs typeface="胡晓波男神体" panose="02010600030101010101" pitchFamily="2" charset="-122"/>
                <a:sym typeface="思源宋体 CN" panose="02020400000000000000" pitchFamily="18" charset="-122"/>
              </a:rPr>
              <a:t>mở</a:t>
            </a:r>
            <a:r>
              <a:rPr kumimoji="0" lang="en-US" altLang="en-US" sz="8000" b="1" i="0" u="none" strike="noStrike" kern="1200" cap="none" spc="0" normalizeH="0" noProof="0" dirty="0">
                <a:ln>
                  <a:noFill/>
                </a:ln>
                <a:solidFill>
                  <a:srgbClr val="F2709C"/>
                </a:solidFill>
                <a:effectLst/>
                <a:uLnTx/>
                <a:uFillTx/>
                <a:latin typeface="Source Han Sans SC"/>
                <a:ea typeface="Source Han Sans SC"/>
                <a:cs typeface="胡晓波男神体" panose="02010600030101010101" pitchFamily="2" charset="-122"/>
                <a:sym typeface="思源宋体 CN" panose="02020400000000000000" pitchFamily="18" charset="-122"/>
              </a:rPr>
              <a:t> </a:t>
            </a:r>
            <a:r>
              <a:rPr kumimoji="0" lang="en-US" altLang="en-US" sz="8000" b="1" i="0" u="none" strike="noStrike" kern="1200" cap="none" spc="0" normalizeH="0" noProof="0" dirty="0" err="1">
                <a:ln>
                  <a:noFill/>
                </a:ln>
                <a:solidFill>
                  <a:srgbClr val="F2709C"/>
                </a:solidFill>
                <a:effectLst/>
                <a:uLnTx/>
                <a:uFillTx/>
                <a:latin typeface="Source Han Sans SC"/>
                <a:ea typeface="Source Han Sans SC"/>
                <a:cs typeface="胡晓波男神体" panose="02010600030101010101" pitchFamily="2" charset="-122"/>
                <a:sym typeface="思源宋体 CN" panose="02020400000000000000" pitchFamily="18" charset="-122"/>
              </a:rPr>
              <a:t>đầu</a:t>
            </a:r>
            <a:endParaRPr kumimoji="0" lang="zh-CN" altLang="en-US" sz="11500" b="1" i="0" u="none" strike="noStrike" kern="1200" cap="none" spc="0" normalizeH="0" baseline="0" noProof="0" dirty="0">
              <a:ln>
                <a:noFill/>
              </a:ln>
              <a:solidFill>
                <a:srgbClr val="F2709C"/>
              </a:solidFill>
              <a:effectLst/>
              <a:uLnTx/>
              <a:uFillTx/>
              <a:latin typeface="胡晓波男神体" panose="02010600030101010101" pitchFamily="2" charset="-122"/>
              <a:ea typeface="胡晓波男神体" panose="02010600030101010101" pitchFamily="2" charset="-122"/>
              <a:cs typeface="胡晓波男神体" panose="02010600030101010101" pitchFamily="2" charset="-122"/>
              <a:sym typeface="思源宋体 CN" panose="02020400000000000000" pitchFamily="18" charset="-122"/>
            </a:endParaRPr>
          </a:p>
        </p:txBody>
      </p:sp>
      <p:pic>
        <p:nvPicPr>
          <p:cNvPr id="6" name="图片 3" descr="世界读书日1">
            <a:extLst>
              <a:ext uri="{FF2B5EF4-FFF2-40B4-BE49-F238E27FC236}">
                <a16:creationId xmlns:a16="http://schemas.microsoft.com/office/drawing/2014/main" id="{60D9A8CF-A3EE-4D6D-D647-D1F700ABB97A}"/>
              </a:ext>
            </a:extLst>
          </p:cNvPr>
          <p:cNvPicPr>
            <a:picLocks noChangeAspect="1"/>
          </p:cNvPicPr>
          <p:nvPr/>
        </p:nvPicPr>
        <p:blipFill>
          <a:blip r:embed="rId5"/>
          <a:stretch>
            <a:fillRect/>
          </a:stretch>
        </p:blipFill>
        <p:spPr>
          <a:xfrm>
            <a:off x="9930130" y="5457012"/>
            <a:ext cx="2261870" cy="1400810"/>
          </a:xfrm>
          <a:prstGeom prst="rect">
            <a:avLst/>
          </a:prstGeom>
          <a:effectLst>
            <a:outerShdw blurRad="50800" dist="38100" dir="2700000" algn="tl" rotWithShape="0">
              <a:prstClr val="black">
                <a:alpha val="30000"/>
              </a:prstClr>
            </a:outerShdw>
          </a:effectLst>
        </p:spPr>
      </p:pic>
      <p:pic>
        <p:nvPicPr>
          <p:cNvPr id="7" name="图片 13">
            <a:extLst>
              <a:ext uri="{FF2B5EF4-FFF2-40B4-BE49-F238E27FC236}">
                <a16:creationId xmlns:a16="http://schemas.microsoft.com/office/drawing/2014/main" id="{CD20287D-A9E3-3EBA-2BB9-228029028E2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396052" y="472249"/>
            <a:ext cx="1582640" cy="1428861"/>
          </a:xfrm>
          <a:prstGeom prst="rect">
            <a:avLst/>
          </a:prstGeom>
        </p:spPr>
      </p:pic>
      <p:pic>
        <p:nvPicPr>
          <p:cNvPr id="10" name="图片 2">
            <a:extLst>
              <a:ext uri="{FF2B5EF4-FFF2-40B4-BE49-F238E27FC236}">
                <a16:creationId xmlns:a16="http://schemas.microsoft.com/office/drawing/2014/main" id="{6211E18D-4586-5CEE-C249-56164C3E2F67}"/>
              </a:ext>
            </a:extLst>
          </p:cNvPr>
          <p:cNvPicPr>
            <a:picLocks noChangeAspect="1"/>
          </p:cNvPicPr>
          <p:nvPr/>
        </p:nvPicPr>
        <p:blipFill rotWithShape="1">
          <a:blip r:embed="rId7">
            <a:extLst>
              <a:ext uri="{28A0092B-C50C-407E-A947-70E740481C1C}">
                <a14:useLocalDpi xmlns:a14="http://schemas.microsoft.com/office/drawing/2010/main" val="0"/>
              </a:ext>
            </a:extLst>
          </a:blip>
          <a:srcRect t="22039" r="77934" b="45136"/>
          <a:stretch/>
        </p:blipFill>
        <p:spPr>
          <a:xfrm>
            <a:off x="9051198" y="1729158"/>
            <a:ext cx="2155438" cy="2137517"/>
          </a:xfrm>
          <a:prstGeom prst="rect">
            <a:avLst/>
          </a:prstGeom>
        </p:spPr>
      </p:pic>
    </p:spTree>
    <p:extLst>
      <p:ext uri="{BB962C8B-B14F-4D97-AF65-F5344CB8AC3E}">
        <p14:creationId xmlns:p14="http://schemas.microsoft.com/office/powerpoint/2010/main" val="1958391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C3349C-0981-8AB2-B50F-E321BAEB4DFC}"/>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CDDCB46C-29C8-4315-1A51-1652CFA14A11}"/>
              </a:ext>
            </a:extLst>
          </p:cNvPr>
          <p:cNvSpPr txBox="1"/>
          <p:nvPr/>
        </p:nvSpPr>
        <p:spPr>
          <a:xfrm>
            <a:off x="2088" y="0"/>
            <a:ext cx="12189912" cy="2975173"/>
          </a:xfrm>
          <a:prstGeom prst="rect">
            <a:avLst/>
          </a:prstGeom>
          <a:noFill/>
        </p:spPr>
        <p:txBody>
          <a:bodyPr wrap="square">
            <a:spAutoFit/>
          </a:bodyPr>
          <a:lstStyle/>
          <a:p>
            <a:pPr algn="just">
              <a:lnSpc>
                <a:spcPct val="150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 Chiều hôm đó, bọn mèo ngạc nhiên khi không thấy con hải âu xuất hiện để xơi món yêu thích – món mực ống mà Xe-cret-ta-ri-ô chôm được từ bếp nhà hàng.</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(Lu-I Xe-pun-ve-da, Chuyện con mèo dạy hải âu bay)</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endParaRPr lang="en-SG" sz="4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B8D2F23-4F07-88EA-2DA0-19F79599A8B9}"/>
              </a:ext>
            </a:extLst>
          </p:cNvPr>
          <p:cNvSpPr txBox="1"/>
          <p:nvPr/>
        </p:nvSpPr>
        <p:spPr>
          <a:xfrm>
            <a:off x="772160" y="2140835"/>
            <a:ext cx="426330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Thành </a:t>
            </a:r>
            <a:r>
              <a:rPr kumimoji="0" lang="en-US" sz="2800" b="1" i="0" u="none" strike="noStrike" kern="1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phần</a:t>
            </a:r>
            <a:r>
              <a:rPr kumimoji="0" lang="en-US" sz="2800" b="1" i="0" u="none" strike="noStrike" kern="1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800" b="1" i="0" u="none" strike="noStrike" kern="1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chêm</a:t>
            </a:r>
            <a:r>
              <a:rPr kumimoji="0" lang="en-US" sz="2800" b="1" i="0" u="none" strike="noStrike" kern="1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xen</a:t>
            </a:r>
            <a:endParaRPr kumimoji="0" lang="en-SG" sz="2800" b="1" i="0" u="none" strike="noStrike" kern="1200" cap="none" spc="0" normalizeH="0" baseline="0" noProof="0" dirty="0">
              <a:ln>
                <a:noFill/>
              </a:ln>
              <a:solidFill>
                <a:prstClr val="black"/>
              </a:solidFill>
              <a:effectLst/>
              <a:uLnTx/>
              <a:uFillTx/>
              <a:latin typeface="等线 Light" panose="020F0302020204030204"/>
              <a:ea typeface="+mn-ea"/>
              <a:cs typeface="+mn-cs"/>
            </a:endParaRPr>
          </a:p>
        </p:txBody>
      </p:sp>
      <p:sp>
        <p:nvSpPr>
          <p:cNvPr id="13" name="TextBox 12">
            <a:extLst>
              <a:ext uri="{FF2B5EF4-FFF2-40B4-BE49-F238E27FC236}">
                <a16:creationId xmlns:a16="http://schemas.microsoft.com/office/drawing/2014/main" id="{0CDB715A-A85D-9FC0-231C-A5712A4DBFBE}"/>
              </a:ext>
            </a:extLst>
          </p:cNvPr>
          <p:cNvSpPr txBox="1"/>
          <p:nvPr/>
        </p:nvSpPr>
        <p:spPr>
          <a:xfrm>
            <a:off x="8900160" y="2127193"/>
            <a:ext cx="209456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Chức</a:t>
            </a:r>
            <a:r>
              <a:rPr kumimoji="0" lang="en-US" sz="2800" b="1" i="0" u="none" strike="noStrike" kern="1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800" b="1" i="0" u="none" strike="noStrike" kern="1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năng</a:t>
            </a:r>
            <a:endParaRPr kumimoji="0" lang="en-SG" sz="2800" b="1" i="0" u="none" strike="noStrike" kern="1200" cap="none" spc="0" normalizeH="0" baseline="0" noProof="0" dirty="0">
              <a:ln>
                <a:noFill/>
              </a:ln>
              <a:solidFill>
                <a:prstClr val="black"/>
              </a:solidFill>
              <a:effectLst/>
              <a:uLnTx/>
              <a:uFillTx/>
              <a:latin typeface="等线 Light" panose="020F0302020204030204"/>
              <a:ea typeface="+mn-ea"/>
              <a:cs typeface="+mn-cs"/>
            </a:endParaRPr>
          </a:p>
        </p:txBody>
      </p:sp>
      <p:sp>
        <p:nvSpPr>
          <p:cNvPr id="4" name="TextBox 3">
            <a:extLst>
              <a:ext uri="{FF2B5EF4-FFF2-40B4-BE49-F238E27FC236}">
                <a16:creationId xmlns:a16="http://schemas.microsoft.com/office/drawing/2014/main" id="{4AAB18D6-006A-D9EC-3523-2CF166EAD44B}"/>
              </a:ext>
            </a:extLst>
          </p:cNvPr>
          <p:cNvSpPr txBox="1"/>
          <p:nvPr/>
        </p:nvSpPr>
        <p:spPr>
          <a:xfrm>
            <a:off x="488862" y="3046844"/>
            <a:ext cx="5373458" cy="1754326"/>
          </a:xfrm>
          <a:prstGeom prst="rect">
            <a:avLst/>
          </a:prstGeom>
          <a:noFill/>
        </p:spPr>
        <p:txBody>
          <a:bodyPr wrap="square">
            <a:spAutoFit/>
          </a:bodyPr>
          <a:lstStyle/>
          <a:p>
            <a:pPr algn="just"/>
            <a:r>
              <a:rPr lang="en-US" sz="3600" i="1" dirty="0" smtClean="0">
                <a:latin typeface="+mj-lt"/>
              </a:rPr>
              <a:t>M</a:t>
            </a:r>
            <a:r>
              <a:rPr lang="vi-VN" sz="3600" i="1" dirty="0" smtClean="0">
                <a:latin typeface="+mj-lt"/>
              </a:rPr>
              <a:t>ón </a:t>
            </a:r>
            <a:r>
              <a:rPr lang="vi-VN" sz="3600" i="1" dirty="0">
                <a:latin typeface="+mj-lt"/>
              </a:rPr>
              <a:t>mực ống mà Xe-crét-ta-ri-ô chôm được từ bếp nhà hàng.</a:t>
            </a:r>
            <a:endParaRPr lang="en-SG" sz="3600" dirty="0">
              <a:latin typeface="+mj-lt"/>
            </a:endParaRPr>
          </a:p>
        </p:txBody>
      </p:sp>
      <p:sp>
        <p:nvSpPr>
          <p:cNvPr id="6" name="TextBox 5">
            <a:extLst>
              <a:ext uri="{FF2B5EF4-FFF2-40B4-BE49-F238E27FC236}">
                <a16:creationId xmlns:a16="http://schemas.microsoft.com/office/drawing/2014/main" id="{ACA562F3-C77F-9533-4A5C-CB67D51E7656}"/>
              </a:ext>
            </a:extLst>
          </p:cNvPr>
          <p:cNvSpPr txBox="1"/>
          <p:nvPr/>
        </p:nvSpPr>
        <p:spPr>
          <a:xfrm>
            <a:off x="6946900" y="3046844"/>
            <a:ext cx="4879340" cy="1200329"/>
          </a:xfrm>
          <a:prstGeom prst="rect">
            <a:avLst/>
          </a:prstGeom>
          <a:noFill/>
        </p:spPr>
        <p:txBody>
          <a:bodyPr wrap="square">
            <a:spAutoFit/>
          </a:bodyPr>
          <a:lstStyle/>
          <a:p>
            <a:pPr algn="just"/>
            <a:r>
              <a:rPr lang="vi-VN" sz="3600" dirty="0">
                <a:latin typeface="+mj-lt"/>
              </a:rPr>
              <a:t>làm rõ thêm về món yêu thích của con hải âu.</a:t>
            </a:r>
            <a:endParaRPr lang="en-SG" sz="3600" dirty="0">
              <a:latin typeface="+mj-lt"/>
            </a:endParaRPr>
          </a:p>
        </p:txBody>
      </p:sp>
    </p:spTree>
    <p:extLst>
      <p:ext uri="{BB962C8B-B14F-4D97-AF65-F5344CB8AC3E}">
        <p14:creationId xmlns:p14="http://schemas.microsoft.com/office/powerpoint/2010/main" val="220975854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C3349C-0981-8AB2-B50F-E321BAEB4DFC}"/>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CDDCB46C-29C8-4315-1A51-1652CFA14A11}"/>
              </a:ext>
            </a:extLst>
          </p:cNvPr>
          <p:cNvSpPr txBox="1"/>
          <p:nvPr/>
        </p:nvSpPr>
        <p:spPr>
          <a:xfrm>
            <a:off x="2088" y="0"/>
            <a:ext cx="12189912" cy="2975173"/>
          </a:xfrm>
          <a:prstGeom prst="rect">
            <a:avLst/>
          </a:prstGeom>
          <a:noFill/>
        </p:spPr>
        <p:txBody>
          <a:bodyPr wrap="square">
            <a:spAutoFit/>
          </a:bodyPr>
          <a:lstStyle/>
          <a:p>
            <a:pPr algn="just">
              <a:lnSpc>
                <a:spcPct val="150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d. Đọc văn (phân tích, bình giảng, bình luận) tất yếu phải tôn trọng văn bản, từ ngôn từ đến hình tượng.</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(Trần Đình Sử, Đọc văn – cuộc chơi tìm ý nghĩa)</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endParaRPr lang="en-SG" sz="4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B8D2F23-4F07-88EA-2DA0-19F79599A8B9}"/>
              </a:ext>
            </a:extLst>
          </p:cNvPr>
          <p:cNvSpPr txBox="1"/>
          <p:nvPr/>
        </p:nvSpPr>
        <p:spPr>
          <a:xfrm>
            <a:off x="772160" y="2140835"/>
            <a:ext cx="426330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Thành </a:t>
            </a:r>
            <a:r>
              <a:rPr kumimoji="0" lang="en-US" sz="2800" b="1" i="0" u="none" strike="noStrike" kern="1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phần</a:t>
            </a:r>
            <a:r>
              <a:rPr kumimoji="0" lang="en-US" sz="2800" b="1" i="0" u="none" strike="noStrike" kern="1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800" b="1" i="0" u="none" strike="noStrike" kern="1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chêm</a:t>
            </a:r>
            <a:r>
              <a:rPr kumimoji="0" lang="en-US" sz="2800" b="1" i="0" u="none" strike="noStrike" kern="1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xen</a:t>
            </a:r>
            <a:endParaRPr kumimoji="0" lang="en-SG" sz="2800" b="1" i="0" u="none" strike="noStrike" kern="1200" cap="none" spc="0" normalizeH="0" baseline="0" noProof="0" dirty="0">
              <a:ln>
                <a:noFill/>
              </a:ln>
              <a:solidFill>
                <a:prstClr val="black"/>
              </a:solidFill>
              <a:effectLst/>
              <a:uLnTx/>
              <a:uFillTx/>
              <a:latin typeface="等线 Light" panose="020F0302020204030204"/>
              <a:ea typeface="+mn-ea"/>
              <a:cs typeface="+mn-cs"/>
            </a:endParaRPr>
          </a:p>
        </p:txBody>
      </p:sp>
      <p:sp>
        <p:nvSpPr>
          <p:cNvPr id="13" name="TextBox 12">
            <a:extLst>
              <a:ext uri="{FF2B5EF4-FFF2-40B4-BE49-F238E27FC236}">
                <a16:creationId xmlns:a16="http://schemas.microsoft.com/office/drawing/2014/main" id="{0CDB715A-A85D-9FC0-231C-A5712A4DBFBE}"/>
              </a:ext>
            </a:extLst>
          </p:cNvPr>
          <p:cNvSpPr txBox="1"/>
          <p:nvPr/>
        </p:nvSpPr>
        <p:spPr>
          <a:xfrm>
            <a:off x="8900160" y="2127193"/>
            <a:ext cx="209456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Chức</a:t>
            </a:r>
            <a:r>
              <a:rPr kumimoji="0" lang="en-US" sz="2800" b="1" i="0" u="none" strike="noStrike" kern="1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800" b="1" i="0" u="none" strike="noStrike" kern="1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năng</a:t>
            </a:r>
            <a:endParaRPr kumimoji="0" lang="en-SG" sz="2800" b="1" i="0" u="none" strike="noStrike" kern="1200" cap="none" spc="0" normalizeH="0" baseline="0" noProof="0" dirty="0">
              <a:ln>
                <a:noFill/>
              </a:ln>
              <a:solidFill>
                <a:prstClr val="black"/>
              </a:solidFill>
              <a:effectLst/>
              <a:uLnTx/>
              <a:uFillTx/>
              <a:latin typeface="等线 Light" panose="020F0302020204030204"/>
              <a:ea typeface="+mn-ea"/>
              <a:cs typeface="+mn-cs"/>
            </a:endParaRPr>
          </a:p>
        </p:txBody>
      </p:sp>
      <p:sp>
        <p:nvSpPr>
          <p:cNvPr id="4" name="TextBox 3">
            <a:extLst>
              <a:ext uri="{FF2B5EF4-FFF2-40B4-BE49-F238E27FC236}">
                <a16:creationId xmlns:a16="http://schemas.microsoft.com/office/drawing/2014/main" id="{4AAB18D6-006A-D9EC-3523-2CF166EAD44B}"/>
              </a:ext>
            </a:extLst>
          </p:cNvPr>
          <p:cNvSpPr txBox="1"/>
          <p:nvPr/>
        </p:nvSpPr>
        <p:spPr>
          <a:xfrm>
            <a:off x="488862" y="3046844"/>
            <a:ext cx="5373458" cy="523220"/>
          </a:xfrm>
          <a:prstGeom prst="rect">
            <a:avLst/>
          </a:prstGeom>
          <a:noFill/>
        </p:spPr>
        <p:txBody>
          <a:bodyPr wrap="square">
            <a:spAutoFit/>
          </a:bodyPr>
          <a:lstStyle/>
          <a:p>
            <a:pPr algn="just"/>
            <a:r>
              <a:rPr lang="vi-VN" sz="2800" i="1" dirty="0">
                <a:latin typeface="+mj-lt"/>
              </a:rPr>
              <a:t>phân tích, bình giảng, bình luận.</a:t>
            </a:r>
            <a:endParaRPr lang="en-SG" sz="2800" dirty="0">
              <a:latin typeface="+mj-lt"/>
            </a:endParaRPr>
          </a:p>
        </p:txBody>
      </p:sp>
      <p:sp>
        <p:nvSpPr>
          <p:cNvPr id="6" name="TextBox 5">
            <a:extLst>
              <a:ext uri="{FF2B5EF4-FFF2-40B4-BE49-F238E27FC236}">
                <a16:creationId xmlns:a16="http://schemas.microsoft.com/office/drawing/2014/main" id="{ACA562F3-C77F-9533-4A5C-CB67D51E7656}"/>
              </a:ext>
            </a:extLst>
          </p:cNvPr>
          <p:cNvSpPr txBox="1"/>
          <p:nvPr/>
        </p:nvSpPr>
        <p:spPr>
          <a:xfrm>
            <a:off x="6946900" y="3046844"/>
            <a:ext cx="4879340" cy="2246769"/>
          </a:xfrm>
          <a:prstGeom prst="rect">
            <a:avLst/>
          </a:prstGeom>
          <a:noFill/>
        </p:spPr>
        <p:txBody>
          <a:bodyPr wrap="square">
            <a:spAutoFit/>
          </a:bodyPr>
          <a:lstStyle/>
          <a:p>
            <a:pPr algn="just"/>
            <a:r>
              <a:rPr lang="vi-VN" sz="2800" dirty="0">
                <a:latin typeface="+mj-lt"/>
              </a:rPr>
              <a:t>làm rõ hơn về các hoạt động có liên quan đến “đọc văn”, ý nói rằng phân tích, bình giảng, bình luận cũng là kết quả của việc đọc văn.</a:t>
            </a:r>
            <a:endParaRPr lang="en-SG" sz="2800" dirty="0">
              <a:latin typeface="+mj-lt"/>
            </a:endParaRPr>
          </a:p>
        </p:txBody>
      </p:sp>
    </p:spTree>
    <p:extLst>
      <p:ext uri="{BB962C8B-B14F-4D97-AF65-F5344CB8AC3E}">
        <p14:creationId xmlns:p14="http://schemas.microsoft.com/office/powerpoint/2010/main" val="100842967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52A9A-57F4-07ED-1F50-182C852EFC00}"/>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B6B6F47C-0563-2F0E-C004-E51DD50F4489}"/>
              </a:ext>
            </a:extLst>
          </p:cNvPr>
          <p:cNvPicPr>
            <a:picLocks noChangeAspect="1"/>
          </p:cNvPicPr>
          <p:nvPr/>
        </p:nvPicPr>
        <p:blipFill>
          <a:blip r:embed="rId2">
            <a:extLst>
              <a:ext uri="{28A0092B-C50C-407E-A947-70E740481C1C}">
                <a14:useLocalDpi xmlns:a14="http://schemas.microsoft.com/office/drawing/2010/main" val="0"/>
              </a:ext>
            </a:extLst>
          </a:blip>
          <a:srcRect r="15168"/>
          <a:stretch>
            <a:fillRect/>
          </a:stretch>
        </p:blipFill>
        <p:spPr>
          <a:xfrm>
            <a:off x="-1" y="0"/>
            <a:ext cx="12192001" cy="6858000"/>
          </a:xfrm>
          <a:prstGeom prst="rect">
            <a:avLst/>
          </a:prstGeom>
        </p:spPr>
      </p:pic>
      <p:pic>
        <p:nvPicPr>
          <p:cNvPr id="20" name="图片 19">
            <a:extLst>
              <a:ext uri="{FF2B5EF4-FFF2-40B4-BE49-F238E27FC236}">
                <a16:creationId xmlns:a16="http://schemas.microsoft.com/office/drawing/2014/main" id="{9A95ACBB-F8A9-3982-FEE6-4EE731D69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453672" y="-1534500"/>
            <a:ext cx="5284655" cy="9971313"/>
          </a:xfrm>
          <a:prstGeom prst="rect">
            <a:avLst/>
          </a:prstGeom>
        </p:spPr>
      </p:pic>
      <p:pic>
        <p:nvPicPr>
          <p:cNvPr id="14" name="图片 13">
            <a:extLst>
              <a:ext uri="{FF2B5EF4-FFF2-40B4-BE49-F238E27FC236}">
                <a16:creationId xmlns:a16="http://schemas.microsoft.com/office/drawing/2014/main" id="{30C25D33-EA04-B793-0CDB-B88A2E49138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65745" y="324715"/>
            <a:ext cx="1794898" cy="1620495"/>
          </a:xfrm>
          <a:prstGeom prst="rect">
            <a:avLst/>
          </a:prstGeom>
        </p:spPr>
      </p:pic>
      <p:pic>
        <p:nvPicPr>
          <p:cNvPr id="3" name="图片 2">
            <a:extLst>
              <a:ext uri="{FF2B5EF4-FFF2-40B4-BE49-F238E27FC236}">
                <a16:creationId xmlns:a16="http://schemas.microsoft.com/office/drawing/2014/main" id="{E63942BA-ED41-9A06-E45D-2BFA44C935AC}"/>
              </a:ext>
            </a:extLst>
          </p:cNvPr>
          <p:cNvPicPr>
            <a:picLocks noChangeAspect="1"/>
          </p:cNvPicPr>
          <p:nvPr/>
        </p:nvPicPr>
        <p:blipFill>
          <a:blip r:embed="rId5">
            <a:extLst>
              <a:ext uri="{28A0092B-C50C-407E-A947-70E740481C1C}">
                <a14:useLocalDpi xmlns:a14="http://schemas.microsoft.com/office/drawing/2010/main" val="0"/>
              </a:ext>
            </a:extLst>
          </a:blip>
          <a:srcRect t="22039" b="17336"/>
          <a:stretch>
            <a:fillRect/>
          </a:stretch>
        </p:blipFill>
        <p:spPr>
          <a:xfrm>
            <a:off x="1063532" y="2895600"/>
            <a:ext cx="10086701" cy="4076700"/>
          </a:xfrm>
          <a:prstGeom prst="rect">
            <a:avLst/>
          </a:prstGeom>
        </p:spPr>
      </p:pic>
      <p:sp>
        <p:nvSpPr>
          <p:cNvPr id="39" name="矩形 38">
            <a:extLst>
              <a:ext uri="{FF2B5EF4-FFF2-40B4-BE49-F238E27FC236}">
                <a16:creationId xmlns:a16="http://schemas.microsoft.com/office/drawing/2014/main" id="{10B539AC-9C3E-3576-7707-AA85614F66EC}"/>
              </a:ext>
            </a:extLst>
          </p:cNvPr>
          <p:cNvSpPr/>
          <p:nvPr/>
        </p:nvSpPr>
        <p:spPr>
          <a:xfrm>
            <a:off x="2105736" y="2260787"/>
            <a:ext cx="8398158" cy="1981200"/>
          </a:xfrm>
          <a:prstGeom prst="rect">
            <a:avLst/>
          </a:prstGeom>
        </p:spPr>
        <p:txBody>
          <a:bodyPr wrap="square">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0" b="1" i="0" u="none" strike="noStrike" kern="1200" cap="none" spc="0" normalizeH="0" baseline="0" noProof="0" dirty="0" err="1">
                <a:ln>
                  <a:noFill/>
                </a:ln>
                <a:solidFill>
                  <a:srgbClr val="F2709C"/>
                </a:solidFill>
                <a:effectLst/>
                <a:uLnTx/>
                <a:uFillTx/>
                <a:latin typeface="Times New Roman" panose="02020603050405020304" pitchFamily="18" charset="0"/>
                <a:ea typeface="Source Han Sans SC"/>
                <a:cs typeface="Times New Roman" panose="02020603050405020304" pitchFamily="18" charset="0"/>
                <a:sym typeface="思源宋体 CN" panose="02020400000000000000" pitchFamily="18" charset="-122"/>
              </a:rPr>
              <a:t>Bài</a:t>
            </a:r>
            <a:r>
              <a:rPr kumimoji="0" lang="en-US" altLang="en-US" sz="10000" b="1" i="0" u="none" strike="noStrike" kern="1200" cap="none" spc="0" normalizeH="0" noProof="0" dirty="0">
                <a:ln>
                  <a:noFill/>
                </a:ln>
                <a:solidFill>
                  <a:srgbClr val="F2709C"/>
                </a:solidFill>
                <a:effectLst/>
                <a:uLnTx/>
                <a:uFillTx/>
                <a:latin typeface="Times New Roman" panose="02020603050405020304" pitchFamily="18" charset="0"/>
                <a:ea typeface="Source Han Sans SC"/>
                <a:cs typeface="Times New Roman" panose="02020603050405020304" pitchFamily="18" charset="0"/>
                <a:sym typeface="思源宋体 CN" panose="02020400000000000000" pitchFamily="18" charset="-122"/>
              </a:rPr>
              <a:t> </a:t>
            </a:r>
            <a:r>
              <a:rPr kumimoji="0" lang="en-US" altLang="en-US" sz="10000" b="1" i="0" u="none" strike="noStrike" kern="1200" cap="none" spc="0" normalizeH="0" noProof="0" dirty="0" err="1">
                <a:ln>
                  <a:noFill/>
                </a:ln>
                <a:solidFill>
                  <a:srgbClr val="F2709C"/>
                </a:solidFill>
                <a:effectLst/>
                <a:uLnTx/>
                <a:uFillTx/>
                <a:latin typeface="Times New Roman" panose="02020603050405020304" pitchFamily="18" charset="0"/>
                <a:ea typeface="Source Han Sans SC"/>
                <a:cs typeface="Times New Roman" panose="02020603050405020304" pitchFamily="18" charset="0"/>
                <a:sym typeface="思源宋体 CN" panose="02020400000000000000" pitchFamily="18" charset="-122"/>
              </a:rPr>
              <a:t>tập</a:t>
            </a:r>
            <a:r>
              <a:rPr kumimoji="0" lang="en-US" altLang="en-US" sz="10000" b="1" i="0" u="none" strike="noStrike" kern="1200" cap="none" spc="0" normalizeH="0" noProof="0" dirty="0">
                <a:ln>
                  <a:noFill/>
                </a:ln>
                <a:solidFill>
                  <a:srgbClr val="F2709C"/>
                </a:solidFill>
                <a:effectLst/>
                <a:uLnTx/>
                <a:uFillTx/>
                <a:latin typeface="Times New Roman" panose="02020603050405020304" pitchFamily="18" charset="0"/>
                <a:ea typeface="Source Han Sans SC"/>
                <a:cs typeface="Times New Roman" panose="02020603050405020304" pitchFamily="18" charset="0"/>
                <a:sym typeface="思源宋体 CN" panose="02020400000000000000" pitchFamily="18" charset="-122"/>
              </a:rPr>
              <a:t> 3</a:t>
            </a:r>
            <a:endParaRPr kumimoji="0" lang="zh-CN" altLang="en-US" sz="10000" b="1" i="0" u="none" strike="noStrike" kern="1200" cap="none" spc="0" normalizeH="0" baseline="0" noProof="0" dirty="0">
              <a:ln>
                <a:noFill/>
              </a:ln>
              <a:solidFill>
                <a:srgbClr val="F2709C"/>
              </a:solidFill>
              <a:effectLst/>
              <a:uLnTx/>
              <a:uFillTx/>
              <a:latin typeface="Times New Roman" panose="02020603050405020304" pitchFamily="18" charset="0"/>
              <a:ea typeface="胡晓波男神体" panose="02010600030101010101" pitchFamily="2" charset="-122"/>
              <a:cs typeface="Times New Roman" panose="02020603050405020304" pitchFamily="18" charset="0"/>
              <a:sym typeface="思源宋体 CN" panose="02020400000000000000" pitchFamily="18" charset="-122"/>
            </a:endParaRPr>
          </a:p>
        </p:txBody>
      </p:sp>
      <p:grpSp>
        <p:nvGrpSpPr>
          <p:cNvPr id="40" name="组合 39">
            <a:extLst>
              <a:ext uri="{FF2B5EF4-FFF2-40B4-BE49-F238E27FC236}">
                <a16:creationId xmlns:a16="http://schemas.microsoft.com/office/drawing/2014/main" id="{0D4F2AD7-AE5C-64FB-93DF-F871157750FB}"/>
              </a:ext>
            </a:extLst>
          </p:cNvPr>
          <p:cNvGrpSpPr/>
          <p:nvPr/>
        </p:nvGrpSpPr>
        <p:grpSpPr>
          <a:xfrm>
            <a:off x="4501271" y="694529"/>
            <a:ext cx="3305298" cy="1346200"/>
            <a:chOff x="4153440" y="2121080"/>
            <a:chExt cx="3914461" cy="1601076"/>
          </a:xfrm>
        </p:grpSpPr>
        <p:grpSp>
          <p:nvGrpSpPr>
            <p:cNvPr id="41" name="组合 40">
              <a:extLst>
                <a:ext uri="{FF2B5EF4-FFF2-40B4-BE49-F238E27FC236}">
                  <a16:creationId xmlns:a16="http://schemas.microsoft.com/office/drawing/2014/main" id="{1F633F67-FE4F-3F6A-D92F-8A033113BC26}"/>
                </a:ext>
              </a:extLst>
            </p:cNvPr>
            <p:cNvGrpSpPr/>
            <p:nvPr/>
          </p:nvGrpSpPr>
          <p:grpSpPr>
            <a:xfrm>
              <a:off x="4286776" y="2121080"/>
              <a:ext cx="3618447" cy="1193953"/>
              <a:chOff x="1687199" y="1400070"/>
              <a:chExt cx="4783751" cy="1740999"/>
            </a:xfrm>
          </p:grpSpPr>
          <p:pic>
            <p:nvPicPr>
              <p:cNvPr id="43" name="图片 42">
                <a:extLst>
                  <a:ext uri="{FF2B5EF4-FFF2-40B4-BE49-F238E27FC236}">
                    <a16:creationId xmlns:a16="http://schemas.microsoft.com/office/drawing/2014/main" id="{B647B0A8-8B6A-0BC4-70DB-99E5E137232B}"/>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rot="5400000">
                <a:off x="3208575" y="-121306"/>
                <a:ext cx="1740999" cy="4783751"/>
              </a:xfrm>
              <a:prstGeom prst="rect">
                <a:avLst/>
              </a:prstGeom>
              <a:effectLst>
                <a:outerShdw blurRad="63500" sx="102000" sy="102000" algn="ctr" rotWithShape="0">
                  <a:prstClr val="black">
                    <a:alpha val="40000"/>
                  </a:prstClr>
                </a:outerShdw>
              </a:effectLst>
            </p:spPr>
          </p:pic>
          <p:sp>
            <p:nvSpPr>
              <p:cNvPr id="44" name="矩形: 圆角 38">
                <a:extLst>
                  <a:ext uri="{FF2B5EF4-FFF2-40B4-BE49-F238E27FC236}">
                    <a16:creationId xmlns:a16="http://schemas.microsoft.com/office/drawing/2014/main" id="{140D88F4-8A78-2BE0-1B2C-786A9E79F4CD}"/>
                  </a:ext>
                </a:extLst>
              </p:cNvPr>
              <p:cNvSpPr/>
              <p:nvPr/>
            </p:nvSpPr>
            <p:spPr>
              <a:xfrm>
                <a:off x="1959429" y="1577342"/>
                <a:ext cx="4278085" cy="1329143"/>
              </a:xfrm>
              <a:prstGeom prst="roundRect">
                <a:avLst>
                  <a:gd name="adj" fmla="val 7658"/>
                </a:avLst>
              </a:prstGeom>
              <a:noFill/>
              <a:ln w="1270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5B5CD7"/>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grpSp>
        <p:sp>
          <p:nvSpPr>
            <p:cNvPr id="42" name="文本框 41">
              <a:extLst>
                <a:ext uri="{FF2B5EF4-FFF2-40B4-BE49-F238E27FC236}">
                  <a16:creationId xmlns:a16="http://schemas.microsoft.com/office/drawing/2014/main" id="{5AB7761F-C730-7D18-2596-23C5EB5FA000}"/>
                </a:ext>
              </a:extLst>
            </p:cNvPr>
            <p:cNvSpPr txBox="1"/>
            <p:nvPr/>
          </p:nvSpPr>
          <p:spPr>
            <a:xfrm>
              <a:off x="4153440" y="2121080"/>
              <a:ext cx="3914461" cy="1601076"/>
            </a:xfrm>
            <a:prstGeom prst="rect">
              <a:avLst/>
            </a:prstGeom>
            <a:noFill/>
          </p:spPr>
          <p:txBody>
            <a:bodyPr wrap="square" rtlCol="0">
              <a:norm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srgbClr val="F2709C"/>
                  </a:solidFill>
                  <a:effectLst/>
                  <a:uLnTx/>
                  <a:uFillTx/>
                  <a:latin typeface="思源宋体"/>
                  <a:ea typeface="思源宋体 CN" panose="02020400000000000000" pitchFamily="18" charset="-122"/>
                  <a:cs typeface="Arial"/>
                  <a:sym typeface="思源宋体 CN" panose="02020400000000000000" pitchFamily="18" charset="-122"/>
                </a:rPr>
                <a:t>3</a:t>
              </a:r>
            </a:p>
          </p:txBody>
        </p:sp>
      </p:grpSp>
    </p:spTree>
    <p:extLst>
      <p:ext uri="{BB962C8B-B14F-4D97-AF65-F5344CB8AC3E}">
        <p14:creationId xmlns:p14="http://schemas.microsoft.com/office/powerpoint/2010/main" val="1339456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701545" y="2582969"/>
            <a:ext cx="4230456" cy="224330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思源宋体 CN" panose="02020400000000000000" pitchFamily="18" charset="-122"/>
              <a:ea typeface="思源宋体 CN" panose="02020400000000000000" pitchFamily="18" charset="-122"/>
              <a:cs typeface="黑体-繁" panose="03000509000000000000" pitchFamily="65" charset="-122"/>
              <a:sym typeface="思源宋体 CN" panose="02020400000000000000" pitchFamily="18" charset="-122"/>
            </a:endParaRPr>
          </a:p>
        </p:txBody>
      </p:sp>
      <p:sp>
        <p:nvSpPr>
          <p:cNvPr id="6" name="矩形 5"/>
          <p:cNvSpPr/>
          <p:nvPr/>
        </p:nvSpPr>
        <p:spPr>
          <a:xfrm>
            <a:off x="1223108" y="2582969"/>
            <a:ext cx="3991203" cy="224330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 name="组合 9"/>
          <p:cNvGrpSpPr/>
          <p:nvPr/>
        </p:nvGrpSpPr>
        <p:grpSpPr>
          <a:xfrm>
            <a:off x="189896" y="268541"/>
            <a:ext cx="3668426" cy="888174"/>
            <a:chOff x="223349" y="267489"/>
            <a:chExt cx="3996406" cy="1011884"/>
          </a:xfrm>
        </p:grpSpPr>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349" y="267489"/>
              <a:ext cx="3066261" cy="1011884"/>
            </a:xfrm>
            <a:prstGeom prst="rect">
              <a:avLst/>
            </a:prstGeom>
          </p:spPr>
        </p:pic>
        <p:sp>
          <p:nvSpPr>
            <p:cNvPr id="15" name="矩形 14"/>
            <p:cNvSpPr/>
            <p:nvPr/>
          </p:nvSpPr>
          <p:spPr>
            <a:xfrm>
              <a:off x="1419753" y="622922"/>
              <a:ext cx="280000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w="38100">
                  <a:noFill/>
                </a:ln>
                <a:solidFill>
                  <a:srgbClr val="0A86DC"/>
                </a:solidFill>
                <a:effectLst/>
                <a:uLnTx/>
                <a:uFillTx/>
                <a:latin typeface="思源宋体 CN" panose="02020400000000000000" pitchFamily="18" charset="-122"/>
                <a:ea typeface="思源宋体 CN" panose="02020400000000000000" pitchFamily="18" charset="-122"/>
                <a:cs typeface="黑体-繁" panose="03000509000000000000" pitchFamily="65" charset="-122"/>
                <a:sym typeface="思源宋体 CN" panose="02020400000000000000" pitchFamily="18" charset="-122"/>
              </a:endParaRPr>
            </a:p>
          </p:txBody>
        </p:sp>
      </p:grpSp>
      <p:sp>
        <p:nvSpPr>
          <p:cNvPr id="2" name="文本框 8">
            <a:extLst>
              <a:ext uri="{FF2B5EF4-FFF2-40B4-BE49-F238E27FC236}">
                <a16:creationId xmlns:a16="http://schemas.microsoft.com/office/drawing/2014/main" id="{425F0949-0ECC-4528-86E1-4BF025146CC3}"/>
              </a:ext>
            </a:extLst>
          </p:cNvPr>
          <p:cNvSpPr txBox="1"/>
          <p:nvPr/>
        </p:nvSpPr>
        <p:spPr>
          <a:xfrm>
            <a:off x="805149" y="329530"/>
            <a:ext cx="8247380" cy="752065"/>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3</a:t>
            </a:r>
            <a:endParaRPr kumimoji="0" lang="en-SG" sz="32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15859C0-4DC5-2CA2-9F2B-8DB0A4FD7274}"/>
              </a:ext>
            </a:extLst>
          </p:cNvPr>
          <p:cNvSpPr txBox="1"/>
          <p:nvPr/>
        </p:nvSpPr>
        <p:spPr>
          <a:xfrm>
            <a:off x="2942949" y="272908"/>
            <a:ext cx="7735211" cy="954107"/>
          </a:xfrm>
          <a:prstGeom prst="rect">
            <a:avLst/>
          </a:prstGeom>
          <a:noFill/>
        </p:spPr>
        <p:txBody>
          <a:bodyPr wrap="square">
            <a:spAutoFit/>
          </a:bodyPr>
          <a:lstStyle/>
          <a:p>
            <a:pPr algn="just">
              <a:spcAft>
                <a:spcPts val="800"/>
              </a:spcAft>
            </a:pPr>
            <a:r>
              <a:rPr lang="vi-VN" sz="28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Tìm các thành phần biệt lập trong những câu sau và xác định đó là loại thành phần biệt lập nào.</a:t>
            </a:r>
            <a:endParaRPr lang="en-SG" sz="28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圆角矩形 14">
            <a:extLst>
              <a:ext uri="{FF2B5EF4-FFF2-40B4-BE49-F238E27FC236}">
                <a16:creationId xmlns:a16="http://schemas.microsoft.com/office/drawing/2014/main" id="{D5220EAC-D392-3B29-75F5-59F169E5120E}"/>
              </a:ext>
            </a:extLst>
          </p:cNvPr>
          <p:cNvSpPr/>
          <p:nvPr/>
        </p:nvSpPr>
        <p:spPr>
          <a:xfrm>
            <a:off x="398497" y="1382393"/>
            <a:ext cx="1973189" cy="5109402"/>
          </a:xfrm>
          <a:prstGeom prst="roundRect">
            <a:avLst/>
          </a:prstGeom>
          <a:noFill/>
          <a:ln w="25400" cap="rnd">
            <a:solidFill>
              <a:srgbClr val="0A86DC"/>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宋体 CN" panose="02020400000000000000" pitchFamily="18" charset="-122"/>
            </a:endParaRPr>
          </a:p>
        </p:txBody>
      </p:sp>
      <p:sp>
        <p:nvSpPr>
          <p:cNvPr id="8" name="圆角矩形 15">
            <a:extLst>
              <a:ext uri="{FF2B5EF4-FFF2-40B4-BE49-F238E27FC236}">
                <a16:creationId xmlns:a16="http://schemas.microsoft.com/office/drawing/2014/main" id="{7491DF61-5F72-D1C2-43D8-BAC160AA5B15}"/>
              </a:ext>
            </a:extLst>
          </p:cNvPr>
          <p:cNvSpPr/>
          <p:nvPr/>
        </p:nvSpPr>
        <p:spPr>
          <a:xfrm>
            <a:off x="2619736" y="1382393"/>
            <a:ext cx="4766915" cy="5109402"/>
          </a:xfrm>
          <a:prstGeom prst="roundRect">
            <a:avLst>
              <a:gd name="adj" fmla="val 10486"/>
            </a:avLst>
          </a:prstGeom>
          <a:noFill/>
          <a:ln w="25400" cap="rnd">
            <a:solidFill>
              <a:schemeClr val="accent2">
                <a:lumMod val="7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宋体 CN" panose="02020400000000000000" pitchFamily="18" charset="-122"/>
            </a:endParaRPr>
          </a:p>
        </p:txBody>
      </p:sp>
      <p:sp>
        <p:nvSpPr>
          <p:cNvPr id="20" name="圆角矩形 15">
            <a:extLst>
              <a:ext uri="{FF2B5EF4-FFF2-40B4-BE49-F238E27FC236}">
                <a16:creationId xmlns:a16="http://schemas.microsoft.com/office/drawing/2014/main" id="{789B7EE1-FF84-CE59-5BEF-0F5463028775}"/>
              </a:ext>
            </a:extLst>
          </p:cNvPr>
          <p:cNvSpPr/>
          <p:nvPr/>
        </p:nvSpPr>
        <p:spPr>
          <a:xfrm>
            <a:off x="7583799" y="1425548"/>
            <a:ext cx="2046960" cy="5066247"/>
          </a:xfrm>
          <a:prstGeom prst="roundRect">
            <a:avLst/>
          </a:prstGeom>
          <a:noFill/>
          <a:ln w="25400" cap="rnd">
            <a:solidFill>
              <a:srgbClr val="7030A0"/>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宋体 CN" panose="02020400000000000000" pitchFamily="18" charset="-122"/>
            </a:endParaRPr>
          </a:p>
        </p:txBody>
      </p:sp>
      <p:sp>
        <p:nvSpPr>
          <p:cNvPr id="22" name="TextBox 21">
            <a:extLst>
              <a:ext uri="{FF2B5EF4-FFF2-40B4-BE49-F238E27FC236}">
                <a16:creationId xmlns:a16="http://schemas.microsoft.com/office/drawing/2014/main" id="{099910C4-1B11-9696-9486-52E11A6617B8}"/>
              </a:ext>
            </a:extLst>
          </p:cNvPr>
          <p:cNvSpPr txBox="1"/>
          <p:nvPr/>
        </p:nvSpPr>
        <p:spPr>
          <a:xfrm>
            <a:off x="434114" y="1406852"/>
            <a:ext cx="1896463" cy="3785652"/>
          </a:xfrm>
          <a:prstGeom prst="rect">
            <a:avLst/>
          </a:prstGeom>
          <a:noFill/>
        </p:spPr>
        <p:txBody>
          <a:bodyPr wrap="square">
            <a:spAutoFit/>
          </a:bodyPr>
          <a:lstStyle/>
          <a:p>
            <a:pPr algn="just"/>
            <a:r>
              <a:rPr lang="vi-VN" sz="2400" dirty="0">
                <a:latin typeface="+mj-lt"/>
              </a:rPr>
              <a:t>a. Và hẳn vì buồn nên Ánh Vàng muốn được nhìn thấy những điều mới mẻ.</a:t>
            </a:r>
            <a:endParaRPr lang="en-SG" sz="2400" dirty="0">
              <a:latin typeface="+mj-lt"/>
            </a:endParaRPr>
          </a:p>
          <a:p>
            <a:pPr algn="just"/>
            <a:r>
              <a:rPr lang="vi-VN" sz="2400" dirty="0">
                <a:latin typeface="+mj-lt"/>
              </a:rPr>
              <a:t>(Đa-ni-en Pen-nắc, Mắt sói)</a:t>
            </a:r>
            <a:endParaRPr lang="en-SG" sz="2400" dirty="0">
              <a:latin typeface="+mj-lt"/>
            </a:endParaRPr>
          </a:p>
        </p:txBody>
      </p:sp>
      <p:sp>
        <p:nvSpPr>
          <p:cNvPr id="24" name="TextBox 23">
            <a:extLst>
              <a:ext uri="{FF2B5EF4-FFF2-40B4-BE49-F238E27FC236}">
                <a16:creationId xmlns:a16="http://schemas.microsoft.com/office/drawing/2014/main" id="{EA90B694-04AD-7793-3CD0-D3E1BB8B05FC}"/>
              </a:ext>
            </a:extLst>
          </p:cNvPr>
          <p:cNvSpPr txBox="1"/>
          <p:nvPr/>
        </p:nvSpPr>
        <p:spPr>
          <a:xfrm>
            <a:off x="2743030" y="1430028"/>
            <a:ext cx="4564590" cy="4278094"/>
          </a:xfrm>
          <a:prstGeom prst="rect">
            <a:avLst/>
          </a:prstGeom>
          <a:noFill/>
        </p:spPr>
        <p:txBody>
          <a:bodyPr wrap="square">
            <a:spAutoFit/>
          </a:bodyPr>
          <a:lstStyle/>
          <a:p>
            <a:pPr algn="just"/>
            <a:r>
              <a:rPr lang="vi-VN" sz="2400" dirty="0">
                <a:latin typeface="+mj-lt"/>
              </a:rPr>
              <a:t>b. Mùa xuân của tôi – mùa xuân Bắc Việt, mùa xuân của Hà Nội – là mùa xuân có mưa riêu riêu, gió lành lạnh, có tiếng nhạn kêu trong đêm xanh, có tiếng trống chèo vọng lại từ những thôn xóm xa xa, có câu hát huê tình của cô gái đẹp như thơ mộng…</a:t>
            </a:r>
            <a:endParaRPr lang="en-SG" sz="2400" dirty="0">
              <a:latin typeface="+mj-lt"/>
            </a:endParaRPr>
          </a:p>
          <a:p>
            <a:pPr algn="just"/>
            <a:r>
              <a:rPr lang="vi-VN" sz="2400" dirty="0">
                <a:latin typeface="+mj-lt"/>
              </a:rPr>
              <a:t>(Vũ Bằng, Tháng Giêng, mơ về trăng non rét ngọt)</a:t>
            </a:r>
            <a:endParaRPr lang="en-SG" sz="2400" dirty="0">
              <a:latin typeface="+mj-lt"/>
            </a:endParaRPr>
          </a:p>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en-SG" sz="3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37C5E34D-24EF-FB9F-C05A-D29B2B0A3162}"/>
              </a:ext>
            </a:extLst>
          </p:cNvPr>
          <p:cNvSpPr txBox="1"/>
          <p:nvPr/>
        </p:nvSpPr>
        <p:spPr>
          <a:xfrm>
            <a:off x="7583799" y="1457436"/>
            <a:ext cx="2017432" cy="3785652"/>
          </a:xfrm>
          <a:prstGeom prst="rect">
            <a:avLst/>
          </a:prstGeom>
          <a:noFill/>
        </p:spPr>
        <p:txBody>
          <a:bodyPr wrap="square">
            <a:spAutoFit/>
          </a:bodyPr>
          <a:lstStyle/>
          <a:p>
            <a:pPr algn="just"/>
            <a:r>
              <a:rPr lang="vi-VN" sz="2400" dirty="0">
                <a:latin typeface="+mj-lt"/>
              </a:rPr>
              <a:t>c. Này bác có lợn kia ơi! Từ lúc mặc cái áo mới này, tôi chẳng thấy con lợn nào chạy qua đây cả!</a:t>
            </a:r>
            <a:endParaRPr lang="en-SG" sz="2400" dirty="0">
              <a:latin typeface="+mj-lt"/>
            </a:endParaRPr>
          </a:p>
          <a:p>
            <a:pPr algn="just"/>
            <a:r>
              <a:rPr lang="vi-VN" sz="2400" dirty="0">
                <a:latin typeface="+mj-lt"/>
              </a:rPr>
              <a:t>(Lợn cưới, áo mới)</a:t>
            </a:r>
            <a:endParaRPr lang="en-SG" sz="2400" dirty="0">
              <a:latin typeface="+mj-lt"/>
            </a:endParaRPr>
          </a:p>
        </p:txBody>
      </p:sp>
      <p:sp>
        <p:nvSpPr>
          <p:cNvPr id="3" name="圆角矩形 14">
            <a:extLst>
              <a:ext uri="{FF2B5EF4-FFF2-40B4-BE49-F238E27FC236}">
                <a16:creationId xmlns:a16="http://schemas.microsoft.com/office/drawing/2014/main" id="{78EC3421-86C0-C4D5-9783-CA0903838EBB}"/>
              </a:ext>
            </a:extLst>
          </p:cNvPr>
          <p:cNvSpPr/>
          <p:nvPr/>
        </p:nvSpPr>
        <p:spPr>
          <a:xfrm>
            <a:off x="9827907" y="1425548"/>
            <a:ext cx="2017432" cy="5112228"/>
          </a:xfrm>
          <a:prstGeom prst="roundRect">
            <a:avLst/>
          </a:prstGeom>
          <a:noFill/>
          <a:ln w="25400" cap="rnd">
            <a:solidFill>
              <a:srgbClr val="0A86DC"/>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宋体 CN" panose="02020400000000000000" pitchFamily="18" charset="-122"/>
            </a:endParaRPr>
          </a:p>
        </p:txBody>
      </p:sp>
      <p:sp>
        <p:nvSpPr>
          <p:cNvPr id="9" name="TextBox 8">
            <a:extLst>
              <a:ext uri="{FF2B5EF4-FFF2-40B4-BE49-F238E27FC236}">
                <a16:creationId xmlns:a16="http://schemas.microsoft.com/office/drawing/2014/main" id="{C43D3B75-BA41-F878-F00C-6BD912FDA2E9}"/>
              </a:ext>
            </a:extLst>
          </p:cNvPr>
          <p:cNvSpPr txBox="1"/>
          <p:nvPr/>
        </p:nvSpPr>
        <p:spPr>
          <a:xfrm>
            <a:off x="9827907" y="1457436"/>
            <a:ext cx="1965596" cy="3416320"/>
          </a:xfrm>
          <a:prstGeom prst="rect">
            <a:avLst/>
          </a:prstGeom>
          <a:noFill/>
        </p:spPr>
        <p:txBody>
          <a:bodyPr wrap="square">
            <a:spAutoFit/>
          </a:bodyPr>
          <a:lstStyle/>
          <a:p>
            <a:pPr algn="just"/>
            <a:r>
              <a:rPr lang="vi-VN" sz="2400" dirty="0">
                <a:latin typeface="+mj-lt"/>
              </a:rPr>
              <a:t>d. Ôi những vạt ruộng vàng</a:t>
            </a:r>
            <a:endParaRPr lang="en-SG" sz="2400" dirty="0">
              <a:latin typeface="+mj-lt"/>
            </a:endParaRPr>
          </a:p>
          <a:p>
            <a:pPr algn="just"/>
            <a:r>
              <a:rPr lang="vi-VN" sz="2400" dirty="0">
                <a:latin typeface="+mj-lt"/>
              </a:rPr>
              <a:t>    Chiều nay rung rinh lúa ngả.</a:t>
            </a:r>
            <a:endParaRPr lang="en-SG" sz="2400" dirty="0">
              <a:latin typeface="+mj-lt"/>
            </a:endParaRPr>
          </a:p>
          <a:p>
            <a:pPr algn="just"/>
            <a:r>
              <a:rPr lang="vi-VN" sz="2400" dirty="0">
                <a:latin typeface="+mj-lt"/>
              </a:rPr>
              <a:t>(Nguyễn Đình Thi, Đường núi)</a:t>
            </a:r>
            <a:endParaRPr lang="en-SG" sz="2400" dirty="0">
              <a:latin typeface="+mj-lt"/>
            </a:endParaRPr>
          </a:p>
        </p:txBody>
      </p:sp>
      <p:sp>
        <p:nvSpPr>
          <p:cNvPr id="13" name="TextBox 12">
            <a:extLst>
              <a:ext uri="{FF2B5EF4-FFF2-40B4-BE49-F238E27FC236}">
                <a16:creationId xmlns:a16="http://schemas.microsoft.com/office/drawing/2014/main" id="{E70AE8A5-B0E4-B37E-2643-172258604A42}"/>
              </a:ext>
            </a:extLst>
          </p:cNvPr>
          <p:cNvSpPr txBox="1"/>
          <p:nvPr/>
        </p:nvSpPr>
        <p:spPr>
          <a:xfrm>
            <a:off x="499590" y="5116370"/>
            <a:ext cx="1653823" cy="1938992"/>
          </a:xfrm>
          <a:prstGeom prst="rect">
            <a:avLst/>
          </a:prstGeom>
          <a:noFill/>
        </p:spPr>
        <p:txBody>
          <a:bodyPr wrap="square">
            <a:spAutoFit/>
          </a:bodyPr>
          <a:lstStyle/>
          <a:p>
            <a:pPr algn="just"/>
            <a:r>
              <a:rPr kumimoji="0" lang="vi-VN" sz="3600" b="1" i="0" u="none" strike="noStrike" kern="100" cap="none" spc="0" normalizeH="0" baseline="0" noProof="0" dirty="0">
                <a:ln>
                  <a:noFill/>
                </a:ln>
                <a:solidFill>
                  <a:schemeClr val="accent2">
                    <a:lumMod val="75000"/>
                  </a:schemeClr>
                </a:solidFill>
                <a:effectLst/>
                <a:uLnTx/>
                <a:uFillTx/>
                <a:latin typeface="+mj-lt"/>
                <a:ea typeface="Arial" panose="020B0604020202020204" pitchFamily="34" charset="0"/>
                <a:cs typeface="Times New Roman" panose="02020603050405020304" pitchFamily="18" charset="0"/>
                <a:sym typeface="Wingdings" panose="05000000000000000000" pitchFamily="2" charset="2"/>
              </a:rPr>
              <a:t></a:t>
            </a:r>
            <a:r>
              <a:rPr kumimoji="0" lang="vi-VN" sz="3600" b="1" i="0" u="none" strike="noStrike" kern="100" cap="none" spc="0" normalizeH="0" baseline="0" noProof="0" dirty="0">
                <a:ln>
                  <a:noFill/>
                </a:ln>
                <a:solidFill>
                  <a:schemeClr val="accent2">
                    <a:lumMod val="75000"/>
                  </a:schemeClr>
                </a:solidFill>
                <a:effectLst/>
                <a:uLnTx/>
                <a:uFillTx/>
                <a:latin typeface="+mj-lt"/>
                <a:ea typeface="Arial" panose="020B0604020202020204" pitchFamily="34" charset="0"/>
                <a:cs typeface="Times New Roman" panose="02020603050405020304" pitchFamily="18" charset="0"/>
              </a:rPr>
              <a:t> </a:t>
            </a:r>
            <a:r>
              <a:rPr lang="vi-VN" sz="2400" dirty="0">
                <a:solidFill>
                  <a:schemeClr val="accent2">
                    <a:lumMod val="75000"/>
                  </a:schemeClr>
                </a:solidFill>
                <a:latin typeface="+mj-lt"/>
              </a:rPr>
              <a:t>Hẳn – thành phần tình thái.</a:t>
            </a:r>
            <a:endParaRPr lang="en-SG" sz="2400" dirty="0">
              <a:solidFill>
                <a:schemeClr val="accent2">
                  <a:lumMod val="75000"/>
                </a:schemeClr>
              </a:solidFill>
              <a:latin typeface="+mj-l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SG" sz="3600" b="1" i="0" u="none" strike="noStrike" kern="100" cap="none" spc="0" normalizeH="0" baseline="0" noProof="0" dirty="0">
              <a:ln>
                <a:noFill/>
              </a:ln>
              <a:solidFill>
                <a:schemeClr val="accent2">
                  <a:lumMod val="75000"/>
                </a:schemeClr>
              </a:solidFill>
              <a:effectLst/>
              <a:uLnTx/>
              <a:uFillTx/>
              <a:latin typeface="+mj-lt"/>
              <a:ea typeface="Arial" panose="020B060402020202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756DD96-B4D1-37D8-5F20-D2C504866E9B}"/>
              </a:ext>
            </a:extLst>
          </p:cNvPr>
          <p:cNvSpPr txBox="1"/>
          <p:nvPr/>
        </p:nvSpPr>
        <p:spPr>
          <a:xfrm>
            <a:off x="2844108" y="5089265"/>
            <a:ext cx="4318170" cy="1938992"/>
          </a:xfrm>
          <a:prstGeom prst="rect">
            <a:avLst/>
          </a:prstGeom>
          <a:noFill/>
        </p:spPr>
        <p:txBody>
          <a:bodyPr wrap="square">
            <a:spAutoFit/>
          </a:bodyPr>
          <a:lstStyle/>
          <a:p>
            <a:pPr algn="just"/>
            <a:r>
              <a:rPr kumimoji="0" lang="vi-VN" sz="3600" b="1" i="0" u="none" strike="noStrike" kern="100" cap="none" spc="0" normalizeH="0" baseline="0" noProof="0" dirty="0">
                <a:ln>
                  <a:noFill/>
                </a:ln>
                <a:solidFill>
                  <a:schemeClr val="accent2">
                    <a:lumMod val="75000"/>
                  </a:schemeClr>
                </a:solidFill>
                <a:effectLst/>
                <a:uLnTx/>
                <a:uFillTx/>
                <a:latin typeface="+mj-lt"/>
                <a:ea typeface="Arial" panose="020B0604020202020204" pitchFamily="34" charset="0"/>
                <a:cs typeface="Times New Roman" panose="02020603050405020304" pitchFamily="18" charset="0"/>
                <a:sym typeface="Wingdings" panose="05000000000000000000" pitchFamily="2" charset="2"/>
              </a:rPr>
              <a:t></a:t>
            </a:r>
            <a:r>
              <a:rPr kumimoji="0" lang="vi-VN" sz="3600" b="1" i="0" u="none" strike="noStrike" kern="100" cap="none" spc="0" normalizeH="0" baseline="0" noProof="0" dirty="0">
                <a:ln>
                  <a:noFill/>
                </a:ln>
                <a:solidFill>
                  <a:schemeClr val="accent2">
                    <a:lumMod val="75000"/>
                  </a:schemeClr>
                </a:solidFill>
                <a:effectLst/>
                <a:uLnTx/>
                <a:uFillTx/>
                <a:latin typeface="+mj-lt"/>
                <a:ea typeface="Arial" panose="020B0604020202020204" pitchFamily="34" charset="0"/>
                <a:cs typeface="Times New Roman" panose="02020603050405020304" pitchFamily="18" charset="0"/>
              </a:rPr>
              <a:t> </a:t>
            </a:r>
            <a:r>
              <a:rPr lang="vi-VN" sz="2400" dirty="0">
                <a:solidFill>
                  <a:schemeClr val="accent2">
                    <a:lumMod val="75000"/>
                  </a:schemeClr>
                </a:solidFill>
                <a:latin typeface="+mj-lt"/>
              </a:rPr>
              <a:t>Mùa xuân Bắc Việt, mùa xuân của Hà Nội – thành phần chêm xen.</a:t>
            </a:r>
            <a:endParaRPr lang="en-SG" sz="2400" dirty="0">
              <a:solidFill>
                <a:schemeClr val="accent2">
                  <a:lumMod val="75000"/>
                </a:schemeClr>
              </a:solidFill>
              <a:latin typeface="+mj-l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SG" sz="3600" b="1" i="0" u="none" strike="noStrike" kern="100" cap="none" spc="0" normalizeH="0" baseline="0" noProof="0" dirty="0">
              <a:ln>
                <a:noFill/>
              </a:ln>
              <a:solidFill>
                <a:schemeClr val="accent2">
                  <a:lumMod val="75000"/>
                </a:schemeClr>
              </a:solidFill>
              <a:effectLst/>
              <a:uLnTx/>
              <a:uFillTx/>
              <a:latin typeface="+mj-lt"/>
              <a:ea typeface="Arial" panose="020B06040202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99C6EEAE-A8EC-902E-2E98-EB9726770BE6}"/>
              </a:ext>
            </a:extLst>
          </p:cNvPr>
          <p:cNvSpPr txBox="1"/>
          <p:nvPr/>
        </p:nvSpPr>
        <p:spPr>
          <a:xfrm>
            <a:off x="7606431" y="5101461"/>
            <a:ext cx="1972168" cy="1384995"/>
          </a:xfrm>
          <a:prstGeom prst="rect">
            <a:avLst/>
          </a:prstGeom>
          <a:noFill/>
        </p:spPr>
        <p:txBody>
          <a:bodyPr wrap="square">
            <a:spAutoFit/>
          </a:bodyPr>
          <a:lstStyle/>
          <a:p>
            <a:pPr lvl="0" algn="just"/>
            <a:r>
              <a:rPr kumimoji="0" lang="vi-VN" sz="3600" b="1" i="0" u="none" strike="noStrike" kern="100" cap="none" spc="0" normalizeH="0" baseline="0" noProof="0" dirty="0">
                <a:ln>
                  <a:noFill/>
                </a:ln>
                <a:solidFill>
                  <a:schemeClr val="accent2">
                    <a:lumMod val="75000"/>
                  </a:schemeClr>
                </a:solidFill>
                <a:effectLst/>
                <a:uLnTx/>
                <a:uFillTx/>
                <a:latin typeface="+mj-lt"/>
                <a:ea typeface="Arial" panose="020B0604020202020204" pitchFamily="34" charset="0"/>
                <a:cs typeface="Times New Roman" panose="02020603050405020304" pitchFamily="18" charset="0"/>
                <a:sym typeface="Wingdings" panose="05000000000000000000" pitchFamily="2" charset="2"/>
              </a:rPr>
              <a:t></a:t>
            </a:r>
            <a:r>
              <a:rPr kumimoji="0" lang="vi-VN" sz="3600" b="1" i="0" u="none" strike="noStrike" kern="100" cap="none" spc="0" normalizeH="0" baseline="0" noProof="0" dirty="0">
                <a:ln>
                  <a:noFill/>
                </a:ln>
                <a:solidFill>
                  <a:schemeClr val="accent2">
                    <a:lumMod val="75000"/>
                  </a:schemeClr>
                </a:solidFill>
                <a:effectLst/>
                <a:uLnTx/>
                <a:uFillTx/>
                <a:latin typeface="+mj-lt"/>
                <a:ea typeface="Arial" panose="020B0604020202020204" pitchFamily="34" charset="0"/>
                <a:cs typeface="Times New Roman" panose="02020603050405020304" pitchFamily="18" charset="0"/>
              </a:rPr>
              <a:t> </a:t>
            </a:r>
            <a:r>
              <a:rPr lang="vi-VN" sz="2400" dirty="0">
                <a:solidFill>
                  <a:schemeClr val="accent2">
                    <a:lumMod val="75000"/>
                  </a:schemeClr>
                </a:solidFill>
                <a:latin typeface="+mj-lt"/>
              </a:rPr>
              <a:t>Ơi - thành phần gọi - đáp.</a:t>
            </a:r>
            <a:endParaRPr kumimoji="0" lang="en-SG" sz="3600" b="1" i="0" u="none" strike="noStrike" kern="100" cap="none" spc="0" normalizeH="0" baseline="0" noProof="0" dirty="0">
              <a:ln>
                <a:noFill/>
              </a:ln>
              <a:solidFill>
                <a:schemeClr val="accent2">
                  <a:lumMod val="75000"/>
                </a:schemeClr>
              </a:solidFill>
              <a:effectLst/>
              <a:uLnTx/>
              <a:uFillTx/>
              <a:latin typeface="+mj-lt"/>
              <a:ea typeface="Arial" panose="020B060402020202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9D5CF30A-C724-7919-3261-F064479EA089}"/>
              </a:ext>
            </a:extLst>
          </p:cNvPr>
          <p:cNvSpPr txBox="1"/>
          <p:nvPr/>
        </p:nvSpPr>
        <p:spPr>
          <a:xfrm>
            <a:off x="9879743" y="4912101"/>
            <a:ext cx="1965596" cy="1938992"/>
          </a:xfrm>
          <a:prstGeom prst="rect">
            <a:avLst/>
          </a:prstGeom>
          <a:noFill/>
        </p:spPr>
        <p:txBody>
          <a:bodyPr wrap="square">
            <a:spAutoFit/>
          </a:bodyPr>
          <a:lstStyle/>
          <a:p>
            <a:pPr algn="just"/>
            <a:r>
              <a:rPr kumimoji="0" lang="vi-VN" sz="3600" b="1" i="0" u="none" strike="noStrike" kern="1200" cap="none" spc="0" normalizeH="0" baseline="0" noProof="0" dirty="0">
                <a:ln>
                  <a:noFill/>
                </a:ln>
                <a:solidFill>
                  <a:schemeClr val="accent2">
                    <a:lumMod val="75000"/>
                  </a:schemeClr>
                </a:solidFill>
                <a:effectLst/>
                <a:uLnTx/>
                <a:uFillTx/>
                <a:latin typeface="+mj-lt"/>
                <a:ea typeface="Arial" panose="020B0604020202020204" pitchFamily="34" charset="0"/>
                <a:cs typeface="Times New Roman" panose="02020603050405020304" pitchFamily="18" charset="0"/>
                <a:sym typeface="Wingdings" panose="05000000000000000000" pitchFamily="2" charset="2"/>
              </a:rPr>
              <a:t></a:t>
            </a:r>
            <a:r>
              <a:rPr kumimoji="0" lang="vi-VN" sz="3600" b="1" i="0" u="none" strike="noStrike" kern="1200" cap="none" spc="0" normalizeH="0" baseline="0" noProof="0" dirty="0">
                <a:ln>
                  <a:noFill/>
                </a:ln>
                <a:solidFill>
                  <a:schemeClr val="accent2">
                    <a:lumMod val="75000"/>
                  </a:schemeClr>
                </a:solidFill>
                <a:effectLst/>
                <a:uLnTx/>
                <a:uFillTx/>
                <a:latin typeface="+mj-lt"/>
                <a:ea typeface="Arial" panose="020B0604020202020204" pitchFamily="34" charset="0"/>
              </a:rPr>
              <a:t> </a:t>
            </a:r>
            <a:r>
              <a:rPr lang="vi-VN" sz="2400" dirty="0">
                <a:solidFill>
                  <a:schemeClr val="accent2">
                    <a:lumMod val="75000"/>
                  </a:schemeClr>
                </a:solidFill>
                <a:latin typeface="+mj-lt"/>
              </a:rPr>
              <a:t>Ôi – thành phần cảm thán.</a:t>
            </a:r>
            <a:endParaRPr lang="en-SG" sz="2400" dirty="0">
              <a:solidFill>
                <a:schemeClr val="accent2">
                  <a:lumMod val="75000"/>
                </a:schemeClr>
              </a:solidFill>
              <a:latin typeface="+mj-l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SG" sz="3600" b="1" i="0" u="none" strike="noStrike" kern="1200" cap="none" spc="0" normalizeH="0" baseline="0" noProof="0" dirty="0">
              <a:ln>
                <a:noFill/>
              </a:ln>
              <a:solidFill>
                <a:schemeClr val="accent2">
                  <a:lumMod val="75000"/>
                </a:schemeClr>
              </a:solidFill>
              <a:effectLst/>
              <a:uLnTx/>
              <a:uFillTx/>
              <a:latin typeface="+mj-lt"/>
            </a:endParaRPr>
          </a:p>
        </p:txBody>
      </p:sp>
      <p:pic>
        <p:nvPicPr>
          <p:cNvPr id="4" name="图片 7">
            <a:extLst>
              <a:ext uri="{FF2B5EF4-FFF2-40B4-BE49-F238E27FC236}">
                <a16:creationId xmlns:a16="http://schemas.microsoft.com/office/drawing/2014/main" id="{043D403D-BB6E-8598-E867-9F1DC9EADA0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93367" y="264580"/>
            <a:ext cx="1849120" cy="1423841"/>
          </a:xfrm>
          <a:prstGeom prst="rect">
            <a:avLst/>
          </a:prstGeom>
        </p:spPr>
      </p:pic>
    </p:spTree>
    <p:extLst>
      <p:ext uri="{BB962C8B-B14F-4D97-AF65-F5344CB8AC3E}">
        <p14:creationId xmlns:p14="http://schemas.microsoft.com/office/powerpoint/2010/main" val="95857013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9"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94088-9A9B-539F-582F-D37BF3D88F81}"/>
            </a:ext>
          </a:extLst>
        </p:cNvPr>
        <p:cNvGrpSpPr/>
        <p:nvPr/>
      </p:nvGrpSpPr>
      <p:grpSpPr>
        <a:xfrm>
          <a:off x="0" y="0"/>
          <a:ext cx="0" cy="0"/>
          <a:chOff x="0" y="0"/>
          <a:chExt cx="0" cy="0"/>
        </a:xfrm>
      </p:grpSpPr>
      <p:grpSp>
        <p:nvGrpSpPr>
          <p:cNvPr id="8" name="组合 7">
            <a:extLst>
              <a:ext uri="{FF2B5EF4-FFF2-40B4-BE49-F238E27FC236}">
                <a16:creationId xmlns:a16="http://schemas.microsoft.com/office/drawing/2014/main" id="{1F6C0400-D00E-D003-574E-424E53406A36}"/>
              </a:ext>
            </a:extLst>
          </p:cNvPr>
          <p:cNvGrpSpPr/>
          <p:nvPr/>
        </p:nvGrpSpPr>
        <p:grpSpPr>
          <a:xfrm>
            <a:off x="3606800" y="0"/>
            <a:ext cx="7980320" cy="5161280"/>
            <a:chOff x="1754305" y="0"/>
            <a:chExt cx="8382828" cy="4967398"/>
          </a:xfrm>
        </p:grpSpPr>
        <p:pic>
          <p:nvPicPr>
            <p:cNvPr id="9" name="图片 8">
              <a:extLst>
                <a:ext uri="{FF2B5EF4-FFF2-40B4-BE49-F238E27FC236}">
                  <a16:creationId xmlns:a16="http://schemas.microsoft.com/office/drawing/2014/main" id="{3543E62C-3025-CFB8-B6CB-D7C4366D8B06}"/>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50537" t="9140"/>
            <a:stretch>
              <a:fillRect/>
            </a:stretch>
          </p:blipFill>
          <p:spPr>
            <a:xfrm>
              <a:off x="5942698" y="0"/>
              <a:ext cx="4194435" cy="4967398"/>
            </a:xfrm>
            <a:prstGeom prst="rect">
              <a:avLst/>
            </a:prstGeom>
          </p:spPr>
        </p:pic>
        <p:pic>
          <p:nvPicPr>
            <p:cNvPr id="11" name="图片 10">
              <a:extLst>
                <a:ext uri="{FF2B5EF4-FFF2-40B4-BE49-F238E27FC236}">
                  <a16:creationId xmlns:a16="http://schemas.microsoft.com/office/drawing/2014/main" id="{9D5B35D5-507F-BF7D-DEA3-E6211796CAD4}"/>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50537" t="9140"/>
            <a:stretch>
              <a:fillRect/>
            </a:stretch>
          </p:blipFill>
          <p:spPr>
            <a:xfrm flipH="1">
              <a:off x="1754305" y="0"/>
              <a:ext cx="4194435" cy="4967398"/>
            </a:xfrm>
            <a:prstGeom prst="rect">
              <a:avLst/>
            </a:prstGeom>
          </p:spPr>
        </p:pic>
      </p:grpSp>
      <p:pic>
        <p:nvPicPr>
          <p:cNvPr id="2" name="图片 8">
            <a:extLst>
              <a:ext uri="{FF2B5EF4-FFF2-40B4-BE49-F238E27FC236}">
                <a16:creationId xmlns:a16="http://schemas.microsoft.com/office/drawing/2014/main" id="{B5B21A17-7FD7-1034-1B35-EE5BC6A165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02001"/>
            <a:ext cx="5613174" cy="3699950"/>
          </a:xfrm>
          <a:prstGeom prst="rect">
            <a:avLst/>
          </a:prstGeom>
        </p:spPr>
      </p:pic>
      <p:sp>
        <p:nvSpPr>
          <p:cNvPr id="4" name="矩形 40">
            <a:extLst>
              <a:ext uri="{FF2B5EF4-FFF2-40B4-BE49-F238E27FC236}">
                <a16:creationId xmlns:a16="http://schemas.microsoft.com/office/drawing/2014/main" id="{1EEA887F-7A48-D603-EE71-2BA47D6D0E19}"/>
              </a:ext>
            </a:extLst>
          </p:cNvPr>
          <p:cNvSpPr/>
          <p:nvPr/>
        </p:nvSpPr>
        <p:spPr>
          <a:xfrm>
            <a:off x="3018248" y="1423266"/>
            <a:ext cx="9009431" cy="1295400"/>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8000" b="1" i="0" u="none" strike="noStrike" kern="1200" cap="none" spc="0" normalizeH="0" baseline="0" noProof="0" dirty="0" err="1">
                <a:ln>
                  <a:noFill/>
                </a:ln>
                <a:solidFill>
                  <a:srgbClr val="F2709C"/>
                </a:solidFill>
                <a:effectLst/>
                <a:uLnTx/>
                <a:uFillTx/>
                <a:latin typeface="Source Han Sans SC"/>
                <a:ea typeface="Source Han Sans SC"/>
                <a:cs typeface="胡晓波男神体" panose="02010600030101010101" pitchFamily="2" charset="-122"/>
                <a:sym typeface="思源宋体 CN" panose="02020400000000000000" pitchFamily="18" charset="-122"/>
              </a:rPr>
              <a:t>Hoạt</a:t>
            </a:r>
            <a:r>
              <a:rPr kumimoji="0" lang="en-US" altLang="en-US" sz="8000" b="1" i="0" u="none" strike="noStrike" kern="1200" cap="none" spc="0" normalizeH="0" baseline="0" noProof="0" dirty="0">
                <a:ln>
                  <a:noFill/>
                </a:ln>
                <a:solidFill>
                  <a:srgbClr val="F2709C"/>
                </a:solidFill>
                <a:effectLst/>
                <a:uLnTx/>
                <a:uFillTx/>
                <a:latin typeface="Source Han Sans SC"/>
                <a:ea typeface="Source Han Sans SC"/>
                <a:cs typeface="胡晓波男神体" panose="02010600030101010101" pitchFamily="2" charset="-122"/>
                <a:sym typeface="思源宋体 CN" panose="02020400000000000000" pitchFamily="18" charset="-122"/>
              </a:rPr>
              <a:t> </a:t>
            </a:r>
            <a:r>
              <a:rPr kumimoji="0" lang="en-US" altLang="en-US" sz="8000" b="1" i="0" u="none" strike="noStrike" kern="1200" cap="none" spc="0" normalizeH="0" baseline="0" noProof="0" dirty="0" err="1">
                <a:ln>
                  <a:noFill/>
                </a:ln>
                <a:solidFill>
                  <a:srgbClr val="F2709C"/>
                </a:solidFill>
                <a:effectLst/>
                <a:uLnTx/>
                <a:uFillTx/>
                <a:latin typeface="Source Han Sans SC"/>
                <a:ea typeface="Source Han Sans SC"/>
                <a:cs typeface="胡晓波男神体" panose="02010600030101010101" pitchFamily="2" charset="-122"/>
                <a:sym typeface="思源宋体 CN" panose="02020400000000000000" pitchFamily="18" charset="-122"/>
              </a:rPr>
              <a:t>động</a:t>
            </a:r>
            <a:r>
              <a:rPr kumimoji="0" lang="en-US" altLang="en-US" sz="8000" b="1" i="0" u="none" strike="noStrike" kern="1200" cap="none" spc="0" normalizeH="0" baseline="0" noProof="0" dirty="0">
                <a:ln>
                  <a:noFill/>
                </a:ln>
                <a:solidFill>
                  <a:srgbClr val="F2709C"/>
                </a:solidFill>
                <a:effectLst/>
                <a:uLnTx/>
                <a:uFillTx/>
                <a:latin typeface="Source Han Sans SC"/>
                <a:ea typeface="Source Han Sans SC"/>
                <a:cs typeface="胡晓波男神体" panose="02010600030101010101" pitchFamily="2" charset="-122"/>
                <a:sym typeface="思源宋体 CN" panose="02020400000000000000" pitchFamily="18" charset="-122"/>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0" b="1" dirty="0">
                <a:solidFill>
                  <a:srgbClr val="F2709C"/>
                </a:solidFill>
                <a:latin typeface="Source Han Sans SC"/>
                <a:ea typeface="胡晓波男神体" panose="02010600030101010101" pitchFamily="2" charset="-122"/>
                <a:cs typeface="胡晓波男神体" panose="02010600030101010101" pitchFamily="2" charset="-122"/>
                <a:sym typeface="思源宋体 CN" panose="02020400000000000000" pitchFamily="18" charset="-122"/>
              </a:rPr>
              <a:t>v</a:t>
            </a:r>
            <a:r>
              <a:rPr kumimoji="0" lang="en-US" altLang="zh-CN" sz="8000" b="1" i="0" u="none" strike="noStrike" kern="1200" cap="none" spc="0" normalizeH="0" baseline="0" noProof="0" dirty="0" err="1">
                <a:ln>
                  <a:noFill/>
                </a:ln>
                <a:solidFill>
                  <a:srgbClr val="F2709C"/>
                </a:solidFill>
                <a:effectLst/>
                <a:uLnTx/>
                <a:uFillTx/>
                <a:latin typeface="Source Han Sans SC"/>
                <a:ea typeface="胡晓波男神体" panose="02010600030101010101" pitchFamily="2" charset="-122"/>
                <a:cs typeface="胡晓波男神体" panose="02010600030101010101" pitchFamily="2" charset="-122"/>
                <a:sym typeface="思源宋体 CN" panose="02020400000000000000" pitchFamily="18" charset="-122"/>
              </a:rPr>
              <a:t>ận</a:t>
            </a:r>
            <a:r>
              <a:rPr kumimoji="0" lang="en-US" altLang="zh-CN" sz="8000" b="1" i="0" u="none" strike="noStrike" kern="1200" cap="none" spc="0" normalizeH="0" noProof="0" dirty="0">
                <a:ln>
                  <a:noFill/>
                </a:ln>
                <a:solidFill>
                  <a:srgbClr val="F2709C"/>
                </a:solidFill>
                <a:effectLst/>
                <a:uLnTx/>
                <a:uFillTx/>
                <a:latin typeface="Source Han Sans SC"/>
                <a:ea typeface="胡晓波男神体" panose="02010600030101010101" pitchFamily="2" charset="-122"/>
                <a:cs typeface="胡晓波男神体" panose="02010600030101010101" pitchFamily="2" charset="-122"/>
                <a:sym typeface="思源宋体 CN" panose="02020400000000000000" pitchFamily="18" charset="-122"/>
              </a:rPr>
              <a:t> </a:t>
            </a:r>
            <a:r>
              <a:rPr kumimoji="0" lang="en-US" altLang="zh-CN" sz="8000" b="1" i="0" u="none" strike="noStrike" kern="1200" cap="none" spc="0" normalizeH="0" noProof="0" dirty="0" err="1">
                <a:ln>
                  <a:noFill/>
                </a:ln>
                <a:solidFill>
                  <a:srgbClr val="F2709C"/>
                </a:solidFill>
                <a:effectLst/>
                <a:uLnTx/>
                <a:uFillTx/>
                <a:latin typeface="Source Han Sans SC"/>
                <a:ea typeface="胡晓波男神体" panose="02010600030101010101" pitchFamily="2" charset="-122"/>
                <a:cs typeface="胡晓波男神体" panose="02010600030101010101" pitchFamily="2" charset="-122"/>
                <a:sym typeface="思源宋体 CN" panose="02020400000000000000" pitchFamily="18" charset="-122"/>
              </a:rPr>
              <a:t>dụng</a:t>
            </a:r>
            <a:endParaRPr kumimoji="0" lang="zh-CN" altLang="en-US" sz="11500" b="1" i="0" u="none" strike="noStrike" kern="1200" cap="none" spc="0" normalizeH="0" baseline="0" noProof="0" dirty="0">
              <a:ln>
                <a:noFill/>
              </a:ln>
              <a:solidFill>
                <a:srgbClr val="F2709C"/>
              </a:solidFill>
              <a:effectLst/>
              <a:uLnTx/>
              <a:uFillTx/>
              <a:latin typeface="胡晓波男神体" panose="02010600030101010101" pitchFamily="2" charset="-122"/>
              <a:ea typeface="胡晓波男神体" panose="02010600030101010101" pitchFamily="2" charset="-122"/>
              <a:cs typeface="胡晓波男神体" panose="02010600030101010101" pitchFamily="2" charset="-122"/>
              <a:sym typeface="思源宋体 CN" panose="02020400000000000000" pitchFamily="18" charset="-122"/>
            </a:endParaRPr>
          </a:p>
        </p:txBody>
      </p:sp>
      <p:pic>
        <p:nvPicPr>
          <p:cNvPr id="6" name="图片 3" descr="世界读书日1">
            <a:extLst>
              <a:ext uri="{FF2B5EF4-FFF2-40B4-BE49-F238E27FC236}">
                <a16:creationId xmlns:a16="http://schemas.microsoft.com/office/drawing/2014/main" id="{ADE58889-E3AB-4176-804C-1A8EEE91C5E3}"/>
              </a:ext>
            </a:extLst>
          </p:cNvPr>
          <p:cNvPicPr>
            <a:picLocks noChangeAspect="1"/>
          </p:cNvPicPr>
          <p:nvPr/>
        </p:nvPicPr>
        <p:blipFill>
          <a:blip r:embed="rId5"/>
          <a:stretch>
            <a:fillRect/>
          </a:stretch>
        </p:blipFill>
        <p:spPr>
          <a:xfrm>
            <a:off x="9930130" y="5457012"/>
            <a:ext cx="2261870" cy="1400810"/>
          </a:xfrm>
          <a:prstGeom prst="rect">
            <a:avLst/>
          </a:prstGeom>
          <a:effectLst>
            <a:outerShdw blurRad="50800" dist="38100" dir="2700000" algn="tl" rotWithShape="0">
              <a:prstClr val="black">
                <a:alpha val="30000"/>
              </a:prstClr>
            </a:outerShdw>
          </a:effectLst>
        </p:spPr>
      </p:pic>
      <p:pic>
        <p:nvPicPr>
          <p:cNvPr id="3" name="图片 13">
            <a:extLst>
              <a:ext uri="{FF2B5EF4-FFF2-40B4-BE49-F238E27FC236}">
                <a16:creationId xmlns:a16="http://schemas.microsoft.com/office/drawing/2014/main" id="{2ABA707B-5C56-0AAA-3CE2-17B2BEB3C8D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396052" y="472249"/>
            <a:ext cx="1582640" cy="1428861"/>
          </a:xfrm>
          <a:prstGeom prst="rect">
            <a:avLst/>
          </a:prstGeom>
        </p:spPr>
      </p:pic>
      <p:pic>
        <p:nvPicPr>
          <p:cNvPr id="5" name="图片 2">
            <a:extLst>
              <a:ext uri="{FF2B5EF4-FFF2-40B4-BE49-F238E27FC236}">
                <a16:creationId xmlns:a16="http://schemas.microsoft.com/office/drawing/2014/main" id="{BECA595A-BE50-5AD6-ED2D-01AC3BF65D10}"/>
              </a:ext>
            </a:extLst>
          </p:cNvPr>
          <p:cNvPicPr>
            <a:picLocks noChangeAspect="1"/>
          </p:cNvPicPr>
          <p:nvPr/>
        </p:nvPicPr>
        <p:blipFill rotWithShape="1">
          <a:blip r:embed="rId7">
            <a:extLst>
              <a:ext uri="{28A0092B-C50C-407E-A947-70E740481C1C}">
                <a14:useLocalDpi xmlns:a14="http://schemas.microsoft.com/office/drawing/2010/main" val="0"/>
              </a:ext>
            </a:extLst>
          </a:blip>
          <a:srcRect t="22039" r="77934" b="45136"/>
          <a:stretch/>
        </p:blipFill>
        <p:spPr>
          <a:xfrm>
            <a:off x="9051198" y="1729158"/>
            <a:ext cx="2155438" cy="2137517"/>
          </a:xfrm>
          <a:prstGeom prst="rect">
            <a:avLst/>
          </a:prstGeom>
        </p:spPr>
      </p:pic>
    </p:spTree>
    <p:extLst>
      <p:ext uri="{BB962C8B-B14F-4D97-AF65-F5344CB8AC3E}">
        <p14:creationId xmlns:p14="http://schemas.microsoft.com/office/powerpoint/2010/main" val="3061749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1F4F1-B912-0730-AE5B-258C506FE654}"/>
            </a:ext>
          </a:extLst>
        </p:cNvPr>
        <p:cNvGrpSpPr/>
        <p:nvPr/>
      </p:nvGrpSpPr>
      <p:grpSpPr>
        <a:xfrm>
          <a:off x="0" y="0"/>
          <a:ext cx="0" cy="0"/>
          <a:chOff x="0" y="0"/>
          <a:chExt cx="0" cy="0"/>
        </a:xfrm>
      </p:grpSpPr>
      <p:pic>
        <p:nvPicPr>
          <p:cNvPr id="5" name="图片 13">
            <a:extLst>
              <a:ext uri="{FF2B5EF4-FFF2-40B4-BE49-F238E27FC236}">
                <a16:creationId xmlns:a16="http://schemas.microsoft.com/office/drawing/2014/main" id="{132CF802-0DB7-1AF2-902D-656F961FE78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408473" y="435108"/>
            <a:ext cx="1072567" cy="968350"/>
          </a:xfrm>
          <a:prstGeom prst="rect">
            <a:avLst/>
          </a:prstGeom>
        </p:spPr>
      </p:pic>
      <p:pic>
        <p:nvPicPr>
          <p:cNvPr id="6" name="图片 2">
            <a:extLst>
              <a:ext uri="{FF2B5EF4-FFF2-40B4-BE49-F238E27FC236}">
                <a16:creationId xmlns:a16="http://schemas.microsoft.com/office/drawing/2014/main" id="{F6DDD1E8-499B-1ACB-48A6-1555AB672802}"/>
              </a:ext>
            </a:extLst>
          </p:cNvPr>
          <p:cNvPicPr>
            <a:picLocks noChangeAspect="1"/>
          </p:cNvPicPr>
          <p:nvPr/>
        </p:nvPicPr>
        <p:blipFill rotWithShape="1">
          <a:blip r:embed="rId3">
            <a:extLst>
              <a:ext uri="{28A0092B-C50C-407E-A947-70E740481C1C}">
                <a14:useLocalDpi xmlns:a14="http://schemas.microsoft.com/office/drawing/2010/main" val="0"/>
              </a:ext>
            </a:extLst>
          </a:blip>
          <a:srcRect t="22039" r="77934" b="45136"/>
          <a:stretch/>
        </p:blipFill>
        <p:spPr>
          <a:xfrm>
            <a:off x="9666877" y="-184347"/>
            <a:ext cx="2225765" cy="2207260"/>
          </a:xfrm>
          <a:prstGeom prst="rect">
            <a:avLst/>
          </a:prstGeom>
        </p:spPr>
      </p:pic>
      <p:grpSp>
        <p:nvGrpSpPr>
          <p:cNvPr id="7" name="组合 39">
            <a:extLst>
              <a:ext uri="{FF2B5EF4-FFF2-40B4-BE49-F238E27FC236}">
                <a16:creationId xmlns:a16="http://schemas.microsoft.com/office/drawing/2014/main" id="{1F2D19D8-F170-8990-FDC0-7822A21330A6}"/>
              </a:ext>
            </a:extLst>
          </p:cNvPr>
          <p:cNvGrpSpPr/>
          <p:nvPr/>
        </p:nvGrpSpPr>
        <p:grpSpPr>
          <a:xfrm>
            <a:off x="3458896" y="484136"/>
            <a:ext cx="5773598" cy="788470"/>
            <a:chOff x="4229561" y="2121080"/>
            <a:chExt cx="3732877" cy="1193953"/>
          </a:xfrm>
        </p:grpSpPr>
        <p:grpSp>
          <p:nvGrpSpPr>
            <p:cNvPr id="9" name="组合 40">
              <a:extLst>
                <a:ext uri="{FF2B5EF4-FFF2-40B4-BE49-F238E27FC236}">
                  <a16:creationId xmlns:a16="http://schemas.microsoft.com/office/drawing/2014/main" id="{A9B37C2A-28B1-8FA3-0190-44DDDADAE3B2}"/>
                </a:ext>
              </a:extLst>
            </p:cNvPr>
            <p:cNvGrpSpPr/>
            <p:nvPr/>
          </p:nvGrpSpPr>
          <p:grpSpPr>
            <a:xfrm>
              <a:off x="4286776" y="2121080"/>
              <a:ext cx="3618447" cy="1193953"/>
              <a:chOff x="1687198" y="1400070"/>
              <a:chExt cx="4783751" cy="1740999"/>
            </a:xfrm>
          </p:grpSpPr>
          <p:pic>
            <p:nvPicPr>
              <p:cNvPr id="11" name="图片 42">
                <a:extLst>
                  <a:ext uri="{FF2B5EF4-FFF2-40B4-BE49-F238E27FC236}">
                    <a16:creationId xmlns:a16="http://schemas.microsoft.com/office/drawing/2014/main" id="{0FC8835D-4242-901A-E606-618497FD9B1D}"/>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5400000">
                <a:off x="3208574" y="-121306"/>
                <a:ext cx="1740999" cy="4783751"/>
              </a:xfrm>
              <a:prstGeom prst="rect">
                <a:avLst/>
              </a:prstGeom>
              <a:effectLst>
                <a:outerShdw blurRad="63500" sx="102000" sy="102000" algn="ctr" rotWithShape="0">
                  <a:prstClr val="black">
                    <a:alpha val="40000"/>
                  </a:prstClr>
                </a:outerShdw>
              </a:effectLst>
            </p:spPr>
          </p:pic>
          <p:sp>
            <p:nvSpPr>
              <p:cNvPr id="15" name="矩形: 圆角 38">
                <a:extLst>
                  <a:ext uri="{FF2B5EF4-FFF2-40B4-BE49-F238E27FC236}">
                    <a16:creationId xmlns:a16="http://schemas.microsoft.com/office/drawing/2014/main" id="{D600421F-6992-C0FA-CE42-A84985D337F3}"/>
                  </a:ext>
                </a:extLst>
              </p:cNvPr>
              <p:cNvSpPr/>
              <p:nvPr/>
            </p:nvSpPr>
            <p:spPr>
              <a:xfrm>
                <a:off x="1959429" y="1577342"/>
                <a:ext cx="4278085" cy="1329143"/>
              </a:xfrm>
              <a:prstGeom prst="roundRect">
                <a:avLst>
                  <a:gd name="adj" fmla="val 7658"/>
                </a:avLst>
              </a:prstGeom>
              <a:noFill/>
              <a:ln w="1270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5B5CD7"/>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grpSp>
        <p:sp>
          <p:nvSpPr>
            <p:cNvPr id="10" name="文本框 41">
              <a:extLst>
                <a:ext uri="{FF2B5EF4-FFF2-40B4-BE49-F238E27FC236}">
                  <a16:creationId xmlns:a16="http://schemas.microsoft.com/office/drawing/2014/main" id="{E39B66F5-5DDF-9A86-A8F1-88547532895F}"/>
                </a:ext>
              </a:extLst>
            </p:cNvPr>
            <p:cNvSpPr txBox="1"/>
            <p:nvPr/>
          </p:nvSpPr>
          <p:spPr>
            <a:xfrm>
              <a:off x="4229561" y="2317598"/>
              <a:ext cx="3732877" cy="867330"/>
            </a:xfrm>
            <a:prstGeom prst="rect">
              <a:avLst/>
            </a:prstGeom>
            <a:noFill/>
          </p:spPr>
          <p:txBody>
            <a:bodyPr wrap="square" rtlCol="0">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err="1">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Hoạt</a:t>
              </a:r>
              <a:r>
                <a:rPr kumimoji="0" lang="en-US" altLang="en-US" sz="3600" b="1" i="0" u="none" strike="noStrike" kern="1200" cap="none" spc="0" normalizeH="0" baseline="0" noProof="0" dirty="0">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 </a:t>
              </a:r>
              <a:r>
                <a:rPr kumimoji="0" lang="en-US" altLang="en-US" sz="3600" b="1" i="0" u="none" strike="noStrike" kern="1200" cap="none" spc="0" normalizeH="0" baseline="0" noProof="0" dirty="0" err="1">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động</a:t>
              </a:r>
              <a:r>
                <a:rPr kumimoji="0" lang="en-US" altLang="en-US" sz="3600" b="1" i="0" u="none" strike="noStrike" kern="1200" cap="none" spc="0" normalizeH="0" baseline="0" noProof="0" dirty="0">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 </a:t>
              </a:r>
              <a:r>
                <a:rPr kumimoji="0" lang="en-US" altLang="en-US" sz="3600" b="1" i="0" u="none" strike="noStrike" kern="1200" cap="none" spc="0" normalizeH="0" baseline="0" noProof="0" dirty="0" err="1">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vận</a:t>
              </a:r>
              <a:r>
                <a:rPr kumimoji="0" lang="en-US" altLang="en-US" sz="3600" b="1" i="0" u="none" strike="noStrike" kern="1200" cap="none" spc="0" normalizeH="0" baseline="0" noProof="0" dirty="0">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 </a:t>
              </a:r>
              <a:r>
                <a:rPr kumimoji="0" lang="en-US" altLang="en-US" sz="3600" b="1" i="0" u="none" strike="noStrike" kern="1200" cap="none" spc="0" normalizeH="0" baseline="0" noProof="0" dirty="0" err="1">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dụng</a:t>
              </a:r>
              <a:endParaRPr kumimoji="0" lang="en-US" altLang="en-US" sz="3600" b="1" i="0" u="none" strike="noStrike" kern="1200" cap="none" spc="0" normalizeH="0" baseline="0" noProof="0" dirty="0">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endParaRPr>
            </a:p>
          </p:txBody>
        </p:sp>
      </p:grpSp>
      <p:pic>
        <p:nvPicPr>
          <p:cNvPr id="2" name="图片 2">
            <a:extLst>
              <a:ext uri="{FF2B5EF4-FFF2-40B4-BE49-F238E27FC236}">
                <a16:creationId xmlns:a16="http://schemas.microsoft.com/office/drawing/2014/main" id="{C1B7F029-173A-A440-10C6-15B5F86A41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493" y="1103818"/>
            <a:ext cx="9051373" cy="5932872"/>
          </a:xfrm>
          <a:prstGeom prst="rect">
            <a:avLst/>
          </a:prstGeom>
        </p:spPr>
      </p:pic>
      <p:sp>
        <p:nvSpPr>
          <p:cNvPr id="3" name="文本框 5">
            <a:extLst>
              <a:ext uri="{FF2B5EF4-FFF2-40B4-BE49-F238E27FC236}">
                <a16:creationId xmlns:a16="http://schemas.microsoft.com/office/drawing/2014/main" id="{B064A905-47AC-CC90-F639-1C2949EEA48C}"/>
              </a:ext>
            </a:extLst>
          </p:cNvPr>
          <p:cNvSpPr txBox="1"/>
          <p:nvPr/>
        </p:nvSpPr>
        <p:spPr>
          <a:xfrm>
            <a:off x="1112696" y="2022913"/>
            <a:ext cx="5135703" cy="304698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3200" dirty="0">
                <a:solidFill>
                  <a:schemeClr val="bg1"/>
                </a:solidFill>
                <a:latin typeface="+mj-lt"/>
              </a:rPr>
              <a:t>Viết một đoạn văn (khoảng 5 đến 7 câu) chia sẻ về lợi ích của việc đọc sách đối với bản thân em, trong đó sử dụng ít nhất một thành phần </a:t>
            </a:r>
            <a:endParaRPr lang="en-US" sz="3200" dirty="0">
              <a:solidFill>
                <a:schemeClr val="bg1"/>
              </a:solidFill>
              <a:latin typeface="+mj-lt"/>
            </a:endParaRPr>
          </a:p>
          <a:p>
            <a:pPr algn="just"/>
            <a:r>
              <a:rPr lang="vi-VN" sz="3200" dirty="0">
                <a:solidFill>
                  <a:schemeClr val="bg1"/>
                </a:solidFill>
                <a:latin typeface="+mj-lt"/>
              </a:rPr>
              <a:t>gọi – đáp hoặc chêm xen. </a:t>
            </a:r>
            <a:endParaRPr lang="en-SG" sz="3200" dirty="0">
              <a:solidFill>
                <a:schemeClr val="bg1"/>
              </a:solidFill>
              <a:latin typeface="+mj-lt"/>
            </a:endParaRPr>
          </a:p>
        </p:txBody>
      </p:sp>
      <p:pic>
        <p:nvPicPr>
          <p:cNvPr id="4" name="图片 100">
            <a:extLst>
              <a:ext uri="{FF2B5EF4-FFF2-40B4-BE49-F238E27FC236}">
                <a16:creationId xmlns:a16="http://schemas.microsoft.com/office/drawing/2014/main" id="{7A7743BA-DCB7-CBDD-D272-9EDAFD4E44A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583928" y="2842164"/>
            <a:ext cx="3936549" cy="3936549"/>
          </a:xfrm>
          <a:prstGeom prst="rect">
            <a:avLst/>
          </a:prstGeom>
        </p:spPr>
      </p:pic>
      <p:sp>
        <p:nvSpPr>
          <p:cNvPr id="12" name="Rectangle 11"/>
          <p:cNvSpPr/>
          <p:nvPr/>
        </p:nvSpPr>
        <p:spPr>
          <a:xfrm>
            <a:off x="7591409" y="2247873"/>
            <a:ext cx="1960793" cy="369332"/>
          </a:xfrm>
          <a:prstGeom prst="rect">
            <a:avLst/>
          </a:prstGeom>
        </p:spPr>
        <p:txBody>
          <a:bodyPr wrap="none">
            <a:spAutoFit/>
          </a:bodyPr>
          <a:lstStyle/>
          <a:p>
            <a:r>
              <a:rPr lang="en-US" dirty="0" err="1" smtClean="0">
                <a:solidFill>
                  <a:schemeClr val="bg1"/>
                </a:solidFill>
                <a:latin typeface="Times New Roman" panose="02020603050405020304" pitchFamily="18" charset="0"/>
                <a:cs typeface="Times New Roman" panose="02020603050405020304" pitchFamily="18" charset="0"/>
              </a:rPr>
              <a:t>Nguyễn</a:t>
            </a:r>
            <a:r>
              <a:rPr lang="en-US" dirty="0" smtClean="0">
                <a:solidFill>
                  <a:schemeClr val="bg1"/>
                </a:solidFill>
                <a:latin typeface="Times New Roman" panose="02020603050405020304" pitchFamily="18" charset="0"/>
                <a:cs typeface="Times New Roman" panose="02020603050405020304" pitchFamily="18" charset="0"/>
              </a:rPr>
              <a:t> Nhâm-958</a:t>
            </a:r>
            <a:endParaRPr lang="en-US" dirty="0">
              <a:solidFill>
                <a:schemeClr val="bg1"/>
              </a:solidFill>
            </a:endParaRPr>
          </a:p>
        </p:txBody>
      </p:sp>
    </p:spTree>
    <p:extLst>
      <p:ext uri="{BB962C8B-B14F-4D97-AF65-F5344CB8AC3E}">
        <p14:creationId xmlns:p14="http://schemas.microsoft.com/office/powerpoint/2010/main" val="246924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494EEA-D521-D73F-354D-2601238C31FF}"/>
              </a:ext>
            </a:extLst>
          </p:cNvPr>
          <p:cNvPicPr>
            <a:picLocks noChangeAspect="1"/>
          </p:cNvPicPr>
          <p:nvPr/>
        </p:nvPicPr>
        <p:blipFill>
          <a:blip r:embed="rId2"/>
          <a:stretch>
            <a:fillRect/>
          </a:stretch>
        </p:blipFill>
        <p:spPr>
          <a:xfrm>
            <a:off x="0" y="1674"/>
            <a:ext cx="12192000" cy="6854653"/>
          </a:xfrm>
          <a:prstGeom prst="rect">
            <a:avLst/>
          </a:prstGeom>
        </p:spPr>
      </p:pic>
      <p:cxnSp>
        <p:nvCxnSpPr>
          <p:cNvPr id="11" name="Straight Connector 10">
            <a:extLst>
              <a:ext uri="{FF2B5EF4-FFF2-40B4-BE49-F238E27FC236}">
                <a16:creationId xmlns:a16="http://schemas.microsoft.com/office/drawing/2014/main" id="{DE75F195-B710-AC29-CA3C-E41C41D54F84}"/>
              </a:ext>
            </a:extLst>
          </p:cNvPr>
          <p:cNvCxnSpPr>
            <a:cxnSpLocks/>
          </p:cNvCxnSpPr>
          <p:nvPr/>
        </p:nvCxnSpPr>
        <p:spPr>
          <a:xfrm>
            <a:off x="6082937" y="2010795"/>
            <a:ext cx="1" cy="4858595"/>
          </a:xfrm>
          <a:prstGeom prst="line">
            <a:avLst/>
          </a:prstGeom>
          <a:ln w="28575"/>
        </p:spPr>
        <p:style>
          <a:lnRef idx="1">
            <a:schemeClr val="dk1"/>
          </a:lnRef>
          <a:fillRef idx="0">
            <a:schemeClr val="dk1"/>
          </a:fillRef>
          <a:effectRef idx="0">
            <a:schemeClr val="dk1"/>
          </a:effectRef>
          <a:fontRef idx="minor">
            <a:schemeClr val="tx1"/>
          </a:fontRef>
        </p:style>
      </p:cxnSp>
      <p:sp>
        <p:nvSpPr>
          <p:cNvPr id="4" name="Google Shape;1858;p14">
            <a:extLst>
              <a:ext uri="{FF2B5EF4-FFF2-40B4-BE49-F238E27FC236}">
                <a16:creationId xmlns:a16="http://schemas.microsoft.com/office/drawing/2014/main" id="{1106EBC1-DA83-0EC8-8E77-6383D23F7294}"/>
              </a:ext>
            </a:extLst>
          </p:cNvPr>
          <p:cNvSpPr/>
          <p:nvPr/>
        </p:nvSpPr>
        <p:spPr>
          <a:xfrm rot="10800000" flipH="1">
            <a:off x="338761" y="2109676"/>
            <a:ext cx="5107315" cy="1847312"/>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DADAFC"/>
              </a:solidFill>
              <a:effectLst/>
              <a:uLnTx/>
              <a:uFillTx/>
              <a:latin typeface="Arial"/>
              <a:cs typeface="Arial"/>
              <a:sym typeface="Arial"/>
            </a:endParaRPr>
          </a:p>
        </p:txBody>
      </p:sp>
      <p:sp>
        <p:nvSpPr>
          <p:cNvPr id="25" name="TextBox 24">
            <a:extLst>
              <a:ext uri="{FF2B5EF4-FFF2-40B4-BE49-F238E27FC236}">
                <a16:creationId xmlns:a16="http://schemas.microsoft.com/office/drawing/2014/main" id="{D5F8FBF3-A7BB-6BC0-E7DE-08250D5028DE}"/>
              </a:ext>
            </a:extLst>
          </p:cNvPr>
          <p:cNvSpPr txBox="1"/>
          <p:nvPr/>
        </p:nvSpPr>
        <p:spPr>
          <a:xfrm>
            <a:off x="571073" y="2362595"/>
            <a:ext cx="4774265" cy="1302921"/>
          </a:xfrm>
          <a:prstGeom prst="rect">
            <a:avLst/>
          </a:prstGeom>
          <a:noFill/>
        </p:spPr>
        <p:txBody>
          <a:bodyPr wrap="square">
            <a:spAutoFit/>
          </a:bodyPr>
          <a:lstStyle/>
          <a:p>
            <a:pPr>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i="1" dirty="0">
                <a:effectLst/>
                <a:latin typeface="Times New Roman" panose="02020603050405020304" pitchFamily="18" charset="0"/>
                <a:ea typeface="Calibri" panose="020F0502020204030204" pitchFamily="34" charset="0"/>
                <a:cs typeface="Times New Roman" panose="02020603050405020304" pitchFamily="18" charset="0"/>
              </a:rPr>
              <a:t>Bầu ơi</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thương lấy bí cùng</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Tuy rằng khác giống nhưng chung một giàn. "</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Google Shape;1858;p14">
            <a:extLst>
              <a:ext uri="{FF2B5EF4-FFF2-40B4-BE49-F238E27FC236}">
                <a16:creationId xmlns:a16="http://schemas.microsoft.com/office/drawing/2014/main" id="{7CEF0116-C7D6-9B5C-E430-FC891A728544}"/>
              </a:ext>
            </a:extLst>
          </p:cNvPr>
          <p:cNvSpPr/>
          <p:nvPr/>
        </p:nvSpPr>
        <p:spPr>
          <a:xfrm rot="10800000" flipH="1">
            <a:off x="6249463" y="2010794"/>
            <a:ext cx="5648381" cy="202272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DADAFC"/>
              </a:solidFill>
              <a:effectLst/>
              <a:uLnTx/>
              <a:uFillTx/>
              <a:latin typeface="Arial"/>
              <a:cs typeface="Arial"/>
              <a:sym typeface="Arial"/>
            </a:endParaRPr>
          </a:p>
        </p:txBody>
      </p:sp>
      <p:sp>
        <p:nvSpPr>
          <p:cNvPr id="27" name="TextBox 26">
            <a:extLst>
              <a:ext uri="{FF2B5EF4-FFF2-40B4-BE49-F238E27FC236}">
                <a16:creationId xmlns:a16="http://schemas.microsoft.com/office/drawing/2014/main" id="{5D4869F6-043F-54FA-845B-26B6245B168E}"/>
              </a:ext>
            </a:extLst>
          </p:cNvPr>
          <p:cNvSpPr txBox="1"/>
          <p:nvPr/>
        </p:nvSpPr>
        <p:spPr>
          <a:xfrm>
            <a:off x="6369931" y="2109676"/>
            <a:ext cx="5435596" cy="1877437"/>
          </a:xfrm>
          <a:prstGeom prst="rect">
            <a:avLst/>
          </a:prstGeom>
          <a:noFill/>
        </p:spPr>
        <p:txBody>
          <a:bodyPr wrap="square">
            <a:spAutoFit/>
          </a:bodyPr>
          <a:lstStyle/>
          <a:p>
            <a:pPr>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Cô bé nhà bên </a:t>
            </a:r>
            <a:r>
              <a:rPr lang="vi-VN" sz="2400" b="1" i="1" dirty="0">
                <a:effectLst/>
                <a:latin typeface="Times New Roman" panose="02020603050405020304" pitchFamily="18" charset="0"/>
                <a:ea typeface="Calibri" panose="020F0502020204030204" pitchFamily="34" charset="0"/>
                <a:cs typeface="Times New Roman" panose="02020603050405020304" pitchFamily="18" charset="0"/>
              </a:rPr>
              <a:t>(có ai ngờ)</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Cũng vào du kích</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Hôm gặp tôi vẫn cười khúc khích </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Mắt đen tròn </a:t>
            </a:r>
            <a:r>
              <a:rPr lang="vi-VN" sz="2400" b="1" i="1" dirty="0">
                <a:effectLst/>
                <a:latin typeface="Times New Roman" panose="02020603050405020304" pitchFamily="18" charset="0"/>
                <a:ea typeface="Calibri" panose="020F0502020204030204" pitchFamily="34" charset="0"/>
                <a:cs typeface="Times New Roman" panose="02020603050405020304" pitchFamily="18" charset="0"/>
              </a:rPr>
              <a:t>(thương thương quá đi thôi)</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9760A8F-69D3-6E81-8FEC-FE211244B163}"/>
              </a:ext>
            </a:extLst>
          </p:cNvPr>
          <p:cNvSpPr txBox="1"/>
          <p:nvPr/>
        </p:nvSpPr>
        <p:spPr>
          <a:xfrm>
            <a:off x="2425151" y="238007"/>
            <a:ext cx="7315571" cy="1077218"/>
          </a:xfrm>
          <a:prstGeom prst="rect">
            <a:avLst/>
          </a:prstGeom>
          <a:noFill/>
        </p:spPr>
        <p:txBody>
          <a:bodyPr wrap="square">
            <a:spAutoFit/>
          </a:bodyPr>
          <a:lstStyle/>
          <a:p>
            <a:pPr algn="ctr">
              <a:spcAft>
                <a:spcPts val="800"/>
              </a:spcAft>
            </a:pPr>
            <a:r>
              <a:rPr lang="vi-VN" sz="3200" b="1" i="1"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Những từ in đậm trong các ví dụ sau có vai trò gì?</a:t>
            </a:r>
            <a:r>
              <a:rPr lang="vi-VN" sz="3200" b="1"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SG" sz="32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B5DF95C-86CD-2DA0-4653-D869B3C0ACE9}"/>
              </a:ext>
            </a:extLst>
          </p:cNvPr>
          <p:cNvSpPr txBox="1"/>
          <p:nvPr/>
        </p:nvSpPr>
        <p:spPr>
          <a:xfrm>
            <a:off x="448606" y="4676964"/>
            <a:ext cx="5107316" cy="584775"/>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sym typeface="Wingdings" panose="05000000000000000000" pitchFamily="2" charset="2"/>
              </a:rPr>
              <a:t></a:t>
            </a:r>
            <a:r>
              <a:rPr lang="vi-VN" sz="3200" b="1" dirty="0">
                <a:latin typeface="Times New Roman" panose="02020603050405020304" pitchFamily="18" charset="0"/>
                <a:cs typeface="Times New Roman" panose="02020603050405020304" pitchFamily="18" charset="0"/>
              </a:rPr>
              <a:t> Bầu ơi</a:t>
            </a:r>
            <a:r>
              <a:rPr lang="vi-VN" sz="3200" dirty="0">
                <a:latin typeface="Times New Roman" panose="02020603050405020304" pitchFamily="18" charset="0"/>
                <a:cs typeface="Times New Roman" panose="02020603050405020304" pitchFamily="18" charset="0"/>
              </a:rPr>
              <a:t> dùng để gọi – </a:t>
            </a:r>
            <a:r>
              <a:rPr lang="vi-VN" sz="3200" dirty="0" smtClean="0">
                <a:latin typeface="Times New Roman" panose="02020603050405020304" pitchFamily="18" charset="0"/>
                <a:cs typeface="Times New Roman" panose="02020603050405020304" pitchFamily="18" charset="0"/>
              </a:rPr>
              <a:t>đáp</a:t>
            </a:r>
            <a:r>
              <a:rPr lang="en-US" sz="3200" dirty="0" smtClean="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553C6AD-CBCF-A6FD-F10A-8C0C16F2DF5F}"/>
              </a:ext>
            </a:extLst>
          </p:cNvPr>
          <p:cNvSpPr txBox="1"/>
          <p:nvPr/>
        </p:nvSpPr>
        <p:spPr>
          <a:xfrm>
            <a:off x="6359774" y="4675111"/>
            <a:ext cx="5730626" cy="1569660"/>
          </a:xfrm>
          <a:prstGeom prst="rect">
            <a:avLst/>
          </a:prstGeom>
          <a:noFill/>
        </p:spPr>
        <p:txBody>
          <a:bodyPr wrap="square">
            <a:spAutoFit/>
          </a:bodyPr>
          <a:lstStyle/>
          <a:p>
            <a:pPr lvl="0" algn="just">
              <a:spcAft>
                <a:spcPts val="800"/>
              </a:spcAft>
            </a:pPr>
            <a:r>
              <a:rPr lang="vi-VN" sz="3200" dirty="0">
                <a:latin typeface="Times New Roman" panose="02020603050405020304" pitchFamily="18" charset="0"/>
                <a:cs typeface="Times New Roman" panose="02020603050405020304" pitchFamily="18" charset="0"/>
                <a:sym typeface="Wingdings" panose="05000000000000000000" pitchFamily="2" charset="2"/>
              </a:rPr>
              <a:t></a:t>
            </a:r>
            <a:r>
              <a:rPr lang="vi-VN" sz="3200" b="1" dirty="0">
                <a:latin typeface="Times New Roman" panose="02020603050405020304" pitchFamily="18" charset="0"/>
                <a:cs typeface="Times New Roman" panose="02020603050405020304" pitchFamily="18" charset="0"/>
              </a:rPr>
              <a:t> (có ai ngờ), (thương thương quá đi thôi) </a:t>
            </a:r>
            <a:r>
              <a:rPr lang="vi-VN" sz="3200" dirty="0">
                <a:latin typeface="Times New Roman" panose="02020603050405020304" pitchFamily="18" charset="0"/>
                <a:cs typeface="Times New Roman" panose="02020603050405020304" pitchFamily="18" charset="0"/>
              </a:rPr>
              <a:t>dùng để bổ sung ý nghĩa cho từ phía </a:t>
            </a:r>
            <a:r>
              <a:rPr lang="vi-VN" sz="3200" dirty="0" smtClean="0">
                <a:latin typeface="Times New Roman" panose="02020603050405020304" pitchFamily="18" charset="0"/>
                <a:cs typeface="Times New Roman" panose="02020603050405020304" pitchFamily="18" charset="0"/>
              </a:rPr>
              <a:t>trước</a:t>
            </a:r>
            <a:r>
              <a:rPr lang="en-US" sz="3200" dirty="0" smtClean="0">
                <a:latin typeface="Times New Roman" panose="02020603050405020304" pitchFamily="18" charset="0"/>
                <a:cs typeface="Times New Roman" panose="02020603050405020304" pitchFamily="18" charset="0"/>
              </a:rPr>
              <a:t>.</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785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F0ABF-F7E6-D58E-7355-182768C64AEB}"/>
            </a:ext>
          </a:extLst>
        </p:cNvPr>
        <p:cNvGrpSpPr/>
        <p:nvPr/>
      </p:nvGrpSpPr>
      <p:grpSpPr>
        <a:xfrm>
          <a:off x="0" y="0"/>
          <a:ext cx="0" cy="0"/>
          <a:chOff x="0" y="0"/>
          <a:chExt cx="0" cy="0"/>
        </a:xfrm>
      </p:grpSpPr>
      <p:grpSp>
        <p:nvGrpSpPr>
          <p:cNvPr id="8" name="组合 7">
            <a:extLst>
              <a:ext uri="{FF2B5EF4-FFF2-40B4-BE49-F238E27FC236}">
                <a16:creationId xmlns:a16="http://schemas.microsoft.com/office/drawing/2014/main" id="{B98BEFF1-E34F-C471-DC44-D44F9B502730}"/>
              </a:ext>
            </a:extLst>
          </p:cNvPr>
          <p:cNvGrpSpPr/>
          <p:nvPr/>
        </p:nvGrpSpPr>
        <p:grpSpPr>
          <a:xfrm>
            <a:off x="3606800" y="0"/>
            <a:ext cx="7980320" cy="5161280"/>
            <a:chOff x="1754305" y="0"/>
            <a:chExt cx="8382828" cy="4967398"/>
          </a:xfrm>
        </p:grpSpPr>
        <p:pic>
          <p:nvPicPr>
            <p:cNvPr id="9" name="图片 8">
              <a:extLst>
                <a:ext uri="{FF2B5EF4-FFF2-40B4-BE49-F238E27FC236}">
                  <a16:creationId xmlns:a16="http://schemas.microsoft.com/office/drawing/2014/main" id="{5C34E97E-86E7-4B3D-B961-A7E8C14233F3}"/>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50537" t="9140"/>
            <a:stretch>
              <a:fillRect/>
            </a:stretch>
          </p:blipFill>
          <p:spPr>
            <a:xfrm>
              <a:off x="5942698" y="0"/>
              <a:ext cx="4194435" cy="4967398"/>
            </a:xfrm>
            <a:prstGeom prst="rect">
              <a:avLst/>
            </a:prstGeom>
          </p:spPr>
        </p:pic>
        <p:pic>
          <p:nvPicPr>
            <p:cNvPr id="11" name="图片 10">
              <a:extLst>
                <a:ext uri="{FF2B5EF4-FFF2-40B4-BE49-F238E27FC236}">
                  <a16:creationId xmlns:a16="http://schemas.microsoft.com/office/drawing/2014/main" id="{7F07C200-3BF2-0DEC-B870-912C24AC67CD}"/>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50537" t="9140"/>
            <a:stretch>
              <a:fillRect/>
            </a:stretch>
          </p:blipFill>
          <p:spPr>
            <a:xfrm flipH="1">
              <a:off x="1754305" y="0"/>
              <a:ext cx="4194435" cy="4967398"/>
            </a:xfrm>
            <a:prstGeom prst="rect">
              <a:avLst/>
            </a:prstGeom>
          </p:spPr>
        </p:pic>
      </p:grpSp>
      <p:pic>
        <p:nvPicPr>
          <p:cNvPr id="2" name="图片 8">
            <a:extLst>
              <a:ext uri="{FF2B5EF4-FFF2-40B4-BE49-F238E27FC236}">
                <a16:creationId xmlns:a16="http://schemas.microsoft.com/office/drawing/2014/main" id="{9CF52524-48F5-68F8-A442-5938AE401A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02001"/>
            <a:ext cx="5613174" cy="3699950"/>
          </a:xfrm>
          <a:prstGeom prst="rect">
            <a:avLst/>
          </a:prstGeom>
        </p:spPr>
      </p:pic>
      <p:sp>
        <p:nvSpPr>
          <p:cNvPr id="4" name="矩形 40">
            <a:extLst>
              <a:ext uri="{FF2B5EF4-FFF2-40B4-BE49-F238E27FC236}">
                <a16:creationId xmlns:a16="http://schemas.microsoft.com/office/drawing/2014/main" id="{D90E1540-B75C-C9DF-9AD2-136C843FBD0D}"/>
              </a:ext>
            </a:extLst>
          </p:cNvPr>
          <p:cNvSpPr/>
          <p:nvPr/>
        </p:nvSpPr>
        <p:spPr>
          <a:xfrm>
            <a:off x="2969147" y="1354650"/>
            <a:ext cx="9009431" cy="1295400"/>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8000" b="1" i="0" u="none" strike="noStrike" kern="1200" cap="none" spc="0" normalizeH="0" baseline="0" noProof="0" dirty="0" err="1">
                <a:ln>
                  <a:noFill/>
                </a:ln>
                <a:solidFill>
                  <a:srgbClr val="F2709C"/>
                </a:solidFill>
                <a:effectLst/>
                <a:uLnTx/>
                <a:uFillTx/>
                <a:latin typeface="Source Han Sans SC"/>
                <a:ea typeface="Source Han Sans SC"/>
                <a:cs typeface="胡晓波男神体" panose="02010600030101010101" pitchFamily="2" charset="-122"/>
                <a:sym typeface="思源宋体 CN" panose="02020400000000000000" pitchFamily="18" charset="-122"/>
              </a:rPr>
              <a:t>Hình</a:t>
            </a:r>
            <a:r>
              <a:rPr kumimoji="0" lang="en-US" altLang="en-US" sz="8000" b="1" i="0" u="none" strike="noStrike" kern="1200" cap="none" spc="0" normalizeH="0" noProof="0" dirty="0">
                <a:ln>
                  <a:noFill/>
                </a:ln>
                <a:solidFill>
                  <a:srgbClr val="F2709C"/>
                </a:solidFill>
                <a:effectLst/>
                <a:uLnTx/>
                <a:uFillTx/>
                <a:latin typeface="Source Han Sans SC"/>
                <a:ea typeface="Source Han Sans SC"/>
                <a:cs typeface="胡晓波男神体" panose="02010600030101010101" pitchFamily="2" charset="-122"/>
                <a:sym typeface="思源宋体 CN" panose="02020400000000000000" pitchFamily="18" charset="-122"/>
              </a:rPr>
              <a:t> </a:t>
            </a:r>
            <a:r>
              <a:rPr kumimoji="0" lang="en-US" altLang="en-US" sz="8000" b="1" i="0" u="none" strike="noStrike" kern="1200" cap="none" spc="0" normalizeH="0" noProof="0" dirty="0" err="1">
                <a:ln>
                  <a:noFill/>
                </a:ln>
                <a:solidFill>
                  <a:srgbClr val="F2709C"/>
                </a:solidFill>
                <a:effectLst/>
                <a:uLnTx/>
                <a:uFillTx/>
                <a:latin typeface="Source Han Sans SC"/>
                <a:ea typeface="Source Han Sans SC"/>
                <a:cs typeface="胡晓波男神体" panose="02010600030101010101" pitchFamily="2" charset="-122"/>
                <a:sym typeface="思源宋体 CN" panose="02020400000000000000" pitchFamily="18" charset="-122"/>
              </a:rPr>
              <a:t>thành</a:t>
            </a:r>
            <a:r>
              <a:rPr kumimoji="0" lang="en-US" altLang="en-US" sz="8000" b="1" i="0" u="none" strike="noStrike" kern="1200" cap="none" spc="0" normalizeH="0" noProof="0" dirty="0">
                <a:ln>
                  <a:noFill/>
                </a:ln>
                <a:solidFill>
                  <a:srgbClr val="F2709C"/>
                </a:solidFill>
                <a:effectLst/>
                <a:uLnTx/>
                <a:uFillTx/>
                <a:latin typeface="Source Han Sans SC"/>
                <a:ea typeface="Source Han Sans SC"/>
                <a:cs typeface="胡晓波男神体" panose="02010600030101010101" pitchFamily="2" charset="-122"/>
                <a:sym typeface="思源宋体 CN" panose="02020400000000000000" pitchFamily="18" charset="-122"/>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8000" b="1" i="0" u="none" strike="noStrike" kern="1200" cap="none" spc="0" normalizeH="0" noProof="0" dirty="0" err="1">
                <a:ln>
                  <a:noFill/>
                </a:ln>
                <a:solidFill>
                  <a:srgbClr val="F2709C"/>
                </a:solidFill>
                <a:effectLst/>
                <a:uLnTx/>
                <a:uFillTx/>
                <a:latin typeface="Source Han Sans SC"/>
                <a:ea typeface="Source Han Sans SC"/>
                <a:cs typeface="胡晓波男神体" panose="02010600030101010101" pitchFamily="2" charset="-122"/>
                <a:sym typeface="思源宋体 CN" panose="02020400000000000000" pitchFamily="18" charset="-122"/>
              </a:rPr>
              <a:t>kiến</a:t>
            </a:r>
            <a:r>
              <a:rPr kumimoji="0" lang="en-US" altLang="en-US" sz="8000" b="1" i="0" u="none" strike="noStrike" kern="1200" cap="none" spc="0" normalizeH="0" noProof="0" dirty="0">
                <a:ln>
                  <a:noFill/>
                </a:ln>
                <a:solidFill>
                  <a:srgbClr val="F2709C"/>
                </a:solidFill>
                <a:effectLst/>
                <a:uLnTx/>
                <a:uFillTx/>
                <a:latin typeface="Source Han Sans SC"/>
                <a:ea typeface="Source Han Sans SC"/>
                <a:cs typeface="胡晓波男神体" panose="02010600030101010101" pitchFamily="2" charset="-122"/>
                <a:sym typeface="思源宋体 CN" panose="02020400000000000000" pitchFamily="18" charset="-122"/>
              </a:rPr>
              <a:t> </a:t>
            </a:r>
            <a:r>
              <a:rPr kumimoji="0" lang="en-US" altLang="en-US" sz="8000" b="1" i="0" u="none" strike="noStrike" kern="1200" cap="none" spc="0" normalizeH="0" noProof="0" dirty="0" err="1">
                <a:ln>
                  <a:noFill/>
                </a:ln>
                <a:solidFill>
                  <a:srgbClr val="F2709C"/>
                </a:solidFill>
                <a:effectLst/>
                <a:uLnTx/>
                <a:uFillTx/>
                <a:latin typeface="Source Han Sans SC"/>
                <a:ea typeface="Source Han Sans SC"/>
                <a:cs typeface="胡晓波男神体" panose="02010600030101010101" pitchFamily="2" charset="-122"/>
                <a:sym typeface="思源宋体 CN" panose="02020400000000000000" pitchFamily="18" charset="-122"/>
              </a:rPr>
              <a:t>thức</a:t>
            </a:r>
            <a:endParaRPr kumimoji="0" lang="zh-CN" altLang="en-US" sz="11500" b="1" i="0" u="none" strike="noStrike" kern="1200" cap="none" spc="0" normalizeH="0" baseline="0" noProof="0" dirty="0">
              <a:ln>
                <a:noFill/>
              </a:ln>
              <a:solidFill>
                <a:srgbClr val="F2709C"/>
              </a:solidFill>
              <a:effectLst/>
              <a:uLnTx/>
              <a:uFillTx/>
              <a:latin typeface="胡晓波男神体" panose="02010600030101010101" pitchFamily="2" charset="-122"/>
              <a:ea typeface="胡晓波男神体" panose="02010600030101010101" pitchFamily="2" charset="-122"/>
              <a:cs typeface="胡晓波男神体" panose="02010600030101010101" pitchFamily="2" charset="-122"/>
              <a:sym typeface="思源宋体 CN" panose="02020400000000000000" pitchFamily="18" charset="-122"/>
            </a:endParaRPr>
          </a:p>
        </p:txBody>
      </p:sp>
      <p:pic>
        <p:nvPicPr>
          <p:cNvPr id="6" name="图片 3" descr="世界读书日1">
            <a:extLst>
              <a:ext uri="{FF2B5EF4-FFF2-40B4-BE49-F238E27FC236}">
                <a16:creationId xmlns:a16="http://schemas.microsoft.com/office/drawing/2014/main" id="{C06AAB04-AE1E-D93C-0A7E-64A3871DAC63}"/>
              </a:ext>
            </a:extLst>
          </p:cNvPr>
          <p:cNvPicPr>
            <a:picLocks noChangeAspect="1"/>
          </p:cNvPicPr>
          <p:nvPr/>
        </p:nvPicPr>
        <p:blipFill>
          <a:blip r:embed="rId5"/>
          <a:stretch>
            <a:fillRect/>
          </a:stretch>
        </p:blipFill>
        <p:spPr>
          <a:xfrm>
            <a:off x="9930130" y="5457012"/>
            <a:ext cx="2261870" cy="1400810"/>
          </a:xfrm>
          <a:prstGeom prst="rect">
            <a:avLst/>
          </a:prstGeom>
          <a:effectLst>
            <a:outerShdw blurRad="50800" dist="38100" dir="2700000" algn="tl" rotWithShape="0">
              <a:prstClr val="black">
                <a:alpha val="30000"/>
              </a:prstClr>
            </a:outerShdw>
          </a:effectLst>
        </p:spPr>
      </p:pic>
      <p:pic>
        <p:nvPicPr>
          <p:cNvPr id="3" name="图片 13">
            <a:extLst>
              <a:ext uri="{FF2B5EF4-FFF2-40B4-BE49-F238E27FC236}">
                <a16:creationId xmlns:a16="http://schemas.microsoft.com/office/drawing/2014/main" id="{00536798-EB65-09D2-06E5-324A5486B2D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396052" y="472249"/>
            <a:ext cx="1582640" cy="1428861"/>
          </a:xfrm>
          <a:prstGeom prst="rect">
            <a:avLst/>
          </a:prstGeom>
        </p:spPr>
      </p:pic>
      <p:pic>
        <p:nvPicPr>
          <p:cNvPr id="5" name="图片 2">
            <a:extLst>
              <a:ext uri="{FF2B5EF4-FFF2-40B4-BE49-F238E27FC236}">
                <a16:creationId xmlns:a16="http://schemas.microsoft.com/office/drawing/2014/main" id="{0556A8A7-8F90-54A2-114D-A7B704E3AFD4}"/>
              </a:ext>
            </a:extLst>
          </p:cNvPr>
          <p:cNvPicPr>
            <a:picLocks noChangeAspect="1"/>
          </p:cNvPicPr>
          <p:nvPr/>
        </p:nvPicPr>
        <p:blipFill rotWithShape="1">
          <a:blip r:embed="rId7">
            <a:extLst>
              <a:ext uri="{28A0092B-C50C-407E-A947-70E740481C1C}">
                <a14:useLocalDpi xmlns:a14="http://schemas.microsoft.com/office/drawing/2010/main" val="0"/>
              </a:ext>
            </a:extLst>
          </a:blip>
          <a:srcRect t="22039" r="77934" b="45136"/>
          <a:stretch/>
        </p:blipFill>
        <p:spPr>
          <a:xfrm>
            <a:off x="9051198" y="1729158"/>
            <a:ext cx="2155438" cy="2137517"/>
          </a:xfrm>
          <a:prstGeom prst="rect">
            <a:avLst/>
          </a:prstGeom>
        </p:spPr>
      </p:pic>
    </p:spTree>
    <p:extLst>
      <p:ext uri="{BB962C8B-B14F-4D97-AF65-F5344CB8AC3E}">
        <p14:creationId xmlns:p14="http://schemas.microsoft.com/office/powerpoint/2010/main" val="1217588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rcRect r="15168"/>
          <a:stretch>
            <a:fillRect/>
          </a:stretch>
        </p:blipFill>
        <p:spPr>
          <a:xfrm>
            <a:off x="-1" y="0"/>
            <a:ext cx="12192001" cy="6858000"/>
          </a:xfrm>
          <a:prstGeom prst="rect">
            <a:avLst/>
          </a:prstGeom>
        </p:spPr>
      </p:pic>
      <p:pic>
        <p:nvPicPr>
          <p:cNvPr id="20" name="图片 19">
            <a:extLst>
              <a:ext uri="{FF2B5EF4-FFF2-40B4-BE49-F238E27FC236}">
                <a16:creationId xmlns:a16="http://schemas.microsoft.com/office/drawing/2014/main" id="{D45F85D4-FAB3-3280-A9E0-81B62C107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453672" y="-1534500"/>
            <a:ext cx="5284655" cy="9971313"/>
          </a:xfrm>
          <a:prstGeom prst="rect">
            <a:avLst/>
          </a:prstGeom>
        </p:spPr>
      </p:pic>
      <p:pic>
        <p:nvPicPr>
          <p:cNvPr id="14" name="图片 13">
            <a:extLst>
              <a:ext uri="{FF2B5EF4-FFF2-40B4-BE49-F238E27FC236}">
                <a16:creationId xmlns:a16="http://schemas.microsoft.com/office/drawing/2014/main" id="{0BFDE5BF-5E46-24EE-8CC0-46FEE134C85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65745" y="324715"/>
            <a:ext cx="1794898" cy="1620495"/>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rcRect t="22039" b="17336"/>
          <a:stretch>
            <a:fillRect/>
          </a:stretch>
        </p:blipFill>
        <p:spPr>
          <a:xfrm>
            <a:off x="1063532" y="2895600"/>
            <a:ext cx="10086701" cy="4076700"/>
          </a:xfrm>
          <a:prstGeom prst="rect">
            <a:avLst/>
          </a:prstGeom>
        </p:spPr>
      </p:pic>
      <p:sp>
        <p:nvSpPr>
          <p:cNvPr id="39" name="矩形 38">
            <a:extLst>
              <a:ext uri="{FF2B5EF4-FFF2-40B4-BE49-F238E27FC236}">
                <a16:creationId xmlns:a16="http://schemas.microsoft.com/office/drawing/2014/main" id="{0A591A58-E5AC-BB46-725F-EECE4F99A7AE}"/>
              </a:ext>
            </a:extLst>
          </p:cNvPr>
          <p:cNvSpPr/>
          <p:nvPr/>
        </p:nvSpPr>
        <p:spPr>
          <a:xfrm>
            <a:off x="2115896" y="2182530"/>
            <a:ext cx="8398158" cy="1981200"/>
          </a:xfrm>
          <a:prstGeom prst="rect">
            <a:avLst/>
          </a:prstGeom>
        </p:spPr>
        <p:txBody>
          <a:bodyPr wrap="square">
            <a:normAutofit fontScale="77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0" b="1" i="0" u="none" strike="noStrike" kern="1200" cap="none" spc="0" normalizeH="0" baseline="0" noProof="0" dirty="0">
                <a:ln>
                  <a:noFill/>
                </a:ln>
                <a:solidFill>
                  <a:srgbClr val="F2709C"/>
                </a:solidFill>
                <a:effectLst/>
                <a:uLnTx/>
                <a:uFillTx/>
                <a:latin typeface="Times New Roman" panose="02020603050405020304" pitchFamily="18" charset="0"/>
                <a:ea typeface="Source Han Sans SC"/>
                <a:cs typeface="Times New Roman" panose="02020603050405020304" pitchFamily="18" charset="0"/>
                <a:sym typeface="思源宋体 CN" panose="02020400000000000000" pitchFamily="18" charset="-122"/>
              </a:rPr>
              <a:t>Tri </a:t>
            </a:r>
            <a:r>
              <a:rPr kumimoji="0" lang="en-US" altLang="en-US" sz="10000" b="1" i="0" u="none" strike="noStrike" kern="1200" cap="none" spc="0" normalizeH="0" baseline="0" noProof="0" dirty="0" err="1">
                <a:ln>
                  <a:noFill/>
                </a:ln>
                <a:solidFill>
                  <a:srgbClr val="F2709C"/>
                </a:solidFill>
                <a:effectLst/>
                <a:uLnTx/>
                <a:uFillTx/>
                <a:latin typeface="Times New Roman" panose="02020603050405020304" pitchFamily="18" charset="0"/>
                <a:ea typeface="Source Han Sans SC"/>
                <a:cs typeface="Times New Roman" panose="02020603050405020304" pitchFamily="18" charset="0"/>
                <a:sym typeface="思源宋体 CN" panose="02020400000000000000" pitchFamily="18" charset="-122"/>
              </a:rPr>
              <a:t>thức</a:t>
            </a:r>
            <a:r>
              <a:rPr kumimoji="0" lang="en-US" altLang="en-US" sz="10000" b="1" i="0" u="none" strike="noStrike" kern="1200" cap="none" spc="0" normalizeH="0" noProof="0" dirty="0">
                <a:ln>
                  <a:noFill/>
                </a:ln>
                <a:solidFill>
                  <a:srgbClr val="F2709C"/>
                </a:solidFill>
                <a:effectLst/>
                <a:uLnTx/>
                <a:uFillTx/>
                <a:latin typeface="Times New Roman" panose="02020603050405020304" pitchFamily="18" charset="0"/>
                <a:ea typeface="Source Han Sans SC"/>
                <a:cs typeface="Times New Roman" panose="02020603050405020304" pitchFamily="18" charset="0"/>
                <a:sym typeface="思源宋体 CN" panose="02020400000000000000" pitchFamily="18" charset="-122"/>
              </a:rPr>
              <a:t> </a:t>
            </a:r>
            <a:r>
              <a:rPr kumimoji="0" lang="en-US" altLang="en-US" sz="10000" b="1" i="0" u="none" strike="noStrike" kern="1200" cap="none" spc="0" normalizeH="0" noProof="0" dirty="0" err="1">
                <a:ln>
                  <a:noFill/>
                </a:ln>
                <a:solidFill>
                  <a:srgbClr val="F2709C"/>
                </a:solidFill>
                <a:effectLst/>
                <a:uLnTx/>
                <a:uFillTx/>
                <a:latin typeface="Times New Roman" panose="02020603050405020304" pitchFamily="18" charset="0"/>
                <a:ea typeface="Source Han Sans SC"/>
                <a:cs typeface="Times New Roman" panose="02020603050405020304" pitchFamily="18" charset="0"/>
                <a:sym typeface="思源宋体 CN" panose="02020400000000000000" pitchFamily="18" charset="-122"/>
              </a:rPr>
              <a:t>tiếng</a:t>
            </a:r>
            <a:r>
              <a:rPr kumimoji="0" lang="en-US" altLang="en-US" sz="10000" b="1" i="0" u="none" strike="noStrike" kern="1200" cap="none" spc="0" normalizeH="0" noProof="0" dirty="0">
                <a:ln>
                  <a:noFill/>
                </a:ln>
                <a:solidFill>
                  <a:srgbClr val="F2709C"/>
                </a:solidFill>
                <a:effectLst/>
                <a:uLnTx/>
                <a:uFillTx/>
                <a:latin typeface="Times New Roman" panose="02020603050405020304" pitchFamily="18" charset="0"/>
                <a:ea typeface="Source Han Sans SC"/>
                <a:cs typeface="Times New Roman" panose="02020603050405020304" pitchFamily="18" charset="0"/>
                <a:sym typeface="思源宋体 CN" panose="02020400000000000000" pitchFamily="18" charset="-122"/>
              </a:rPr>
              <a:t> </a:t>
            </a:r>
            <a:r>
              <a:rPr kumimoji="0" lang="en-US" altLang="en-US" sz="10000" b="1" i="0" u="none" strike="noStrike" kern="1200" cap="none" spc="0" normalizeH="0" noProof="0" dirty="0" err="1">
                <a:ln>
                  <a:noFill/>
                </a:ln>
                <a:solidFill>
                  <a:srgbClr val="F2709C"/>
                </a:solidFill>
                <a:effectLst/>
                <a:uLnTx/>
                <a:uFillTx/>
                <a:latin typeface="Times New Roman" panose="02020603050405020304" pitchFamily="18" charset="0"/>
                <a:ea typeface="Source Han Sans SC"/>
                <a:cs typeface="Times New Roman" panose="02020603050405020304" pitchFamily="18" charset="0"/>
                <a:sym typeface="思源宋体 CN" panose="02020400000000000000" pitchFamily="18" charset="-122"/>
              </a:rPr>
              <a:t>Việt</a:t>
            </a:r>
            <a:endParaRPr kumimoji="0" lang="zh-CN" altLang="en-US" sz="10000" b="1" i="0" u="none" strike="noStrike" kern="1200" cap="none" spc="0" normalizeH="0" baseline="0" noProof="0" dirty="0">
              <a:ln>
                <a:noFill/>
              </a:ln>
              <a:solidFill>
                <a:srgbClr val="F2709C"/>
              </a:solidFill>
              <a:effectLst/>
              <a:uLnTx/>
              <a:uFillTx/>
              <a:latin typeface="Times New Roman" panose="02020603050405020304" pitchFamily="18" charset="0"/>
              <a:ea typeface="胡晓波男神体" panose="02010600030101010101" pitchFamily="2" charset="-122"/>
              <a:cs typeface="Times New Roman" panose="02020603050405020304" pitchFamily="18" charset="0"/>
              <a:sym typeface="思源宋体 CN" panose="02020400000000000000" pitchFamily="18" charset="-122"/>
            </a:endParaRPr>
          </a:p>
        </p:txBody>
      </p:sp>
      <p:grpSp>
        <p:nvGrpSpPr>
          <p:cNvPr id="40" name="组合 39">
            <a:extLst>
              <a:ext uri="{FF2B5EF4-FFF2-40B4-BE49-F238E27FC236}">
                <a16:creationId xmlns:a16="http://schemas.microsoft.com/office/drawing/2014/main" id="{0AA1AF48-18E3-0B07-6639-17CC8668BABC}"/>
              </a:ext>
            </a:extLst>
          </p:cNvPr>
          <p:cNvGrpSpPr/>
          <p:nvPr/>
        </p:nvGrpSpPr>
        <p:grpSpPr>
          <a:xfrm>
            <a:off x="4501271" y="694529"/>
            <a:ext cx="3305298" cy="1346200"/>
            <a:chOff x="4153440" y="2121080"/>
            <a:chExt cx="3914461" cy="1601076"/>
          </a:xfrm>
        </p:grpSpPr>
        <p:grpSp>
          <p:nvGrpSpPr>
            <p:cNvPr id="41" name="组合 40">
              <a:extLst>
                <a:ext uri="{FF2B5EF4-FFF2-40B4-BE49-F238E27FC236}">
                  <a16:creationId xmlns:a16="http://schemas.microsoft.com/office/drawing/2014/main" id="{B1AD7E72-22AA-B785-A988-D180ABE69EC9}"/>
                </a:ext>
              </a:extLst>
            </p:cNvPr>
            <p:cNvGrpSpPr/>
            <p:nvPr/>
          </p:nvGrpSpPr>
          <p:grpSpPr>
            <a:xfrm>
              <a:off x="4286776" y="2121080"/>
              <a:ext cx="3618447" cy="1193953"/>
              <a:chOff x="1687199" y="1400070"/>
              <a:chExt cx="4783751" cy="1740999"/>
            </a:xfrm>
          </p:grpSpPr>
          <p:pic>
            <p:nvPicPr>
              <p:cNvPr id="43" name="图片 42">
                <a:extLst>
                  <a:ext uri="{FF2B5EF4-FFF2-40B4-BE49-F238E27FC236}">
                    <a16:creationId xmlns:a16="http://schemas.microsoft.com/office/drawing/2014/main" id="{7DB87B92-9893-0315-7E57-6FC8D1657E8F}"/>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rot="5400000">
                <a:off x="3208575" y="-121306"/>
                <a:ext cx="1740999" cy="4783751"/>
              </a:xfrm>
              <a:prstGeom prst="rect">
                <a:avLst/>
              </a:prstGeom>
              <a:effectLst>
                <a:outerShdw blurRad="63500" sx="102000" sy="102000" algn="ctr" rotWithShape="0">
                  <a:prstClr val="black">
                    <a:alpha val="40000"/>
                  </a:prstClr>
                </a:outerShdw>
              </a:effectLst>
            </p:spPr>
          </p:pic>
          <p:sp>
            <p:nvSpPr>
              <p:cNvPr id="44" name="矩形: 圆角 38">
                <a:extLst>
                  <a:ext uri="{FF2B5EF4-FFF2-40B4-BE49-F238E27FC236}">
                    <a16:creationId xmlns:a16="http://schemas.microsoft.com/office/drawing/2014/main" id="{53EB2B11-1B67-18F8-A101-85BBE9E54372}"/>
                  </a:ext>
                </a:extLst>
              </p:cNvPr>
              <p:cNvSpPr/>
              <p:nvPr/>
            </p:nvSpPr>
            <p:spPr>
              <a:xfrm>
                <a:off x="1959429" y="1577342"/>
                <a:ext cx="4278085" cy="1329143"/>
              </a:xfrm>
              <a:prstGeom prst="roundRect">
                <a:avLst>
                  <a:gd name="adj" fmla="val 7658"/>
                </a:avLst>
              </a:prstGeom>
              <a:noFill/>
              <a:ln w="1270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5B5CD7"/>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grpSp>
        <p:sp>
          <p:nvSpPr>
            <p:cNvPr id="42" name="文本框 41">
              <a:extLst>
                <a:ext uri="{FF2B5EF4-FFF2-40B4-BE49-F238E27FC236}">
                  <a16:creationId xmlns:a16="http://schemas.microsoft.com/office/drawing/2014/main" id="{97247EB8-A494-3154-85A6-3FBA298FB714}"/>
                </a:ext>
              </a:extLst>
            </p:cNvPr>
            <p:cNvSpPr txBox="1"/>
            <p:nvPr/>
          </p:nvSpPr>
          <p:spPr>
            <a:xfrm>
              <a:off x="4153440" y="2121080"/>
              <a:ext cx="3914461" cy="1601076"/>
            </a:xfrm>
            <a:prstGeom prst="rect">
              <a:avLst/>
            </a:prstGeom>
            <a:noFill/>
          </p:spPr>
          <p:txBody>
            <a:bodyPr wrap="square" rtlCol="0">
              <a:norm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srgbClr val="F2709C"/>
                  </a:solidFill>
                  <a:effectLst/>
                  <a:uLnTx/>
                  <a:uFillTx/>
                  <a:latin typeface="思源宋体"/>
                  <a:ea typeface="思源宋体 CN" panose="02020400000000000000" pitchFamily="18" charset="-122"/>
                  <a:cs typeface="Arial"/>
                  <a:sym typeface="思源宋体 CN" panose="02020400000000000000" pitchFamily="18" charset="-122"/>
                </a:rPr>
                <a:t>I</a:t>
              </a:r>
            </a:p>
          </p:txBody>
        </p:sp>
      </p:grpSp>
    </p:spTree>
    <p:extLst>
      <p:ext uri="{BB962C8B-B14F-4D97-AF65-F5344CB8AC3E}">
        <p14:creationId xmlns:p14="http://schemas.microsoft.com/office/powerpoint/2010/main" val="1453435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3">
            <a:extLst>
              <a:ext uri="{FF2B5EF4-FFF2-40B4-BE49-F238E27FC236}">
                <a16:creationId xmlns:a16="http://schemas.microsoft.com/office/drawing/2014/main" id="{B427B98D-132B-6D3D-3CF4-BFB19A9B8BE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408473" y="435108"/>
            <a:ext cx="1072567" cy="968350"/>
          </a:xfrm>
          <a:prstGeom prst="rect">
            <a:avLst/>
          </a:prstGeom>
        </p:spPr>
      </p:pic>
      <p:pic>
        <p:nvPicPr>
          <p:cNvPr id="6" name="图片 2">
            <a:extLst>
              <a:ext uri="{FF2B5EF4-FFF2-40B4-BE49-F238E27FC236}">
                <a16:creationId xmlns:a16="http://schemas.microsoft.com/office/drawing/2014/main" id="{4F68BCBA-1BF7-6B82-2E8B-24741247A708}"/>
              </a:ext>
            </a:extLst>
          </p:cNvPr>
          <p:cNvPicPr>
            <a:picLocks noChangeAspect="1"/>
          </p:cNvPicPr>
          <p:nvPr/>
        </p:nvPicPr>
        <p:blipFill rotWithShape="1">
          <a:blip r:embed="rId3">
            <a:extLst>
              <a:ext uri="{28A0092B-C50C-407E-A947-70E740481C1C}">
                <a14:useLocalDpi xmlns:a14="http://schemas.microsoft.com/office/drawing/2010/main" val="0"/>
              </a:ext>
            </a:extLst>
          </a:blip>
          <a:srcRect t="22039" r="77934" b="45136"/>
          <a:stretch/>
        </p:blipFill>
        <p:spPr>
          <a:xfrm>
            <a:off x="9666877" y="-184347"/>
            <a:ext cx="2225765" cy="2207260"/>
          </a:xfrm>
          <a:prstGeom prst="rect">
            <a:avLst/>
          </a:prstGeom>
        </p:spPr>
      </p:pic>
      <p:grpSp>
        <p:nvGrpSpPr>
          <p:cNvPr id="7" name="组合 39">
            <a:extLst>
              <a:ext uri="{FF2B5EF4-FFF2-40B4-BE49-F238E27FC236}">
                <a16:creationId xmlns:a16="http://schemas.microsoft.com/office/drawing/2014/main" id="{40F875AA-4511-48AA-ADE7-86C890462E1D}"/>
              </a:ext>
            </a:extLst>
          </p:cNvPr>
          <p:cNvGrpSpPr/>
          <p:nvPr/>
        </p:nvGrpSpPr>
        <p:grpSpPr>
          <a:xfrm>
            <a:off x="3458896" y="484136"/>
            <a:ext cx="5773598" cy="788470"/>
            <a:chOff x="4229561" y="2121080"/>
            <a:chExt cx="3732877" cy="1193953"/>
          </a:xfrm>
        </p:grpSpPr>
        <p:grpSp>
          <p:nvGrpSpPr>
            <p:cNvPr id="9" name="组合 40">
              <a:extLst>
                <a:ext uri="{FF2B5EF4-FFF2-40B4-BE49-F238E27FC236}">
                  <a16:creationId xmlns:a16="http://schemas.microsoft.com/office/drawing/2014/main" id="{36BCCF38-BD4F-38B5-2F27-9D0566C639AA}"/>
                </a:ext>
              </a:extLst>
            </p:cNvPr>
            <p:cNvGrpSpPr/>
            <p:nvPr/>
          </p:nvGrpSpPr>
          <p:grpSpPr>
            <a:xfrm>
              <a:off x="4286776" y="2121080"/>
              <a:ext cx="3618447" cy="1193953"/>
              <a:chOff x="1687198" y="1400070"/>
              <a:chExt cx="4783751" cy="1740999"/>
            </a:xfrm>
          </p:grpSpPr>
          <p:pic>
            <p:nvPicPr>
              <p:cNvPr id="11" name="图片 42">
                <a:extLst>
                  <a:ext uri="{FF2B5EF4-FFF2-40B4-BE49-F238E27FC236}">
                    <a16:creationId xmlns:a16="http://schemas.microsoft.com/office/drawing/2014/main" id="{60D2D285-2755-43D8-4B84-D1BC0A1FCA95}"/>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5400000">
                <a:off x="3208574" y="-121306"/>
                <a:ext cx="1740999" cy="4783751"/>
              </a:xfrm>
              <a:prstGeom prst="rect">
                <a:avLst/>
              </a:prstGeom>
              <a:effectLst>
                <a:outerShdw blurRad="63500" sx="102000" sy="102000" algn="ctr" rotWithShape="0">
                  <a:prstClr val="black">
                    <a:alpha val="40000"/>
                  </a:prstClr>
                </a:outerShdw>
              </a:effectLst>
            </p:spPr>
          </p:pic>
          <p:sp>
            <p:nvSpPr>
              <p:cNvPr id="15" name="矩形: 圆角 38">
                <a:extLst>
                  <a:ext uri="{FF2B5EF4-FFF2-40B4-BE49-F238E27FC236}">
                    <a16:creationId xmlns:a16="http://schemas.microsoft.com/office/drawing/2014/main" id="{D5B44306-9A56-6BB4-2270-7BEA383A5CEB}"/>
                  </a:ext>
                </a:extLst>
              </p:cNvPr>
              <p:cNvSpPr/>
              <p:nvPr/>
            </p:nvSpPr>
            <p:spPr>
              <a:xfrm>
                <a:off x="1959429" y="1577342"/>
                <a:ext cx="4278085" cy="1329143"/>
              </a:xfrm>
              <a:prstGeom prst="roundRect">
                <a:avLst>
                  <a:gd name="adj" fmla="val 7658"/>
                </a:avLst>
              </a:prstGeom>
              <a:noFill/>
              <a:ln w="1270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5B5CD7"/>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grpSp>
        <p:sp>
          <p:nvSpPr>
            <p:cNvPr id="10" name="文本框 41">
              <a:extLst>
                <a:ext uri="{FF2B5EF4-FFF2-40B4-BE49-F238E27FC236}">
                  <a16:creationId xmlns:a16="http://schemas.microsoft.com/office/drawing/2014/main" id="{48EB26A6-798E-E6D6-82CF-389DD1F25D7F}"/>
                </a:ext>
              </a:extLst>
            </p:cNvPr>
            <p:cNvSpPr txBox="1"/>
            <p:nvPr/>
          </p:nvSpPr>
          <p:spPr>
            <a:xfrm>
              <a:off x="4229561" y="2317598"/>
              <a:ext cx="3732877" cy="867330"/>
            </a:xfrm>
            <a:prstGeom prst="rect">
              <a:avLst/>
            </a:prstGeom>
            <a:noFill/>
          </p:spPr>
          <p:txBody>
            <a:bodyPr wrap="square" rtlCol="0">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1. </a:t>
              </a:r>
              <a:r>
                <a:rPr kumimoji="0" lang="en-US" altLang="en-US" sz="3600" b="1" i="0" u="none" strike="noStrike" kern="1200" cap="none" spc="0" normalizeH="0" baseline="0" noProof="0" dirty="0" err="1">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Ví</a:t>
              </a:r>
              <a:r>
                <a:rPr kumimoji="0" lang="en-US" altLang="en-US" sz="3600" b="1" i="0" u="none" strike="noStrike" kern="1200" cap="none" spc="0" normalizeH="0" baseline="0" noProof="0" dirty="0">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 </a:t>
              </a:r>
              <a:r>
                <a:rPr kumimoji="0" lang="en-US" altLang="en-US" sz="3600" b="1" i="0" u="none" strike="noStrike" kern="1200" cap="none" spc="0" normalizeH="0" baseline="0" noProof="0" dirty="0" err="1">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dụ</a:t>
              </a:r>
              <a:endParaRPr kumimoji="0" lang="en-US" altLang="en-US" sz="3600" b="1" i="0" u="none" strike="noStrike" kern="1200" cap="none" spc="0" normalizeH="0" baseline="0" noProof="0" dirty="0">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endParaRPr>
            </a:p>
          </p:txBody>
        </p:sp>
      </p:grpSp>
      <p:grpSp>
        <p:nvGrpSpPr>
          <p:cNvPr id="29" name="组合 25">
            <a:extLst>
              <a:ext uri="{FF2B5EF4-FFF2-40B4-BE49-F238E27FC236}">
                <a16:creationId xmlns:a16="http://schemas.microsoft.com/office/drawing/2014/main" id="{4A477366-0351-F284-D999-703ABCC08366}"/>
              </a:ext>
            </a:extLst>
          </p:cNvPr>
          <p:cNvGrpSpPr/>
          <p:nvPr/>
        </p:nvGrpSpPr>
        <p:grpSpPr>
          <a:xfrm>
            <a:off x="593998" y="1728273"/>
            <a:ext cx="4786416" cy="4158746"/>
            <a:chOff x="4505216" y="1616700"/>
            <a:chExt cx="2955001" cy="2279359"/>
          </a:xfrm>
        </p:grpSpPr>
        <p:sp>
          <p:nvSpPr>
            <p:cNvPr id="30" name="十角星 5">
              <a:extLst>
                <a:ext uri="{FF2B5EF4-FFF2-40B4-BE49-F238E27FC236}">
                  <a16:creationId xmlns:a16="http://schemas.microsoft.com/office/drawing/2014/main" id="{1E0485EC-4796-895D-AABA-E327A4015550}"/>
                </a:ext>
              </a:extLst>
            </p:cNvPr>
            <p:cNvSpPr/>
            <p:nvPr/>
          </p:nvSpPr>
          <p:spPr>
            <a:xfrm rot="20096755">
              <a:off x="4849130" y="1808904"/>
              <a:ext cx="2611087" cy="2087155"/>
            </a:xfrm>
            <a:custGeom>
              <a:avLst/>
              <a:gdLst>
                <a:gd name="connsiteX0" fmla="*/ -2 w 2387784"/>
                <a:gd name="connsiteY0" fmla="*/ 762105 h 2205868"/>
                <a:gd name="connsiteX1" fmla="*/ 315673 w 2387784"/>
                <a:gd name="connsiteY1" fmla="*/ 542329 h 2205868"/>
                <a:gd name="connsiteX2" fmla="*/ 456022 w 2387784"/>
                <a:gd name="connsiteY2" fmla="*/ 210638 h 2205868"/>
                <a:gd name="connsiteX3" fmla="*/ 858440 w 2387784"/>
                <a:gd name="connsiteY3" fmla="*/ 195859 h 2205868"/>
                <a:gd name="connsiteX4" fmla="*/ 1193892 w 2387784"/>
                <a:gd name="connsiteY4" fmla="*/ 0 h 2205868"/>
                <a:gd name="connsiteX5" fmla="*/ 1529344 w 2387784"/>
                <a:gd name="connsiteY5" fmla="*/ 195859 h 2205868"/>
                <a:gd name="connsiteX6" fmla="*/ 1931762 w 2387784"/>
                <a:gd name="connsiteY6" fmla="*/ 210638 h 2205868"/>
                <a:gd name="connsiteX7" fmla="*/ 2072111 w 2387784"/>
                <a:gd name="connsiteY7" fmla="*/ 542329 h 2205868"/>
                <a:gd name="connsiteX8" fmla="*/ 2387786 w 2387784"/>
                <a:gd name="connsiteY8" fmla="*/ 762105 h 2205868"/>
                <a:gd name="connsiteX9" fmla="*/ 2279426 w 2387784"/>
                <a:gd name="connsiteY9" fmla="*/ 1102934 h 2205868"/>
                <a:gd name="connsiteX10" fmla="*/ 2387786 w 2387784"/>
                <a:gd name="connsiteY10" fmla="*/ 1443763 h 2205868"/>
                <a:gd name="connsiteX11" fmla="*/ 2072111 w 2387784"/>
                <a:gd name="connsiteY11" fmla="*/ 1663539 h 2205868"/>
                <a:gd name="connsiteX12" fmla="*/ 1931762 w 2387784"/>
                <a:gd name="connsiteY12" fmla="*/ 1995230 h 2205868"/>
                <a:gd name="connsiteX13" fmla="*/ 1529344 w 2387784"/>
                <a:gd name="connsiteY13" fmla="*/ 2010009 h 2205868"/>
                <a:gd name="connsiteX14" fmla="*/ 1193892 w 2387784"/>
                <a:gd name="connsiteY14" fmla="*/ 2205868 h 2205868"/>
                <a:gd name="connsiteX15" fmla="*/ 858440 w 2387784"/>
                <a:gd name="connsiteY15" fmla="*/ 2010009 h 2205868"/>
                <a:gd name="connsiteX16" fmla="*/ 456022 w 2387784"/>
                <a:gd name="connsiteY16" fmla="*/ 1995230 h 2205868"/>
                <a:gd name="connsiteX17" fmla="*/ 315673 w 2387784"/>
                <a:gd name="connsiteY17" fmla="*/ 1663539 h 2205868"/>
                <a:gd name="connsiteX18" fmla="*/ -2 w 2387784"/>
                <a:gd name="connsiteY18" fmla="*/ 1443763 h 2205868"/>
                <a:gd name="connsiteX19" fmla="*/ 108358 w 2387784"/>
                <a:gd name="connsiteY19" fmla="*/ 1102934 h 2205868"/>
                <a:gd name="connsiteX20" fmla="*/ -2 w 2387784"/>
                <a:gd name="connsiteY20" fmla="*/ 762105 h 2205868"/>
                <a:gd name="connsiteX0" fmla="*/ 0 w 2387788"/>
                <a:gd name="connsiteY0" fmla="*/ 762105 h 2205868"/>
                <a:gd name="connsiteX1" fmla="*/ 315675 w 2387788"/>
                <a:gd name="connsiteY1" fmla="*/ 542329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87788"/>
                <a:gd name="connsiteY0" fmla="*/ 762105 h 2205868"/>
                <a:gd name="connsiteX1" fmla="*/ 273835 w 2387788"/>
                <a:gd name="connsiteY1" fmla="*/ 476590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16946 w 2396374"/>
                <a:gd name="connsiteY19" fmla="*/ 110293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55197 w 2396374"/>
                <a:gd name="connsiteY19" fmla="*/ 1134009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162072 w 2396374"/>
                <a:gd name="connsiteY18" fmla="*/ 1383566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17104 w 2396374"/>
                <a:gd name="connsiteY16" fmla="*/ 1796029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34080 w 2396374"/>
                <a:gd name="connsiteY17" fmla="*/ 1569737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509943 w 2396374"/>
                <a:gd name="connsiteY17" fmla="*/ 150624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967078 w 2396374"/>
                <a:gd name="connsiteY15" fmla="*/ 1951222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1007573 w 2396374"/>
                <a:gd name="connsiteY15" fmla="*/ 1864595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043091"/>
                <a:gd name="connsiteX1" fmla="*/ 282421 w 2396374"/>
                <a:gd name="connsiteY1" fmla="*/ 476590 h 2043091"/>
                <a:gd name="connsiteX2" fmla="*/ 486330 w 2396374"/>
                <a:gd name="connsiteY2" fmla="*/ 121833 h 2043091"/>
                <a:gd name="connsiteX3" fmla="*/ 867028 w 2396374"/>
                <a:gd name="connsiteY3" fmla="*/ 195859 h 2043091"/>
                <a:gd name="connsiteX4" fmla="*/ 1202480 w 2396374"/>
                <a:gd name="connsiteY4" fmla="*/ 0 h 2043091"/>
                <a:gd name="connsiteX5" fmla="*/ 1537932 w 2396374"/>
                <a:gd name="connsiteY5" fmla="*/ 195859 h 2043091"/>
                <a:gd name="connsiteX6" fmla="*/ 1940350 w 2396374"/>
                <a:gd name="connsiteY6" fmla="*/ 210638 h 2043091"/>
                <a:gd name="connsiteX7" fmla="*/ 2080699 w 2396374"/>
                <a:gd name="connsiteY7" fmla="*/ 542329 h 2043091"/>
                <a:gd name="connsiteX8" fmla="*/ 2396374 w 2396374"/>
                <a:gd name="connsiteY8" fmla="*/ 762105 h 2043091"/>
                <a:gd name="connsiteX9" fmla="*/ 2288014 w 2396374"/>
                <a:gd name="connsiteY9" fmla="*/ 1102934 h 2043091"/>
                <a:gd name="connsiteX10" fmla="*/ 2396374 w 2396374"/>
                <a:gd name="connsiteY10" fmla="*/ 1443763 h 2043091"/>
                <a:gd name="connsiteX11" fmla="*/ 2080699 w 2396374"/>
                <a:gd name="connsiteY11" fmla="*/ 1663539 h 2043091"/>
                <a:gd name="connsiteX12" fmla="*/ 1940350 w 2396374"/>
                <a:gd name="connsiteY12" fmla="*/ 1995230 h 2043091"/>
                <a:gd name="connsiteX13" fmla="*/ 1537932 w 2396374"/>
                <a:gd name="connsiteY13" fmla="*/ 2010009 h 2043091"/>
                <a:gd name="connsiteX14" fmla="*/ 1291765 w 2396374"/>
                <a:gd name="connsiteY14" fmla="*/ 2043091 h 2043091"/>
                <a:gd name="connsiteX15" fmla="*/ 1007573 w 2396374"/>
                <a:gd name="connsiteY15" fmla="*/ 1864595 h 2043091"/>
                <a:gd name="connsiteX16" fmla="*/ 623927 w 2396374"/>
                <a:gd name="connsiteY16" fmla="*/ 1851996 h 2043091"/>
                <a:gd name="connsiteX17" fmla="*/ 443852 w 2396374"/>
                <a:gd name="connsiteY17" fmla="*/ 1534722 h 2043091"/>
                <a:gd name="connsiteX18" fmla="*/ 95276 w 2396374"/>
                <a:gd name="connsiteY18" fmla="*/ 1385327 h 2043091"/>
                <a:gd name="connsiteX19" fmla="*/ 128479 w 2396374"/>
                <a:gd name="connsiteY19" fmla="*/ 1134714 h 2043091"/>
                <a:gd name="connsiteX20" fmla="*/ 0 w 2396374"/>
                <a:gd name="connsiteY20" fmla="*/ 639341 h 2043091"/>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940350 w 2396374"/>
                <a:gd name="connsiteY12" fmla="*/ 1995230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885216 w 2396374"/>
                <a:gd name="connsiteY12" fmla="*/ 183091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44531 w 2396374"/>
                <a:gd name="connsiteY13" fmla="*/ 1854762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623211 w 2396374"/>
                <a:gd name="connsiteY13" fmla="*/ 1898140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080699 w 2545855"/>
                <a:gd name="connsiteY11" fmla="*/ 1663539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06663 w 2545855"/>
                <a:gd name="connsiteY7" fmla="*/ 573693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91207 w 2545855"/>
                <a:gd name="connsiteY6" fmla="*/ 273430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19094 w 2545855"/>
                <a:gd name="connsiteY5" fmla="*/ 292610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491670 w 2545855"/>
                <a:gd name="connsiteY5" fmla="*/ 266597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558833 h 2005192"/>
                <a:gd name="connsiteX1" fmla="*/ 282421 w 2545855"/>
                <a:gd name="connsiteY1" fmla="*/ 396082 h 2005192"/>
                <a:gd name="connsiteX2" fmla="*/ 486330 w 2545855"/>
                <a:gd name="connsiteY2" fmla="*/ 41325 h 2005192"/>
                <a:gd name="connsiteX3" fmla="*/ 867028 w 2545855"/>
                <a:gd name="connsiteY3" fmla="*/ 115351 h 2005192"/>
                <a:gd name="connsiteX4" fmla="*/ 1191236 w 2545855"/>
                <a:gd name="connsiteY4" fmla="*/ 0 h 2005192"/>
                <a:gd name="connsiteX5" fmla="*/ 1491670 w 2545855"/>
                <a:gd name="connsiteY5" fmla="*/ 186089 h 2005192"/>
                <a:gd name="connsiteX6" fmla="*/ 1871728 w 2545855"/>
                <a:gd name="connsiteY6" fmla="*/ 164025 h 2005192"/>
                <a:gd name="connsiteX7" fmla="*/ 2064808 w 2545855"/>
                <a:gd name="connsiteY7" fmla="*/ 467588 h 2005192"/>
                <a:gd name="connsiteX8" fmla="*/ 2409028 w 2545855"/>
                <a:gd name="connsiteY8" fmla="*/ 654527 h 2005192"/>
                <a:gd name="connsiteX9" fmla="*/ 2349396 w 2545855"/>
                <a:gd name="connsiteY9" fmla="*/ 1018132 h 2005192"/>
                <a:gd name="connsiteX10" fmla="*/ 2545855 w 2545855"/>
                <a:gd name="connsiteY10" fmla="*/ 1353965 h 2005192"/>
                <a:gd name="connsiteX11" fmla="*/ 2228771 w 2545855"/>
                <a:gd name="connsiteY11" fmla="*/ 1520303 h 2005192"/>
                <a:gd name="connsiteX12" fmla="*/ 2032807 w 2545855"/>
                <a:gd name="connsiteY12" fmla="*/ 1872178 h 2005192"/>
                <a:gd name="connsiteX13" fmla="*/ 1623211 w 2545855"/>
                <a:gd name="connsiteY13" fmla="*/ 1817632 h 2005192"/>
                <a:gd name="connsiteX14" fmla="*/ 1298236 w 2545855"/>
                <a:gd name="connsiteY14" fmla="*/ 2005192 h 2005192"/>
                <a:gd name="connsiteX15" fmla="*/ 1007573 w 2545855"/>
                <a:gd name="connsiteY15" fmla="*/ 1784087 h 2005192"/>
                <a:gd name="connsiteX16" fmla="*/ 623927 w 2545855"/>
                <a:gd name="connsiteY16" fmla="*/ 1771488 h 2005192"/>
                <a:gd name="connsiteX17" fmla="*/ 443852 w 2545855"/>
                <a:gd name="connsiteY17" fmla="*/ 1454214 h 2005192"/>
                <a:gd name="connsiteX18" fmla="*/ 95276 w 2545855"/>
                <a:gd name="connsiteY18" fmla="*/ 1304819 h 2005192"/>
                <a:gd name="connsiteX19" fmla="*/ 128479 w 2545855"/>
                <a:gd name="connsiteY19" fmla="*/ 1054206 h 2005192"/>
                <a:gd name="connsiteX20" fmla="*/ 0 w 2545855"/>
                <a:gd name="connsiteY20" fmla="*/ 558833 h 2005192"/>
                <a:gd name="connsiteX0" fmla="*/ 0 w 2545855"/>
                <a:gd name="connsiteY0" fmla="*/ 604677 h 2051036"/>
                <a:gd name="connsiteX1" fmla="*/ 282421 w 2545855"/>
                <a:gd name="connsiteY1" fmla="*/ 441926 h 2051036"/>
                <a:gd name="connsiteX2" fmla="*/ 486330 w 2545855"/>
                <a:gd name="connsiteY2" fmla="*/ 87169 h 2051036"/>
                <a:gd name="connsiteX3" fmla="*/ 867028 w 2545855"/>
                <a:gd name="connsiteY3" fmla="*/ 161195 h 2051036"/>
                <a:gd name="connsiteX4" fmla="*/ 1206069 w 2545855"/>
                <a:gd name="connsiteY4" fmla="*/ 0 h 2051036"/>
                <a:gd name="connsiteX5" fmla="*/ 1491670 w 2545855"/>
                <a:gd name="connsiteY5" fmla="*/ 231933 h 2051036"/>
                <a:gd name="connsiteX6" fmla="*/ 1871728 w 2545855"/>
                <a:gd name="connsiteY6" fmla="*/ 209869 h 2051036"/>
                <a:gd name="connsiteX7" fmla="*/ 2064808 w 2545855"/>
                <a:gd name="connsiteY7" fmla="*/ 513432 h 2051036"/>
                <a:gd name="connsiteX8" fmla="*/ 2409028 w 2545855"/>
                <a:gd name="connsiteY8" fmla="*/ 700371 h 2051036"/>
                <a:gd name="connsiteX9" fmla="*/ 2349396 w 2545855"/>
                <a:gd name="connsiteY9" fmla="*/ 1063976 h 2051036"/>
                <a:gd name="connsiteX10" fmla="*/ 2545855 w 2545855"/>
                <a:gd name="connsiteY10" fmla="*/ 1399809 h 2051036"/>
                <a:gd name="connsiteX11" fmla="*/ 2228771 w 2545855"/>
                <a:gd name="connsiteY11" fmla="*/ 1566147 h 2051036"/>
                <a:gd name="connsiteX12" fmla="*/ 2032807 w 2545855"/>
                <a:gd name="connsiteY12" fmla="*/ 1918022 h 2051036"/>
                <a:gd name="connsiteX13" fmla="*/ 1623211 w 2545855"/>
                <a:gd name="connsiteY13" fmla="*/ 1863476 h 2051036"/>
                <a:gd name="connsiteX14" fmla="*/ 1298236 w 2545855"/>
                <a:gd name="connsiteY14" fmla="*/ 2051036 h 2051036"/>
                <a:gd name="connsiteX15" fmla="*/ 1007573 w 2545855"/>
                <a:gd name="connsiteY15" fmla="*/ 1829931 h 2051036"/>
                <a:gd name="connsiteX16" fmla="*/ 623927 w 2545855"/>
                <a:gd name="connsiteY16" fmla="*/ 1817332 h 2051036"/>
                <a:gd name="connsiteX17" fmla="*/ 443852 w 2545855"/>
                <a:gd name="connsiteY17" fmla="*/ 1500058 h 2051036"/>
                <a:gd name="connsiteX18" fmla="*/ 95276 w 2545855"/>
                <a:gd name="connsiteY18" fmla="*/ 1350663 h 2051036"/>
                <a:gd name="connsiteX19" fmla="*/ 128479 w 2545855"/>
                <a:gd name="connsiteY19" fmla="*/ 1100050 h 2051036"/>
                <a:gd name="connsiteX20" fmla="*/ 0 w 2545855"/>
                <a:gd name="connsiteY20" fmla="*/ 604677 h 205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5855" h="2051036">
                  <a:moveTo>
                    <a:pt x="0" y="604677"/>
                  </a:moveTo>
                  <a:lnTo>
                    <a:pt x="282421" y="441926"/>
                  </a:lnTo>
                  <a:lnTo>
                    <a:pt x="486330" y="87169"/>
                  </a:lnTo>
                  <a:lnTo>
                    <a:pt x="867028" y="161195"/>
                  </a:lnTo>
                  <a:lnTo>
                    <a:pt x="1206069" y="0"/>
                  </a:lnTo>
                  <a:lnTo>
                    <a:pt x="1491670" y="231933"/>
                  </a:lnTo>
                  <a:lnTo>
                    <a:pt x="1871728" y="209869"/>
                  </a:lnTo>
                  <a:lnTo>
                    <a:pt x="2064808" y="513432"/>
                  </a:lnTo>
                  <a:lnTo>
                    <a:pt x="2409028" y="700371"/>
                  </a:lnTo>
                  <a:lnTo>
                    <a:pt x="2349396" y="1063976"/>
                  </a:lnTo>
                  <a:lnTo>
                    <a:pt x="2545855" y="1399809"/>
                  </a:lnTo>
                  <a:lnTo>
                    <a:pt x="2228771" y="1566147"/>
                  </a:lnTo>
                  <a:lnTo>
                    <a:pt x="2032807" y="1918022"/>
                  </a:lnTo>
                  <a:lnTo>
                    <a:pt x="1623211" y="1863476"/>
                  </a:lnTo>
                  <a:lnTo>
                    <a:pt x="1298236" y="2051036"/>
                  </a:lnTo>
                  <a:lnTo>
                    <a:pt x="1007573" y="1829931"/>
                  </a:lnTo>
                  <a:lnTo>
                    <a:pt x="623927" y="1817332"/>
                  </a:lnTo>
                  <a:lnTo>
                    <a:pt x="443852" y="1500058"/>
                  </a:lnTo>
                  <a:lnTo>
                    <a:pt x="95276" y="1350663"/>
                  </a:lnTo>
                  <a:lnTo>
                    <a:pt x="128479" y="1100050"/>
                  </a:lnTo>
                  <a:lnTo>
                    <a:pt x="0" y="604677"/>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微软雅黑"/>
                <a:cs typeface="+mn-ea"/>
                <a:sym typeface="+mn-lt"/>
              </a:endParaRPr>
            </a:p>
          </p:txBody>
        </p:sp>
        <p:grpSp>
          <p:nvGrpSpPr>
            <p:cNvPr id="31" name="组合 27">
              <a:extLst>
                <a:ext uri="{FF2B5EF4-FFF2-40B4-BE49-F238E27FC236}">
                  <a16:creationId xmlns:a16="http://schemas.microsoft.com/office/drawing/2014/main" id="{9AE2CB22-55ED-71C5-8FED-2A3CB5436A19}"/>
                </a:ext>
              </a:extLst>
            </p:cNvPr>
            <p:cNvGrpSpPr/>
            <p:nvPr/>
          </p:nvGrpSpPr>
          <p:grpSpPr>
            <a:xfrm>
              <a:off x="4505216" y="1616700"/>
              <a:ext cx="2917537" cy="2246197"/>
              <a:chOff x="4505216" y="1616700"/>
              <a:chExt cx="2917537" cy="2246197"/>
            </a:xfrm>
          </p:grpSpPr>
          <p:pic>
            <p:nvPicPr>
              <p:cNvPr id="32" name="图片 28">
                <a:extLst>
                  <a:ext uri="{FF2B5EF4-FFF2-40B4-BE49-F238E27FC236}">
                    <a16:creationId xmlns:a16="http://schemas.microsoft.com/office/drawing/2014/main" id="{C42B2413-042C-1014-9616-A6AF233750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05216" y="1616700"/>
                <a:ext cx="2917537" cy="2246197"/>
              </a:xfrm>
              <a:prstGeom prst="rect">
                <a:avLst/>
              </a:prstGeom>
            </p:spPr>
          </p:pic>
          <p:sp>
            <p:nvSpPr>
              <p:cNvPr id="33" name="文本框 31">
                <a:extLst>
                  <a:ext uri="{FF2B5EF4-FFF2-40B4-BE49-F238E27FC236}">
                    <a16:creationId xmlns:a16="http://schemas.microsoft.com/office/drawing/2014/main" id="{B8BFCD4E-A93B-35C2-F259-257BA3507268}"/>
                  </a:ext>
                </a:extLst>
              </p:cNvPr>
              <p:cNvSpPr txBox="1"/>
              <p:nvPr/>
            </p:nvSpPr>
            <p:spPr>
              <a:xfrm>
                <a:off x="5011645" y="2121343"/>
                <a:ext cx="1944188" cy="1163952"/>
              </a:xfrm>
              <a:prstGeom prst="rect">
                <a:avLst/>
              </a:prstGeom>
              <a:noFill/>
            </p:spPr>
            <p:txBody>
              <a:bodyPr wrap="square" rtlCol="0">
                <a:spAutoFit/>
              </a:bodyPr>
              <a:lstStyle/>
              <a:p>
                <a:pPr algn="ctr">
                  <a:lnSpc>
                    <a:spcPct val="150000"/>
                  </a:lnSpc>
                  <a:spcAft>
                    <a:spcPts val="800"/>
                  </a:spcAft>
                </a:pPr>
                <a:r>
                  <a:rPr lang="vi-VN" sz="4400" kern="100" dirty="0">
                    <a:solidFill>
                      <a:srgbClr val="000000"/>
                    </a:solidFill>
                    <a:effectLst/>
                    <a:latin typeface="+mj-lt"/>
                    <a:ea typeface="Calibri" panose="020F0502020204030204" pitchFamily="34" charset="0"/>
                    <a:cs typeface="Times New Roman" panose="02020603050405020304" pitchFamily="18" charset="0"/>
                  </a:rPr>
                  <a:t>Hs thảo luận PHT số </a:t>
                </a:r>
                <a:r>
                  <a:rPr lang="vi-VN" sz="4400" kern="100" dirty="0" smtClean="0">
                    <a:solidFill>
                      <a:srgbClr val="000000"/>
                    </a:solidFill>
                    <a:effectLst/>
                    <a:latin typeface="+mj-lt"/>
                    <a:ea typeface="Calibri" panose="020F0502020204030204" pitchFamily="34" charset="0"/>
                    <a:cs typeface="Times New Roman" panose="02020603050405020304" pitchFamily="18" charset="0"/>
                  </a:rPr>
                  <a:t>1</a:t>
                </a:r>
                <a:r>
                  <a:rPr lang="en-US" sz="4400" kern="100" dirty="0" smtClean="0">
                    <a:solidFill>
                      <a:srgbClr val="000000"/>
                    </a:solidFill>
                    <a:effectLst/>
                    <a:latin typeface="+mj-lt"/>
                    <a:ea typeface="Calibri" panose="020F0502020204030204" pitchFamily="34" charset="0"/>
                    <a:cs typeface="Times New Roman" panose="02020603050405020304" pitchFamily="18" charset="0"/>
                  </a:rPr>
                  <a:t>.</a:t>
                </a:r>
                <a:endParaRPr lang="en-SG" sz="4400" dirty="0">
                  <a:effectLst/>
                  <a:latin typeface="+mj-lt"/>
                  <a:ea typeface="Calibri" panose="020F0502020204030204" pitchFamily="34" charset="0"/>
                  <a:cs typeface="Times New Roman" panose="02020603050405020304" pitchFamily="18" charset="0"/>
                </a:endParaRPr>
              </a:p>
            </p:txBody>
          </p:sp>
        </p:grpSp>
      </p:grpSp>
      <p:pic>
        <p:nvPicPr>
          <p:cNvPr id="34" name="图片 1">
            <a:extLst>
              <a:ext uri="{FF2B5EF4-FFF2-40B4-BE49-F238E27FC236}">
                <a16:creationId xmlns:a16="http://schemas.microsoft.com/office/drawing/2014/main" id="{4287970C-0054-E844-C8D8-FB2854517B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62238" y="2250951"/>
            <a:ext cx="4786416" cy="4786416"/>
          </a:xfrm>
          <a:prstGeom prst="rect">
            <a:avLst/>
          </a:prstGeom>
        </p:spPr>
      </p:pic>
    </p:spTree>
    <p:extLst>
      <p:ext uri="{BB962C8B-B14F-4D97-AF65-F5344CB8AC3E}">
        <p14:creationId xmlns:p14="http://schemas.microsoft.com/office/powerpoint/2010/main" val="221825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900" decel="100000" fill="hold"/>
                                        <p:tgtEl>
                                          <p:spTgt spid="2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834808-D1C2-DEF8-742C-DEEB3D1F18B5}"/>
              </a:ext>
            </a:extLst>
          </p:cNvPr>
          <p:cNvPicPr>
            <a:picLocks noChangeAspect="1"/>
          </p:cNvPicPr>
          <p:nvPr/>
        </p:nvPicPr>
        <p:blipFill>
          <a:blip r:embed="rId2"/>
          <a:stretch>
            <a:fillRect/>
          </a:stretch>
        </p:blipFill>
        <p:spPr>
          <a:xfrm>
            <a:off x="0" y="1674"/>
            <a:ext cx="12192000" cy="6854653"/>
          </a:xfrm>
          <a:prstGeom prst="rect">
            <a:avLst/>
          </a:prstGeom>
        </p:spPr>
      </p:pic>
      <p:sp>
        <p:nvSpPr>
          <p:cNvPr id="11" name="TextBox 10">
            <a:extLst>
              <a:ext uri="{FF2B5EF4-FFF2-40B4-BE49-F238E27FC236}">
                <a16:creationId xmlns:a16="http://schemas.microsoft.com/office/drawing/2014/main" id="{269ED563-9420-5471-6E81-5E6AF9B83893}"/>
              </a:ext>
            </a:extLst>
          </p:cNvPr>
          <p:cNvSpPr txBox="1"/>
          <p:nvPr/>
        </p:nvSpPr>
        <p:spPr>
          <a:xfrm>
            <a:off x="703112" y="134357"/>
            <a:ext cx="11895288" cy="2636619"/>
          </a:xfrm>
          <a:prstGeom prst="rect">
            <a:avLst/>
          </a:prstGeom>
          <a:noFill/>
        </p:spPr>
        <p:txBody>
          <a:bodyPr wrap="square">
            <a:spAutoFit/>
          </a:bodyPr>
          <a:lstStyle/>
          <a:p>
            <a:pPr algn="just">
              <a:spcAft>
                <a:spcPts val="800"/>
              </a:spcAft>
            </a:pPr>
            <a:r>
              <a:rPr lang="en-SG"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200" b="1" i="1" dirty="0">
                <a:effectLst/>
                <a:latin typeface="Times New Roman" panose="02020603050405020304" pitchFamily="18" charset="0"/>
                <a:ea typeface="Calibri" panose="020F0502020204030204" pitchFamily="34" charset="0"/>
                <a:cs typeface="Times New Roman" panose="02020603050405020304" pitchFamily="18" charset="0"/>
              </a:rPr>
              <a:t>Ví dụ 1:</a:t>
            </a:r>
            <a:endParaRPr lang="en-SG"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200" i="1" dirty="0">
                <a:effectLst/>
                <a:latin typeface="Times New Roman" panose="02020603050405020304" pitchFamily="18" charset="0"/>
                <a:ea typeface="Calibri" panose="020F0502020204030204" pitchFamily="34" charset="0"/>
                <a:cs typeface="Times New Roman" panose="02020603050405020304" pitchFamily="18" charset="0"/>
              </a:rPr>
              <a:t>- Anh Mên ơi, anh Mên! </a:t>
            </a:r>
            <a:endParaRPr lang="en-SG"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200" dirty="0">
                <a:effectLst/>
                <a:latin typeface="Times New Roman" panose="02020603050405020304" pitchFamily="18" charset="0"/>
                <a:ea typeface="Calibri" panose="020F0502020204030204" pitchFamily="34" charset="0"/>
                <a:cs typeface="Times New Roman" panose="02020603050405020304" pitchFamily="18" charset="0"/>
              </a:rPr>
              <a:t>(Nguyễn Quang Thiều, Bầy chim chìa vôi) </a:t>
            </a:r>
            <a:endParaRPr lang="en-SG"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200" b="1" i="1" dirty="0">
                <a:effectLst/>
                <a:latin typeface="Times New Roman" panose="02020603050405020304" pitchFamily="18" charset="0"/>
                <a:ea typeface="Calibri" panose="020F0502020204030204" pitchFamily="34" charset="0"/>
                <a:cs typeface="Times New Roman" panose="02020603050405020304" pitchFamily="18" charset="0"/>
              </a:rPr>
              <a:t>Ví dụ 2:</a:t>
            </a:r>
            <a:endParaRPr lang="en-SG"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200" i="1" dirty="0">
                <a:effectLst/>
                <a:latin typeface="Times New Roman" panose="02020603050405020304" pitchFamily="18" charset="0"/>
                <a:ea typeface="Calibri" panose="020F0502020204030204" pitchFamily="34" charset="0"/>
                <a:cs typeface="Times New Roman" panose="02020603050405020304" pitchFamily="18" charset="0"/>
              </a:rPr>
              <a:t>Dòng suối trong trẻo của thầy</a:t>
            </a:r>
            <a:r>
              <a:rPr lang="vi-VN" sz="2200" dirty="0">
                <a:effectLst/>
                <a:latin typeface="Times New Roman" panose="02020603050405020304" pitchFamily="18" charset="0"/>
                <a:ea typeface="Calibri" panose="020F0502020204030204" pitchFamily="34" charset="0"/>
                <a:cs typeface="Times New Roman" panose="02020603050405020304" pitchFamily="18" charset="0"/>
              </a:rPr>
              <a:t> – thầy âu yếm nhìn tôi – </a:t>
            </a:r>
            <a:r>
              <a:rPr lang="vi-VN" sz="2200" i="1" dirty="0">
                <a:effectLst/>
                <a:latin typeface="Times New Roman" panose="02020603050405020304" pitchFamily="18" charset="0"/>
                <a:ea typeface="Calibri" panose="020F0502020204030204" pitchFamily="34" charset="0"/>
                <a:cs typeface="Times New Roman" panose="02020603050405020304" pitchFamily="18" charset="0"/>
              </a:rPr>
              <a:t>em thông minh lắm!</a:t>
            </a:r>
            <a:r>
              <a:rPr lang="vi-VN"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SG" sz="2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vi-VN" sz="2200" dirty="0">
                <a:effectLst/>
                <a:latin typeface="Times New Roman" panose="02020603050405020304" pitchFamily="18" charset="0"/>
                <a:ea typeface="Calibri" panose="020F0502020204030204" pitchFamily="34" charset="0"/>
                <a:cs typeface="Times New Roman" panose="02020603050405020304" pitchFamily="18" charset="0"/>
              </a:rPr>
              <a:t>(Trin-ghi-dơAi-tơ-ma-tốp, Người thầy đầu tiên)</a:t>
            </a:r>
            <a:endParaRPr lang="en-SG"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84F5B61-05B2-4F08-E9C5-16F6E1C04A04}"/>
              </a:ext>
            </a:extLst>
          </p:cNvPr>
          <p:cNvSpPr txBox="1"/>
          <p:nvPr/>
        </p:nvSpPr>
        <p:spPr>
          <a:xfrm>
            <a:off x="1172060" y="3121575"/>
            <a:ext cx="3014255" cy="1323439"/>
          </a:xfrm>
          <a:prstGeom prst="rect">
            <a:avLst/>
          </a:prstGeom>
          <a:noFill/>
        </p:spPr>
        <p:txBody>
          <a:bodyPr wrap="square">
            <a:spAutoFit/>
          </a:bodyPr>
          <a:lstStyle/>
          <a:p>
            <a:pPr algn="just"/>
            <a:r>
              <a:rPr lang="vi-VN" sz="2000" b="1" i="1" dirty="0">
                <a:solidFill>
                  <a:schemeClr val="accent2">
                    <a:lumMod val="50000"/>
                  </a:schemeClr>
                </a:solidFill>
                <a:latin typeface="Times New Roman" panose="02020603050405020304" pitchFamily="18" charset="0"/>
                <a:cs typeface="Times New Roman" panose="02020603050405020304" pitchFamily="18" charset="0"/>
              </a:rPr>
              <a:t>(1) Xác định thành phần phụ chú và gọi – đáp và thành phần chêm xen trong các ví dụ trên.</a:t>
            </a:r>
            <a:endParaRPr lang="en-SG" sz="20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4391223-EE54-ED02-B93B-9FB44FE7BCD8}"/>
              </a:ext>
            </a:extLst>
          </p:cNvPr>
          <p:cNvSpPr txBox="1"/>
          <p:nvPr/>
        </p:nvSpPr>
        <p:spPr>
          <a:xfrm>
            <a:off x="4588872" y="3123291"/>
            <a:ext cx="3014255" cy="1323439"/>
          </a:xfrm>
          <a:prstGeom prst="rect">
            <a:avLst/>
          </a:prstGeom>
          <a:noFill/>
        </p:spPr>
        <p:txBody>
          <a:bodyPr wrap="square">
            <a:spAutoFit/>
          </a:bodyPr>
          <a:lstStyle/>
          <a:p>
            <a:pPr algn="just"/>
            <a:r>
              <a:rPr lang="vi-VN" sz="2000" b="1" i="1" dirty="0">
                <a:solidFill>
                  <a:schemeClr val="accent2">
                    <a:lumMod val="50000"/>
                  </a:schemeClr>
                </a:solidFill>
                <a:latin typeface="Times New Roman" panose="02020603050405020304" pitchFamily="18" charset="0"/>
                <a:cs typeface="Times New Roman" panose="02020603050405020304" pitchFamily="18" charset="0"/>
              </a:rPr>
              <a:t>(2) Dựa vào dấu hiệu nào để em nhận biết được đó là thành phần gọi – đáp và chêm xen.</a:t>
            </a:r>
            <a:endParaRPr lang="en-SG" sz="20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8C0CE0E-237A-6770-26B6-4CB9CBEEF5D3}"/>
              </a:ext>
            </a:extLst>
          </p:cNvPr>
          <p:cNvSpPr txBox="1"/>
          <p:nvPr/>
        </p:nvSpPr>
        <p:spPr>
          <a:xfrm>
            <a:off x="8176339" y="3121575"/>
            <a:ext cx="3442448" cy="1015663"/>
          </a:xfrm>
          <a:prstGeom prst="rect">
            <a:avLst/>
          </a:prstGeom>
          <a:noFill/>
        </p:spPr>
        <p:txBody>
          <a:bodyPr wrap="square">
            <a:spAutoFit/>
          </a:bodyPr>
          <a:lstStyle/>
          <a:p>
            <a:pPr lvl="0" algn="just"/>
            <a:r>
              <a:rPr lang="vi-VN" sz="2000" b="1" i="1" dirty="0">
                <a:solidFill>
                  <a:schemeClr val="accent2">
                    <a:lumMod val="50000"/>
                  </a:schemeClr>
                </a:solidFill>
                <a:latin typeface="Times New Roman" panose="02020603050405020304" pitchFamily="18" charset="0"/>
                <a:cs typeface="Times New Roman" panose="02020603050405020304" pitchFamily="18" charset="0"/>
              </a:rPr>
              <a:t>(3) Theo em, thành phần gọi – đáp và chêm xen đó có vai trò gì?</a:t>
            </a:r>
            <a:endParaRPr kumimoji="0" lang="en-SG" sz="32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3682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834808-D1C2-DEF8-742C-DEEB3D1F18B5}"/>
              </a:ext>
            </a:extLst>
          </p:cNvPr>
          <p:cNvPicPr>
            <a:picLocks noChangeAspect="1"/>
          </p:cNvPicPr>
          <p:nvPr/>
        </p:nvPicPr>
        <p:blipFill>
          <a:blip r:embed="rId2"/>
          <a:stretch>
            <a:fillRect/>
          </a:stretch>
        </p:blipFill>
        <p:spPr>
          <a:xfrm>
            <a:off x="0" y="1674"/>
            <a:ext cx="12192000" cy="6854653"/>
          </a:xfrm>
          <a:prstGeom prst="rect">
            <a:avLst/>
          </a:prstGeom>
        </p:spPr>
      </p:pic>
      <p:sp>
        <p:nvSpPr>
          <p:cNvPr id="11" name="TextBox 10">
            <a:extLst>
              <a:ext uri="{FF2B5EF4-FFF2-40B4-BE49-F238E27FC236}">
                <a16:creationId xmlns:a16="http://schemas.microsoft.com/office/drawing/2014/main" id="{269ED563-9420-5471-6E81-5E6AF9B83893}"/>
              </a:ext>
            </a:extLst>
          </p:cNvPr>
          <p:cNvSpPr txBox="1"/>
          <p:nvPr/>
        </p:nvSpPr>
        <p:spPr>
          <a:xfrm>
            <a:off x="703112" y="134357"/>
            <a:ext cx="11895288" cy="2636619"/>
          </a:xfrm>
          <a:prstGeom prst="rect">
            <a:avLst/>
          </a:prstGeom>
          <a:noFill/>
        </p:spPr>
        <p:txBody>
          <a:bodyPr wrap="square">
            <a:spAutoFit/>
          </a:bodyPr>
          <a:lstStyle/>
          <a:p>
            <a:pPr algn="just">
              <a:spcAft>
                <a:spcPts val="800"/>
              </a:spcAft>
            </a:pPr>
            <a:r>
              <a:rPr lang="en-SG"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200" b="1" i="1" dirty="0">
                <a:effectLst/>
                <a:latin typeface="Times New Roman" panose="02020603050405020304" pitchFamily="18" charset="0"/>
                <a:ea typeface="Calibri" panose="020F0502020204030204" pitchFamily="34" charset="0"/>
                <a:cs typeface="Times New Roman" panose="02020603050405020304" pitchFamily="18" charset="0"/>
              </a:rPr>
              <a:t>Ví dụ 1:</a:t>
            </a:r>
            <a:endParaRPr lang="en-SG"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200" i="1" dirty="0">
                <a:effectLst/>
                <a:latin typeface="Times New Roman" panose="02020603050405020304" pitchFamily="18" charset="0"/>
                <a:ea typeface="Calibri" panose="020F0502020204030204" pitchFamily="34" charset="0"/>
                <a:cs typeface="Times New Roman" panose="02020603050405020304" pitchFamily="18" charset="0"/>
              </a:rPr>
              <a:t>- Anh Mên ơi, anh Mên! </a:t>
            </a:r>
            <a:endParaRPr lang="en-SG"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200" dirty="0">
                <a:effectLst/>
                <a:latin typeface="Times New Roman" panose="02020603050405020304" pitchFamily="18" charset="0"/>
                <a:ea typeface="Calibri" panose="020F0502020204030204" pitchFamily="34" charset="0"/>
                <a:cs typeface="Times New Roman" panose="02020603050405020304" pitchFamily="18" charset="0"/>
              </a:rPr>
              <a:t>(Nguyễn Quang Thiều, Bầy chim chìa vôi) </a:t>
            </a:r>
            <a:endParaRPr lang="en-SG"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200" b="1" i="1" dirty="0">
                <a:effectLst/>
                <a:latin typeface="Times New Roman" panose="02020603050405020304" pitchFamily="18" charset="0"/>
                <a:ea typeface="Calibri" panose="020F0502020204030204" pitchFamily="34" charset="0"/>
                <a:cs typeface="Times New Roman" panose="02020603050405020304" pitchFamily="18" charset="0"/>
              </a:rPr>
              <a:t>Ví dụ 2:</a:t>
            </a:r>
            <a:endParaRPr lang="en-SG"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200" i="1" dirty="0">
                <a:effectLst/>
                <a:latin typeface="Times New Roman" panose="02020603050405020304" pitchFamily="18" charset="0"/>
                <a:ea typeface="Calibri" panose="020F0502020204030204" pitchFamily="34" charset="0"/>
                <a:cs typeface="Times New Roman" panose="02020603050405020304" pitchFamily="18" charset="0"/>
              </a:rPr>
              <a:t>Dòng suối trong trẻo của thầy</a:t>
            </a:r>
            <a:r>
              <a:rPr lang="vi-VN" sz="2200" dirty="0">
                <a:effectLst/>
                <a:latin typeface="Times New Roman" panose="02020603050405020304" pitchFamily="18" charset="0"/>
                <a:ea typeface="Calibri" panose="020F0502020204030204" pitchFamily="34" charset="0"/>
                <a:cs typeface="Times New Roman" panose="02020603050405020304" pitchFamily="18" charset="0"/>
              </a:rPr>
              <a:t> – thầy âu yếm nhìn tôi – </a:t>
            </a:r>
            <a:r>
              <a:rPr lang="vi-VN" sz="2200" i="1" dirty="0">
                <a:effectLst/>
                <a:latin typeface="Times New Roman" panose="02020603050405020304" pitchFamily="18" charset="0"/>
                <a:ea typeface="Calibri" panose="020F0502020204030204" pitchFamily="34" charset="0"/>
                <a:cs typeface="Times New Roman" panose="02020603050405020304" pitchFamily="18" charset="0"/>
              </a:rPr>
              <a:t>em thông minh lắm!</a:t>
            </a:r>
            <a:r>
              <a:rPr lang="vi-VN"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SG" sz="2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vi-VN" sz="2200" dirty="0">
                <a:effectLst/>
                <a:latin typeface="Times New Roman" panose="02020603050405020304" pitchFamily="18" charset="0"/>
                <a:ea typeface="Calibri" panose="020F0502020204030204" pitchFamily="34" charset="0"/>
                <a:cs typeface="Times New Roman" panose="02020603050405020304" pitchFamily="18" charset="0"/>
              </a:rPr>
              <a:t>(Trin-ghi-dơAi-tơ-ma-tốp, Người thầy đầu tiên)</a:t>
            </a:r>
            <a:endParaRPr lang="en-SG"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84F5B61-05B2-4F08-E9C5-16F6E1C04A04}"/>
              </a:ext>
            </a:extLst>
          </p:cNvPr>
          <p:cNvSpPr txBox="1"/>
          <p:nvPr/>
        </p:nvSpPr>
        <p:spPr>
          <a:xfrm>
            <a:off x="1172060" y="3121575"/>
            <a:ext cx="3014255" cy="1323439"/>
          </a:xfrm>
          <a:prstGeom prst="rect">
            <a:avLst/>
          </a:prstGeom>
          <a:noFill/>
        </p:spPr>
        <p:txBody>
          <a:bodyPr wrap="square">
            <a:spAutoFit/>
          </a:bodyPr>
          <a:lstStyle/>
          <a:p>
            <a:pPr algn="just"/>
            <a:r>
              <a:rPr lang="vi-VN" sz="2000" b="1" i="1" dirty="0">
                <a:solidFill>
                  <a:schemeClr val="accent2">
                    <a:lumMod val="50000"/>
                  </a:schemeClr>
                </a:solidFill>
                <a:latin typeface="Times New Roman" panose="02020603050405020304" pitchFamily="18" charset="0"/>
                <a:cs typeface="Times New Roman" panose="02020603050405020304" pitchFamily="18" charset="0"/>
              </a:rPr>
              <a:t>(1) Xác định thành phần phụ chú và gọi – đáp và thành phần chêm xen trong các ví dụ trên.</a:t>
            </a:r>
            <a:endParaRPr lang="en-SG" sz="20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4391223-EE54-ED02-B93B-9FB44FE7BCD8}"/>
              </a:ext>
            </a:extLst>
          </p:cNvPr>
          <p:cNvSpPr txBox="1"/>
          <p:nvPr/>
        </p:nvSpPr>
        <p:spPr>
          <a:xfrm>
            <a:off x="4588872" y="3123291"/>
            <a:ext cx="3014255" cy="1323439"/>
          </a:xfrm>
          <a:prstGeom prst="rect">
            <a:avLst/>
          </a:prstGeom>
          <a:noFill/>
        </p:spPr>
        <p:txBody>
          <a:bodyPr wrap="square">
            <a:spAutoFit/>
          </a:bodyPr>
          <a:lstStyle/>
          <a:p>
            <a:pPr algn="just"/>
            <a:r>
              <a:rPr lang="vi-VN" sz="2000" b="1" i="1" dirty="0">
                <a:solidFill>
                  <a:schemeClr val="accent2">
                    <a:lumMod val="50000"/>
                  </a:schemeClr>
                </a:solidFill>
                <a:latin typeface="Times New Roman" panose="02020603050405020304" pitchFamily="18" charset="0"/>
                <a:cs typeface="Times New Roman" panose="02020603050405020304" pitchFamily="18" charset="0"/>
              </a:rPr>
              <a:t>(2) Dựa vào dấu hiệu nào để em nhận biết được đó là thành phần gọi – đáp và chêm xen.</a:t>
            </a:r>
            <a:endParaRPr lang="en-SG" sz="20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8C0CE0E-237A-6770-26B6-4CB9CBEEF5D3}"/>
              </a:ext>
            </a:extLst>
          </p:cNvPr>
          <p:cNvSpPr txBox="1"/>
          <p:nvPr/>
        </p:nvSpPr>
        <p:spPr>
          <a:xfrm>
            <a:off x="8176339" y="3121575"/>
            <a:ext cx="3442448" cy="1015663"/>
          </a:xfrm>
          <a:prstGeom prst="rect">
            <a:avLst/>
          </a:prstGeom>
          <a:noFill/>
        </p:spPr>
        <p:txBody>
          <a:bodyPr wrap="square">
            <a:spAutoFit/>
          </a:bodyPr>
          <a:lstStyle/>
          <a:p>
            <a:pPr lvl="0" algn="just"/>
            <a:r>
              <a:rPr lang="vi-VN" sz="2000" b="1" i="1" dirty="0">
                <a:solidFill>
                  <a:schemeClr val="accent2">
                    <a:lumMod val="50000"/>
                  </a:schemeClr>
                </a:solidFill>
                <a:latin typeface="Times New Roman" panose="02020603050405020304" pitchFamily="18" charset="0"/>
                <a:cs typeface="Times New Roman" panose="02020603050405020304" pitchFamily="18" charset="0"/>
              </a:rPr>
              <a:t>(3) Theo em, thành phần gọi – đáp và chêm xen đó có vai trò gì?</a:t>
            </a:r>
            <a:endParaRPr kumimoji="0" lang="en-SG" sz="32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28EE5A5-499B-26FC-881A-D1A64352B42C}"/>
              </a:ext>
            </a:extLst>
          </p:cNvPr>
          <p:cNvSpPr txBox="1"/>
          <p:nvPr/>
        </p:nvSpPr>
        <p:spPr>
          <a:xfrm>
            <a:off x="8218042" y="4406492"/>
            <a:ext cx="3442448" cy="2041585"/>
          </a:xfrm>
          <a:prstGeom prst="rect">
            <a:avLst/>
          </a:prstGeom>
          <a:noFill/>
        </p:spPr>
        <p:txBody>
          <a:bodyPr wrap="square">
            <a:spAutoFit/>
          </a:bodyPr>
          <a:lstStyle/>
          <a:p>
            <a:pPr algn="just">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000" i="1" dirty="0">
                <a:effectLst/>
                <a:latin typeface="Times New Roman" panose="02020603050405020304" pitchFamily="18" charset="0"/>
                <a:ea typeface="Calibri" panose="020F0502020204030204" pitchFamily="34" charset="0"/>
                <a:cs typeface="Times New Roman" panose="02020603050405020304" pitchFamily="18" charset="0"/>
              </a:rPr>
              <a:t>Vâng</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là thành phần gọi - đáp mà Mon dùng để gọi Mên. </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000" i="1" dirty="0">
                <a:effectLst/>
                <a:latin typeface="Times New Roman" panose="02020603050405020304" pitchFamily="18" charset="0"/>
                <a:ea typeface="Calibri" panose="020F0502020204030204" pitchFamily="34" charset="0"/>
                <a:cs typeface="Times New Roman" panose="02020603050405020304" pitchFamily="18" charset="0"/>
              </a:rPr>
              <a:t>Thầy âu yếm nhìn tôi</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là thành phần chêm xen, có tác dụng làm rõ thái độ, tình cảm của nhân vật.</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2F930FA-3FAF-D944-16A1-4E8702E1D7EC}"/>
              </a:ext>
            </a:extLst>
          </p:cNvPr>
          <p:cNvSpPr txBox="1"/>
          <p:nvPr/>
        </p:nvSpPr>
        <p:spPr>
          <a:xfrm>
            <a:off x="4505465" y="4445014"/>
            <a:ext cx="3181067" cy="2133918"/>
          </a:xfrm>
          <a:prstGeom prst="rect">
            <a:avLst/>
          </a:prstGeom>
          <a:noFill/>
        </p:spPr>
        <p:txBody>
          <a:bodyPr wrap="square">
            <a:spAutoFit/>
          </a:bodyPr>
          <a:lstStyle/>
          <a:p>
            <a:pPr algn="just">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Ví dụ 1 (thành phần gọi – đáp): Có từ ơi</a:t>
            </a:r>
            <a:endParaRPr lang="en-SG"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Ví dụ 2 (thành phần chêm xen): được đặt trong dấu ngoặc đơn, giữa hai dấu gạch ngang, hai dấu phẩy, hoặc giữa dấu gạch ngang và dấu </a:t>
            </a:r>
            <a:r>
              <a:rPr lang="vi-VN" sz="1800" dirty="0" smtClean="0">
                <a:effectLst/>
                <a:latin typeface="Times New Roman" panose="02020603050405020304" pitchFamily="18" charset="0"/>
                <a:ea typeface="Calibri" panose="020F0502020204030204" pitchFamily="34" charset="0"/>
                <a:cs typeface="Times New Roman" panose="02020603050405020304" pitchFamily="18" charset="0"/>
              </a:rPr>
              <a:t>phẩy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SG"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8332A79-6F28-E1AB-4DE1-FE7C3818DC37}"/>
              </a:ext>
            </a:extLst>
          </p:cNvPr>
          <p:cNvSpPr txBox="1"/>
          <p:nvPr/>
        </p:nvSpPr>
        <p:spPr>
          <a:xfrm>
            <a:off x="1104387" y="4557257"/>
            <a:ext cx="3149600" cy="1426031"/>
          </a:xfrm>
          <a:prstGeom prst="rect">
            <a:avLst/>
          </a:prstGeom>
          <a:noFill/>
        </p:spPr>
        <p:txBody>
          <a:bodyPr wrap="square">
            <a:spAutoFit/>
          </a:bodyPr>
          <a:lstStyle/>
          <a:p>
            <a:pPr algn="just">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Ví dụ 1: Thành phần gọi – đáp :ơi</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Ví dụ 2: Thành phần chêm xen: thầy âu yếm nhìn </a:t>
            </a:r>
            <a:r>
              <a:rPr lang="vi-VN" sz="2000" dirty="0" smtClean="0">
                <a:effectLst/>
                <a:latin typeface="Times New Roman" panose="02020603050405020304" pitchFamily="18" charset="0"/>
                <a:ea typeface="Calibri" panose="020F0502020204030204" pitchFamily="34" charset="0"/>
                <a:cs typeface="Times New Roman" panose="02020603050405020304" pitchFamily="18" charset="0"/>
              </a:rPr>
              <a:t>tôi</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5505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Vertical)">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arn(inVertical)">
                                      <p:cBhvr>
                                        <p:cTn id="3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2BB04-D770-D9C1-7800-3D406F4F1BD3}"/>
            </a:ext>
          </a:extLst>
        </p:cNvPr>
        <p:cNvGrpSpPr/>
        <p:nvPr/>
      </p:nvGrpSpPr>
      <p:grpSpPr>
        <a:xfrm>
          <a:off x="0" y="0"/>
          <a:ext cx="0" cy="0"/>
          <a:chOff x="0" y="0"/>
          <a:chExt cx="0" cy="0"/>
        </a:xfrm>
      </p:grpSpPr>
      <p:pic>
        <p:nvPicPr>
          <p:cNvPr id="5" name="图片 13">
            <a:extLst>
              <a:ext uri="{FF2B5EF4-FFF2-40B4-BE49-F238E27FC236}">
                <a16:creationId xmlns:a16="http://schemas.microsoft.com/office/drawing/2014/main" id="{ADB5A012-1251-6735-123E-59DEAA66094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408473" y="435108"/>
            <a:ext cx="1072567" cy="968350"/>
          </a:xfrm>
          <a:prstGeom prst="rect">
            <a:avLst/>
          </a:prstGeom>
        </p:spPr>
      </p:pic>
      <p:pic>
        <p:nvPicPr>
          <p:cNvPr id="6" name="图片 2">
            <a:extLst>
              <a:ext uri="{FF2B5EF4-FFF2-40B4-BE49-F238E27FC236}">
                <a16:creationId xmlns:a16="http://schemas.microsoft.com/office/drawing/2014/main" id="{97CA58CB-79F5-D5F1-D87B-E388E0D4E2B2}"/>
              </a:ext>
            </a:extLst>
          </p:cNvPr>
          <p:cNvPicPr>
            <a:picLocks noChangeAspect="1"/>
          </p:cNvPicPr>
          <p:nvPr/>
        </p:nvPicPr>
        <p:blipFill rotWithShape="1">
          <a:blip r:embed="rId3">
            <a:extLst>
              <a:ext uri="{28A0092B-C50C-407E-A947-70E740481C1C}">
                <a14:useLocalDpi xmlns:a14="http://schemas.microsoft.com/office/drawing/2010/main" val="0"/>
              </a:ext>
            </a:extLst>
          </a:blip>
          <a:srcRect t="22039" r="77934" b="45136"/>
          <a:stretch/>
        </p:blipFill>
        <p:spPr>
          <a:xfrm>
            <a:off x="9666877" y="-184347"/>
            <a:ext cx="2225765" cy="2207260"/>
          </a:xfrm>
          <a:prstGeom prst="rect">
            <a:avLst/>
          </a:prstGeom>
        </p:spPr>
      </p:pic>
      <p:grpSp>
        <p:nvGrpSpPr>
          <p:cNvPr id="7" name="组合 39">
            <a:extLst>
              <a:ext uri="{FF2B5EF4-FFF2-40B4-BE49-F238E27FC236}">
                <a16:creationId xmlns:a16="http://schemas.microsoft.com/office/drawing/2014/main" id="{93899693-4E83-D818-FE1F-D26558A0883D}"/>
              </a:ext>
            </a:extLst>
          </p:cNvPr>
          <p:cNvGrpSpPr/>
          <p:nvPr/>
        </p:nvGrpSpPr>
        <p:grpSpPr>
          <a:xfrm>
            <a:off x="3458896" y="484136"/>
            <a:ext cx="5773598" cy="788470"/>
            <a:chOff x="4229561" y="2121080"/>
            <a:chExt cx="3732877" cy="1193953"/>
          </a:xfrm>
        </p:grpSpPr>
        <p:grpSp>
          <p:nvGrpSpPr>
            <p:cNvPr id="9" name="组合 40">
              <a:extLst>
                <a:ext uri="{FF2B5EF4-FFF2-40B4-BE49-F238E27FC236}">
                  <a16:creationId xmlns:a16="http://schemas.microsoft.com/office/drawing/2014/main" id="{B6683B83-D434-B5D5-BFA5-DF62533935D5}"/>
                </a:ext>
              </a:extLst>
            </p:cNvPr>
            <p:cNvGrpSpPr/>
            <p:nvPr/>
          </p:nvGrpSpPr>
          <p:grpSpPr>
            <a:xfrm>
              <a:off x="4286776" y="2121080"/>
              <a:ext cx="3618447" cy="1193953"/>
              <a:chOff x="1687198" y="1400070"/>
              <a:chExt cx="4783751" cy="1740999"/>
            </a:xfrm>
          </p:grpSpPr>
          <p:pic>
            <p:nvPicPr>
              <p:cNvPr id="11" name="图片 42">
                <a:extLst>
                  <a:ext uri="{FF2B5EF4-FFF2-40B4-BE49-F238E27FC236}">
                    <a16:creationId xmlns:a16="http://schemas.microsoft.com/office/drawing/2014/main" id="{80F3E2B9-6738-8013-8298-C73672D71931}"/>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5400000">
                <a:off x="3208574" y="-121306"/>
                <a:ext cx="1740999" cy="4783751"/>
              </a:xfrm>
              <a:prstGeom prst="rect">
                <a:avLst/>
              </a:prstGeom>
              <a:effectLst>
                <a:outerShdw blurRad="63500" sx="102000" sy="102000" algn="ctr" rotWithShape="0">
                  <a:prstClr val="black">
                    <a:alpha val="40000"/>
                  </a:prstClr>
                </a:outerShdw>
              </a:effectLst>
            </p:spPr>
          </p:pic>
          <p:sp>
            <p:nvSpPr>
              <p:cNvPr id="15" name="矩形: 圆角 38">
                <a:extLst>
                  <a:ext uri="{FF2B5EF4-FFF2-40B4-BE49-F238E27FC236}">
                    <a16:creationId xmlns:a16="http://schemas.microsoft.com/office/drawing/2014/main" id="{5D705986-20F2-18BD-F4E1-7A4D57A94001}"/>
                  </a:ext>
                </a:extLst>
              </p:cNvPr>
              <p:cNvSpPr/>
              <p:nvPr/>
            </p:nvSpPr>
            <p:spPr>
              <a:xfrm>
                <a:off x="1959429" y="1577342"/>
                <a:ext cx="4278085" cy="1329143"/>
              </a:xfrm>
              <a:prstGeom prst="roundRect">
                <a:avLst>
                  <a:gd name="adj" fmla="val 7658"/>
                </a:avLst>
              </a:prstGeom>
              <a:noFill/>
              <a:ln w="1270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5B5CD7"/>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grpSp>
        <p:sp>
          <p:nvSpPr>
            <p:cNvPr id="10" name="文本框 41">
              <a:extLst>
                <a:ext uri="{FF2B5EF4-FFF2-40B4-BE49-F238E27FC236}">
                  <a16:creationId xmlns:a16="http://schemas.microsoft.com/office/drawing/2014/main" id="{3E9FEB1C-B66A-D982-6DCC-D60081962A76}"/>
                </a:ext>
              </a:extLst>
            </p:cNvPr>
            <p:cNvSpPr txBox="1"/>
            <p:nvPr/>
          </p:nvSpPr>
          <p:spPr>
            <a:xfrm>
              <a:off x="4229561" y="2317598"/>
              <a:ext cx="3732877" cy="867330"/>
            </a:xfrm>
            <a:prstGeom prst="rect">
              <a:avLst/>
            </a:prstGeom>
            <a:noFill/>
          </p:spPr>
          <p:txBody>
            <a:bodyPr wrap="square" rtlCol="0">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2. </a:t>
              </a:r>
              <a:r>
                <a:rPr kumimoji="0" lang="en-US" altLang="en-US" sz="3600" b="1" i="0" u="none" strike="noStrike" kern="1200" cap="none" spc="0" normalizeH="0" baseline="0" noProof="0" dirty="0" err="1">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Kết</a:t>
              </a:r>
              <a:r>
                <a:rPr kumimoji="0" lang="en-US" altLang="en-US" sz="3600" b="1" i="0" u="none" strike="noStrike" kern="1200" cap="none" spc="0" normalizeH="0" baseline="0" noProof="0" dirty="0">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 </a:t>
              </a:r>
              <a:r>
                <a:rPr kumimoji="0" lang="en-US" altLang="en-US" sz="3600" b="1" i="0" u="none" strike="noStrike" kern="1200" cap="none" spc="0" normalizeH="0" baseline="0" noProof="0" dirty="0" err="1">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rPr>
                <a:t>luận</a:t>
              </a:r>
              <a:endParaRPr kumimoji="0" lang="en-US" altLang="en-US" sz="3600" b="1" i="0" u="none" strike="noStrike" kern="1200" cap="none" spc="0" normalizeH="0" baseline="0" noProof="0" dirty="0">
                <a:ln>
                  <a:noFill/>
                </a:ln>
                <a:solidFill>
                  <a:srgbClr val="F2709C"/>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endParaRPr>
            </a:p>
          </p:txBody>
        </p:sp>
      </p:grpSp>
      <p:pic>
        <p:nvPicPr>
          <p:cNvPr id="2" name="图片 7">
            <a:extLst>
              <a:ext uri="{FF2B5EF4-FFF2-40B4-BE49-F238E27FC236}">
                <a16:creationId xmlns:a16="http://schemas.microsoft.com/office/drawing/2014/main" id="{C8BC9A4C-E800-0377-E22C-D5FDBF89A4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7831" y="2895600"/>
            <a:ext cx="4685270" cy="3962400"/>
          </a:xfrm>
          <a:prstGeom prst="rect">
            <a:avLst/>
          </a:prstGeom>
        </p:spPr>
      </p:pic>
      <p:grpSp>
        <p:nvGrpSpPr>
          <p:cNvPr id="3" name="组合 2">
            <a:extLst>
              <a:ext uri="{FF2B5EF4-FFF2-40B4-BE49-F238E27FC236}">
                <a16:creationId xmlns:a16="http://schemas.microsoft.com/office/drawing/2014/main" id="{82E593AD-4E8C-76E2-8E29-1897C99F3138}"/>
              </a:ext>
            </a:extLst>
          </p:cNvPr>
          <p:cNvGrpSpPr/>
          <p:nvPr/>
        </p:nvGrpSpPr>
        <p:grpSpPr>
          <a:xfrm>
            <a:off x="5728323" y="1816417"/>
            <a:ext cx="5604773" cy="3962400"/>
            <a:chOff x="5512916" y="1930400"/>
            <a:chExt cx="5604773" cy="3962400"/>
          </a:xfrm>
        </p:grpSpPr>
        <p:pic>
          <p:nvPicPr>
            <p:cNvPr id="4" name="图片 10">
              <a:extLst>
                <a:ext uri="{FF2B5EF4-FFF2-40B4-BE49-F238E27FC236}">
                  <a16:creationId xmlns:a16="http://schemas.microsoft.com/office/drawing/2014/main" id="{F2A3F1FD-D2CD-0CD7-811C-4555ED9B30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12916" y="1930400"/>
              <a:ext cx="5604773" cy="3962400"/>
            </a:xfrm>
            <a:prstGeom prst="rect">
              <a:avLst/>
            </a:prstGeom>
          </p:spPr>
        </p:pic>
        <p:sp>
          <p:nvSpPr>
            <p:cNvPr id="8" name="文本框 19">
              <a:extLst>
                <a:ext uri="{FF2B5EF4-FFF2-40B4-BE49-F238E27FC236}">
                  <a16:creationId xmlns:a16="http://schemas.microsoft.com/office/drawing/2014/main" id="{C1AFD55F-B6EA-63FD-E266-E99B5504F98D}"/>
                </a:ext>
              </a:extLst>
            </p:cNvPr>
            <p:cNvSpPr txBox="1"/>
            <p:nvPr/>
          </p:nvSpPr>
          <p:spPr>
            <a:xfrm>
              <a:off x="6563852" y="2303482"/>
              <a:ext cx="4000500" cy="3046988"/>
            </a:xfrm>
            <a:prstGeom prst="rect">
              <a:avLst/>
            </a:prstGeom>
            <a:noFill/>
          </p:spPr>
          <p:txBody>
            <a:bodyPr wrap="square">
              <a:spAutoFit/>
            </a:bodyPr>
            <a:lstStyle/>
            <a:p>
              <a:pPr algn="just">
                <a:spcAft>
                  <a:spcPts val="800"/>
                </a:spcAft>
              </a:pPr>
              <a:r>
                <a:rPr lang="vi-VN" sz="3200" i="1" dirty="0">
                  <a:effectLst/>
                  <a:latin typeface="+mj-lt"/>
                  <a:ea typeface="Calibri" panose="020F0502020204030204" pitchFamily="34" charset="0"/>
                  <a:cs typeface="Times New Roman" panose="02020603050405020304" pitchFamily="18" charset="0"/>
                </a:rPr>
                <a:t>Từ kết quả phân tích ví dụ, em hãy rút ra được dấu hiệu nhận biết, chức năng của thành phần gọi – đáp và thành phần chêm xen. </a:t>
              </a:r>
              <a:endParaRPr lang="en-SG" sz="3200" dirty="0">
                <a:effectLst/>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24259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1">
      <a:dk1>
        <a:sysClr val="windowText" lastClr="000000"/>
      </a:dk1>
      <a:lt1>
        <a:srgbClr val="FFFFFF"/>
      </a:lt1>
      <a:dk2>
        <a:srgbClr val="44546A"/>
      </a:dk2>
      <a:lt2>
        <a:srgbClr val="E7E6E6"/>
      </a:lt2>
      <a:accent1>
        <a:srgbClr val="F2709C"/>
      </a:accent1>
      <a:accent2>
        <a:srgbClr val="3734BE"/>
      </a:accent2>
      <a:accent3>
        <a:srgbClr val="034A90"/>
      </a:accent3>
      <a:accent4>
        <a:srgbClr val="008000"/>
      </a:accent4>
      <a:accent5>
        <a:srgbClr val="1C26E8"/>
      </a:accent5>
      <a:accent6>
        <a:srgbClr val="0944EB"/>
      </a:accent6>
      <a:hlink>
        <a:srgbClr val="0563C1"/>
      </a:hlink>
      <a:folHlink>
        <a:srgbClr val="954F72"/>
      </a:folHlink>
    </a:clrScheme>
    <a:fontScheme name="Office">
      <a:majorFont>
        <a:latin typeface="等线 Light" panose="020F0302020204030204"/>
        <a:ea typeface="等线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等线"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ipogohd">
      <a:majorFont>
        <a:latin typeface="字魂27号-布丁体"/>
        <a:ea typeface="字魂27号-布丁体"/>
        <a:cs typeface=""/>
      </a:majorFont>
      <a:minorFont>
        <a:latin typeface="字魂27号-布丁体"/>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202</TotalTime>
  <Words>1432</Words>
  <PresentationFormat>Widescreen</PresentationFormat>
  <Paragraphs>132</Paragraphs>
  <Slides>25</Slides>
  <Notes>2</Notes>
  <HiddenSlides>0</HiddenSlides>
  <MMClips>0</MMClips>
  <ScaleCrop>false</ScaleCrop>
  <HeadingPairs>
    <vt:vector size="6" baseType="variant">
      <vt:variant>
        <vt:lpstr>Fonts Used</vt:lpstr>
      </vt:variant>
      <vt:variant>
        <vt:i4>17</vt:i4>
      </vt:variant>
      <vt:variant>
        <vt:lpstr>Theme</vt:lpstr>
      </vt:variant>
      <vt:variant>
        <vt:i4>6</vt:i4>
      </vt:variant>
      <vt:variant>
        <vt:lpstr>Slide Titles</vt:lpstr>
      </vt:variant>
      <vt:variant>
        <vt:i4>25</vt:i4>
      </vt:variant>
    </vt:vector>
  </HeadingPairs>
  <TitlesOfParts>
    <vt:vector size="48" baseType="lpstr">
      <vt:lpstr>微软雅黑</vt:lpstr>
      <vt:lpstr>宋体</vt:lpstr>
      <vt:lpstr>Aptos</vt:lpstr>
      <vt:lpstr>Arial</vt:lpstr>
      <vt:lpstr>Calibri</vt:lpstr>
      <vt:lpstr>Calibri Light</vt:lpstr>
      <vt:lpstr>等线</vt:lpstr>
      <vt:lpstr>等线 Light</vt:lpstr>
      <vt:lpstr>Fira Sans Extra Condensed</vt:lpstr>
      <vt:lpstr>Source Han Sans SC</vt:lpstr>
      <vt:lpstr>Times New Roman</vt:lpstr>
      <vt:lpstr>Wingdings</vt:lpstr>
      <vt:lpstr>字魂27号-布丁体</vt:lpstr>
      <vt:lpstr>思源宋体</vt:lpstr>
      <vt:lpstr>思源宋体 CN</vt:lpstr>
      <vt:lpstr>胡晓波男神体</vt:lpstr>
      <vt:lpstr>黑体-繁</vt:lpstr>
      <vt:lpstr>Office 主题​​</vt:lpstr>
      <vt:lpstr>1_Office 主题</vt:lpstr>
      <vt:lpstr>2_Office 主题</vt:lpstr>
      <vt:lpstr>2_Office Theme</vt:lpstr>
      <vt:lpstr>2_Office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2024-02-13T14:53:53Z</dcterms:created>
  <dcterms:modified xsi:type="dcterms:W3CDTF">2024-02-25T14:57:20Z</dcterms:modified>
</cp:coreProperties>
</file>