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3250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1CA3F-5ECF-498D-BFA0-4AC934393BA0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E4FAF-49DB-4350-834A-E4C81A88D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E4FAF-49DB-4350-834A-E4C81A88DB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3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1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0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5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5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1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9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2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3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839D-B048-45C0-92AE-A56CCC63BC19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2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9464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7473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93273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75264" y="1184564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04609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9464" y="25561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04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88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33009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33009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946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7209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75264" y="1641764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72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272145" y="734292"/>
            <a:ext cx="4114800" cy="457200"/>
            <a:chOff x="2275609" y="727364"/>
            <a:chExt cx="4114800" cy="4572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22756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0188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3330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472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61409" y="727364"/>
              <a:ext cx="6858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7046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0188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046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75264" y="2563091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762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904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330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472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75265" y="2105892"/>
            <a:ext cx="671945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33009" y="25630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47209" y="25561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75265" y="3013364"/>
            <a:ext cx="668481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47209" y="30202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33009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8809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75264" y="3477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96391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64720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631373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61409" y="3927766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45573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9464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47209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31373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33009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631373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317173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975264" y="43918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869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7011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188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3330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6472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727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228600" y="1191492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228600" y="16417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28600" y="20989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228600" y="25561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228600" y="30133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228600" y="34705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228600" y="3927766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228600" y="4384966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228600" y="7273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2275609" y="734292"/>
            <a:ext cx="4114800" cy="457200"/>
            <a:chOff x="2275609" y="727364"/>
            <a:chExt cx="4114800" cy="4572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6" name="Rectangle 75"/>
            <p:cNvSpPr/>
            <p:nvPr/>
          </p:nvSpPr>
          <p:spPr>
            <a:xfrm>
              <a:off x="22756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L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0188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O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3330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S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6472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S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961409" y="727364"/>
              <a:ext cx="6858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7046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N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82" name="Rectangle 81"/>
          <p:cNvSpPr/>
          <p:nvPr/>
        </p:nvSpPr>
        <p:spPr>
          <a:xfrm>
            <a:off x="2282537" y="1198420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914400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600200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82191" y="1191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D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339936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654136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701144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3869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0153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329544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J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285999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971799" y="16486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U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6437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0153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D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7011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U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0727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3869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3295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36437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O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971801" y="2119749"/>
            <a:ext cx="671945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289464" y="2542313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975264" y="2549240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A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333009" y="2549241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K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647209" y="2542313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996046" y="3006436"/>
            <a:ext cx="668481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667991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353791" y="300643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039591" y="300643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968335" y="3477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289463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640280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624444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964871" y="3920840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949035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292927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650671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634835" y="3920840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336471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971800" y="3477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2292927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643745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62790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964871" y="3477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228599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A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3636816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L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620980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F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2954483" y="3948549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938647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2282537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640283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624447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326081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957944" y="3941623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942108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2285999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H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3643744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O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627908" y="3941623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4329544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L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620980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306780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A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964871" y="4384966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63765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56907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A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50084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D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43226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6368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D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70623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9" name="Heart 178"/>
          <p:cNvSpPr/>
          <p:nvPr/>
        </p:nvSpPr>
        <p:spPr>
          <a:xfrm>
            <a:off x="8139544" y="7342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0" name="Heart 179"/>
          <p:cNvSpPr/>
          <p:nvPr/>
        </p:nvSpPr>
        <p:spPr>
          <a:xfrm>
            <a:off x="8115299" y="11914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1" name="Heart 180"/>
          <p:cNvSpPr/>
          <p:nvPr/>
        </p:nvSpPr>
        <p:spPr>
          <a:xfrm>
            <a:off x="8139542" y="1641764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" name="Heart 181"/>
          <p:cNvSpPr/>
          <p:nvPr/>
        </p:nvSpPr>
        <p:spPr>
          <a:xfrm>
            <a:off x="8139543" y="21058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3" name="Heart 182"/>
          <p:cNvSpPr/>
          <p:nvPr/>
        </p:nvSpPr>
        <p:spPr>
          <a:xfrm>
            <a:off x="8115300" y="254231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4" name="Heart 183"/>
          <p:cNvSpPr/>
          <p:nvPr/>
        </p:nvSpPr>
        <p:spPr>
          <a:xfrm>
            <a:off x="8139544" y="30202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5" name="Heart 184"/>
          <p:cNvSpPr/>
          <p:nvPr/>
        </p:nvSpPr>
        <p:spPr>
          <a:xfrm>
            <a:off x="8153399" y="34774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6" name="Heart 185"/>
          <p:cNvSpPr/>
          <p:nvPr/>
        </p:nvSpPr>
        <p:spPr>
          <a:xfrm>
            <a:off x="8163788" y="4002241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87" name="Heart 186"/>
          <p:cNvSpPr/>
          <p:nvPr/>
        </p:nvSpPr>
        <p:spPr>
          <a:xfrm>
            <a:off x="8149936" y="4450774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9" name="Cloud 188"/>
          <p:cNvSpPr/>
          <p:nvPr/>
        </p:nvSpPr>
        <p:spPr>
          <a:xfrm>
            <a:off x="4696693" y="3096493"/>
            <a:ext cx="4447307" cy="1752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1.We learn my teacher’s ……… by heart.</a:t>
            </a:r>
            <a:endParaRPr lang="en-US" dirty="0"/>
          </a:p>
        </p:txBody>
      </p:sp>
      <p:sp>
        <p:nvSpPr>
          <p:cNvPr id="190" name="Cloud 189"/>
          <p:cNvSpPr/>
          <p:nvPr/>
        </p:nvSpPr>
        <p:spPr>
          <a:xfrm>
            <a:off x="4728686" y="3071919"/>
            <a:ext cx="4537365" cy="1828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2.Students </a:t>
            </a:r>
            <a:r>
              <a:rPr lang="en-US" dirty="0" err="1" smtClean="0"/>
              <a:t>scroring</a:t>
            </a:r>
            <a:r>
              <a:rPr lang="en-US" dirty="0" smtClean="0"/>
              <a:t> between 7.0 – 8.49 are called ……..</a:t>
            </a:r>
            <a:endParaRPr lang="en-US" dirty="0"/>
          </a:p>
        </p:txBody>
      </p:sp>
      <p:sp>
        <p:nvSpPr>
          <p:cNvPr id="191" name="Oval Callout 190"/>
          <p:cNvSpPr/>
          <p:nvPr/>
        </p:nvSpPr>
        <p:spPr>
          <a:xfrm>
            <a:off x="5751611" y="3063102"/>
            <a:ext cx="2422812" cy="1600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3.It replaces </a:t>
            </a:r>
            <a:r>
              <a:rPr lang="en-US" dirty="0" err="1" smtClean="0"/>
              <a:t>maths</a:t>
            </a:r>
            <a:r>
              <a:rPr lang="en-US" dirty="0" smtClean="0"/>
              <a:t>, </a:t>
            </a:r>
            <a:r>
              <a:rPr lang="en-US" dirty="0" err="1" smtClean="0"/>
              <a:t>geogrephy</a:t>
            </a:r>
            <a:r>
              <a:rPr lang="en-US" dirty="0" smtClean="0"/>
              <a:t>, history …………</a:t>
            </a:r>
            <a:endParaRPr lang="en-US" dirty="0"/>
          </a:p>
        </p:txBody>
      </p:sp>
      <p:sp>
        <p:nvSpPr>
          <p:cNvPr id="192" name="Cloud 191"/>
          <p:cNvSpPr/>
          <p:nvPr/>
        </p:nvSpPr>
        <p:spPr>
          <a:xfrm>
            <a:off x="4697186" y="3020621"/>
            <a:ext cx="4537365" cy="20002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4.It is ranked and marked by behavior.</a:t>
            </a:r>
            <a:endParaRPr lang="en-US" dirty="0"/>
          </a:p>
        </p:txBody>
      </p:sp>
      <p:sp>
        <p:nvSpPr>
          <p:cNvPr id="193" name="Cloud 192"/>
          <p:cNvSpPr/>
          <p:nvPr/>
        </p:nvSpPr>
        <p:spPr>
          <a:xfrm>
            <a:off x="4710543" y="3032424"/>
            <a:ext cx="4398817" cy="193963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5.If you get 10 in studying, you will happy</a:t>
            </a:r>
            <a:endParaRPr lang="en-US" dirty="0"/>
          </a:p>
        </p:txBody>
      </p:sp>
      <p:sp>
        <p:nvSpPr>
          <p:cNvPr id="194" name="Cloud 193"/>
          <p:cNvSpPr/>
          <p:nvPr/>
        </p:nvSpPr>
        <p:spPr>
          <a:xfrm>
            <a:off x="4728686" y="2986193"/>
            <a:ext cx="4551221" cy="20002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6.To check your study</a:t>
            </a:r>
            <a:endParaRPr lang="en-US" dirty="0"/>
          </a:p>
        </p:txBody>
      </p:sp>
      <p:sp>
        <p:nvSpPr>
          <p:cNvPr id="195" name="Cloud 194"/>
          <p:cNvSpPr/>
          <p:nvPr/>
        </p:nvSpPr>
        <p:spPr>
          <a:xfrm>
            <a:off x="4755898" y="2986193"/>
            <a:ext cx="4412675" cy="193270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7.You do not pass and the exam will be called…..</a:t>
            </a:r>
            <a:endParaRPr lang="en-US" dirty="0"/>
          </a:p>
        </p:txBody>
      </p:sp>
      <p:sp>
        <p:nvSpPr>
          <p:cNvPr id="196" name="Cloud 195"/>
          <p:cNvSpPr/>
          <p:nvPr/>
        </p:nvSpPr>
        <p:spPr>
          <a:xfrm>
            <a:off x="4781132" y="3046938"/>
            <a:ext cx="4461164" cy="193270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8.You go to everyday to widen knowledge.</a:t>
            </a:r>
            <a:endParaRPr lang="en-US" dirty="0"/>
          </a:p>
        </p:txBody>
      </p:sp>
      <p:sp>
        <p:nvSpPr>
          <p:cNvPr id="197" name="Cloud 196"/>
          <p:cNvSpPr/>
          <p:nvPr/>
        </p:nvSpPr>
        <p:spPr>
          <a:xfrm>
            <a:off x="4748641" y="2981209"/>
            <a:ext cx="4447307" cy="20002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9.What are the students in the examinations called?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6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5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6" fill="hold">
                      <p:stCondLst>
                        <p:cond delay="0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42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3" fill="hold">
                      <p:stCondLst>
                        <p:cond delay="0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55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5" fill="hold">
                      <p:stCondLst>
                        <p:cond delay="0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9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574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5" fill="hold">
                      <p:stCondLst>
                        <p:cond delay="0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584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5" fill="hold">
                      <p:stCondLst>
                        <p:cond delay="0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9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0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1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>
                      <p:stCondLst>
                        <p:cond delay="indefinite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8" fill="hold">
                      <p:stCondLst>
                        <p:cond delay="indefinite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7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644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5" fill="hold">
                      <p:stCondLst>
                        <p:cond delay="0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2" grpId="2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147</Words>
  <PresentationFormat>On-screen Show (4:3)</PresentationFormat>
  <Paragraphs>81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2017-09-14T12:43:53Z</dcterms:created>
  <dcterms:modified xsi:type="dcterms:W3CDTF">2017-09-17T14:37:20Z</dcterms:modified>
</cp:coreProperties>
</file>