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  <p:sldId id="274" r:id="rId18"/>
    <p:sldId id="275" r:id="rId19"/>
    <p:sldId id="4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4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1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1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191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627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697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005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27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215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573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670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491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737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265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3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2CF05-EF0D-47E2-80BC-9A56949C69AE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65B2-31DA-45AA-B747-27C9A004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1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40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0200"/>
            <a:ext cx="5486400" cy="8048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-80910"/>
            <a:ext cx="93726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</p:pic>
      <p:pic>
        <p:nvPicPr>
          <p:cNvPr id="7" name="Picture 2" descr="C:\Users\Administrator\Downloads\22052660_516173805391364_1758960154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4648200" cy="46482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6" name="Flowchart: Terminator 5"/>
          <p:cNvSpPr/>
          <p:nvPr/>
        </p:nvSpPr>
        <p:spPr>
          <a:xfrm>
            <a:off x="7439890" y="27709"/>
            <a:ext cx="1908465" cy="502781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15. 100 000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7491846" y="681921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14. 85 000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7476258" y="1005148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13. 60 00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7505700" y="1376590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12. 40 000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7505700" y="1687624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11. 30 000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488383" y="2133600"/>
            <a:ext cx="1887681" cy="604058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10. 20 000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7578437" y="2895462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9. 14 000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7578437" y="3197214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8. 10 000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7585365" y="3534433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7. 6000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7613073" y="3836185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6. 3000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7441624" y="4394592"/>
            <a:ext cx="1977736" cy="507215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5. 2000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7571510" y="5109279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4.  1000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7554191" y="5487924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3. 600</a:t>
            </a:r>
          </a:p>
        </p:txBody>
      </p:sp>
      <p:sp>
        <p:nvSpPr>
          <p:cNvPr id="22" name="Flowchart: Terminator 21"/>
          <p:cNvSpPr/>
          <p:nvPr/>
        </p:nvSpPr>
        <p:spPr>
          <a:xfrm>
            <a:off x="7613073" y="5842739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2. 400</a:t>
            </a:r>
          </a:p>
        </p:txBody>
      </p:sp>
      <p:sp>
        <p:nvSpPr>
          <p:cNvPr id="23" name="Flowchart: Terminator 22"/>
          <p:cNvSpPr/>
          <p:nvPr/>
        </p:nvSpPr>
        <p:spPr>
          <a:xfrm>
            <a:off x="7623464" y="6229974"/>
            <a:ext cx="1752600" cy="30175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1. 200</a:t>
            </a:r>
          </a:p>
        </p:txBody>
      </p:sp>
      <p:sp>
        <p:nvSpPr>
          <p:cNvPr id="8" name="Flowchart: Preparation 7"/>
          <p:cNvSpPr/>
          <p:nvPr/>
        </p:nvSpPr>
        <p:spPr>
          <a:xfrm>
            <a:off x="381000" y="5536415"/>
            <a:ext cx="2057400" cy="612648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HELP</a:t>
            </a:r>
          </a:p>
        </p:txBody>
      </p:sp>
      <p:sp>
        <p:nvSpPr>
          <p:cNvPr id="25" name="Flowchart: Preparation 24"/>
          <p:cNvSpPr/>
          <p:nvPr/>
        </p:nvSpPr>
        <p:spPr>
          <a:xfrm>
            <a:off x="2667000" y="5487924"/>
            <a:ext cx="2057400" cy="612648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hlinkClick r:id="rId4" action="ppaction://hlinksldjump"/>
              </a:rPr>
              <a:t>START</a:t>
            </a:r>
            <a:endParaRPr lang="en-US" b="1" dirty="0"/>
          </a:p>
        </p:txBody>
      </p:sp>
      <p:sp>
        <p:nvSpPr>
          <p:cNvPr id="26" name="Flowchart: Preparation 25"/>
          <p:cNvSpPr/>
          <p:nvPr/>
        </p:nvSpPr>
        <p:spPr>
          <a:xfrm>
            <a:off x="4973782" y="5487924"/>
            <a:ext cx="2057400" cy="612648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QUIT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29118" y="2605665"/>
            <a:ext cx="1096962" cy="1096963"/>
            <a:chOff x="274638" y="2590800"/>
            <a:chExt cx="1096962" cy="1096963"/>
          </a:xfrm>
        </p:grpSpPr>
        <p:sp>
          <p:nvSpPr>
            <p:cNvPr id="29" name="Oval 28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74638" y="1074738"/>
            <a:ext cx="1096962" cy="1096963"/>
            <a:chOff x="274638" y="1168400"/>
            <a:chExt cx="1096962" cy="1096963"/>
          </a:xfrm>
        </p:grpSpPr>
        <p:sp>
          <p:nvSpPr>
            <p:cNvPr id="32" name="Oval 31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3" name="Picture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5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Donal</a:t>
            </a:r>
            <a:r>
              <a:rPr lang="en-US" dirty="0"/>
              <a:t> Trump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Barack Obama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9 : who is the 44</a:t>
            </a:r>
            <a:r>
              <a:rPr lang="en-US" baseline="30000" dirty="0"/>
              <a:t>th</a:t>
            </a:r>
            <a:r>
              <a:rPr lang="en-US" dirty="0"/>
              <a:t> president of the USA?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1066800" y="6026727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Barack Obama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5485174" y="5417127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George Washington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5507182" y="6012872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John F. Kennedy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909" y="97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0875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Spain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Germany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10: which country’s football team won in the World Cup in 2010?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5522263" y="6026727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Spain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Uruguay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10875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Netherland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5245" y="97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8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28/6/1914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26/8/1914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11 :when did 1</a:t>
            </a:r>
            <a:r>
              <a:rPr lang="en-US" baseline="30000" dirty="0"/>
              <a:t>st</a:t>
            </a:r>
            <a:r>
              <a:rPr lang="en-US" dirty="0"/>
              <a:t> world war occur?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28/6/1914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5486400" y="5417127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28/6/1918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1066800" y="6026727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26/8/1918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7256" y="141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Little boy, fat man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Little boy, big man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12 :name of two American atomic bombs was dropped in the two cities of Japan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1066800" y="6026727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Little boy, fat man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5530417" y="6012872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Little girl, fat man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1052945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Little girl, big man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1" y="62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22263" y="6023263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13 :the best technician is?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5480699" y="5417127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5556899" y="6012872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1066800" y="6026727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1" y="97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Martin Cooper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Benjamin Franklin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14 :who is father of mobile phone?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Martin Cooper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5507182" y="543735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Thomas Edison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5507182" y="604349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John </a:t>
            </a:r>
            <a:r>
              <a:rPr lang="en-US" dirty="0" err="1"/>
              <a:t>Ellendy</a:t>
            </a:r>
            <a:endParaRPr lang="en-US" dirty="0"/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491" y="55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94509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15: how long  did  the last king of feudal state of Viet Nam – </a:t>
            </a:r>
            <a:r>
              <a:rPr lang="en-US" dirty="0" err="1"/>
              <a:t>Bao</a:t>
            </a:r>
            <a:r>
              <a:rPr lang="en-US" dirty="0"/>
              <a:t> Dai govern?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5478245" y="5410200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1094509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5486400" y="603365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8264" y="190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5" y="0"/>
            <a:ext cx="9144000" cy="6858000"/>
          </a:xfrm>
          <a:solidFill>
            <a:srgbClr val="002060"/>
          </a:solidFill>
        </p:spPr>
        <p:txBody>
          <a:bodyPr>
            <a:prstTxWarp prst="textDeflateInflat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b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Congratulate! </a:t>
            </a:r>
            <a:b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 bonus is ……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5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891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Day- night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Sun- star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 : Fill in the blank: different as … and …. 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13868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>
            <a:off x="1066800" y="6026727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Day- night</a:t>
            </a:r>
          </a:p>
        </p:txBody>
      </p:sp>
      <p:sp>
        <p:nvSpPr>
          <p:cNvPr id="31" name="Flowchart: Terminator 30"/>
          <p:cNvSpPr/>
          <p:nvPr/>
        </p:nvSpPr>
        <p:spPr>
          <a:xfrm>
            <a:off x="1073727" y="5386508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Sun- moon</a:t>
            </a:r>
          </a:p>
        </p:txBody>
      </p:sp>
      <p:sp>
        <p:nvSpPr>
          <p:cNvPr id="32" name="Flowchart: Terminator 31"/>
          <p:cNvSpPr/>
          <p:nvPr/>
        </p:nvSpPr>
        <p:spPr>
          <a:xfrm>
            <a:off x="5486400" y="6026727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Sky- sea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7819" y="-166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2 : when Nguyen Tat </a:t>
            </a:r>
            <a:r>
              <a:rPr lang="en-US" dirty="0" err="1"/>
              <a:t>Thanh</a:t>
            </a:r>
            <a:r>
              <a:rPr lang="en-US" dirty="0"/>
              <a:t> went to find the way to save country, he is … years old.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5522263" y="6026727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1066800" y="6040581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0273" y="97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Viet Nam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Malaysia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3 : which country held Sea game 2002? 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1059543" y="5363088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Viet Nam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5471886" y="5428178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Laos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1063171" y="6016171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Singapore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528" y="62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19/5/1981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07182" y="5978236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19/5/1980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4: when was Uncle Ho born?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5452990" y="5417127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19/5/1980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15/5/1980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5522263" y="5978236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15/5/1981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7256" y="1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219200" y="533109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 N. Tolstoy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522263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Victor Hugo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5 : who is the author of the famous novel “war and peace”?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1080655" y="6026727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 N. Tolstoy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1219200" y="533109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 Twain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5486400" y="5417127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Shake Spear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1" y="135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Jean </a:t>
            </a:r>
            <a:r>
              <a:rPr lang="en-US" dirty="0" err="1"/>
              <a:t>Valjean</a:t>
            </a:r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Myriel</a:t>
            </a:r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6 : the main character of the novel “les </a:t>
            </a:r>
            <a:r>
              <a:rPr lang="en-US" dirty="0" err="1"/>
              <a:t>misérables</a:t>
            </a:r>
            <a:r>
              <a:rPr lang="en-US" dirty="0"/>
              <a:t>” of Victor Hugo 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Jean </a:t>
            </a:r>
            <a:r>
              <a:rPr lang="en-US" dirty="0" err="1"/>
              <a:t>Valjean</a:t>
            </a:r>
            <a:endParaRPr lang="en-US" dirty="0"/>
          </a:p>
        </p:txBody>
      </p:sp>
      <p:sp>
        <p:nvSpPr>
          <p:cNvPr id="28" name="Flowchart: Terminator 27"/>
          <p:cNvSpPr/>
          <p:nvPr/>
        </p:nvSpPr>
        <p:spPr>
          <a:xfrm>
            <a:off x="5507182" y="6043491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Fantine</a:t>
            </a:r>
            <a:endParaRPr lang="en-US" dirty="0"/>
          </a:p>
        </p:txBody>
      </p:sp>
      <p:sp>
        <p:nvSpPr>
          <p:cNvPr id="29" name="Flowchart: Terminator 28"/>
          <p:cNvSpPr/>
          <p:nvPr/>
        </p:nvSpPr>
        <p:spPr>
          <a:xfrm>
            <a:off x="1066800" y="6043491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Javert</a:t>
            </a:r>
            <a:endParaRPr lang="en-US" dirty="0"/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7482" y="135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 Africa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502636" y="5407289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Brazil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7: which country held World Cup 2014?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5502636" y="5410200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Brazil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1066800" y="6026727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Germany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5522263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Hungary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7928" y="-3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1066800" y="5375564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Nguyen </a:t>
            </a:r>
            <a:r>
              <a:rPr lang="en-US" dirty="0" err="1"/>
              <a:t>Phu</a:t>
            </a:r>
            <a:r>
              <a:rPr lang="en-US" dirty="0"/>
              <a:t> </a:t>
            </a:r>
            <a:r>
              <a:rPr lang="en-US" dirty="0" err="1"/>
              <a:t>Trong</a:t>
            </a:r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066800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 Dai </a:t>
            </a:r>
            <a:r>
              <a:rPr lang="en-US" dirty="0" err="1"/>
              <a:t>Quang</a:t>
            </a:r>
            <a:endParaRPr lang="en-US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507182" y="60198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486400" y="5410200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457200" y="4138491"/>
            <a:ext cx="7848600" cy="1185672"/>
          </a:xfrm>
          <a:prstGeom prst="horizontalScroll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8 : Who is president of the Socialist Republic of Viet Nam?</a:t>
            </a:r>
          </a:p>
        </p:txBody>
      </p:sp>
      <p:sp>
        <p:nvSpPr>
          <p:cNvPr id="16" name="Oval 15"/>
          <p:cNvSpPr/>
          <p:nvPr/>
        </p:nvSpPr>
        <p:spPr>
          <a:xfrm>
            <a:off x="512619" y="5324163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983937" y="97559"/>
            <a:ext cx="1096962" cy="1096963"/>
            <a:chOff x="274638" y="1168400"/>
            <a:chExt cx="1096962" cy="1096963"/>
          </a:xfrm>
        </p:grpSpPr>
        <p:sp>
          <p:nvSpPr>
            <p:cNvPr id="19" name="Oval 18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397101" y="62489"/>
            <a:ext cx="1096962" cy="1096963"/>
            <a:chOff x="274638" y="2590800"/>
            <a:chExt cx="1096962" cy="1096963"/>
          </a:xfrm>
        </p:grpSpPr>
        <p:sp>
          <p:nvSpPr>
            <p:cNvPr id="22" name="Oval 2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4952999" y="54102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533401" y="6005945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Oval 25"/>
          <p:cNvSpPr/>
          <p:nvPr/>
        </p:nvSpPr>
        <p:spPr>
          <a:xfrm>
            <a:off x="4953000" y="6019800"/>
            <a:ext cx="443345" cy="54032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4627" y="6019800"/>
            <a:ext cx="685800" cy="76200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1066800" y="6026727"/>
            <a:ext cx="2438400" cy="533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 Dai </a:t>
            </a:r>
            <a:r>
              <a:rPr lang="en-US" dirty="0" err="1"/>
              <a:t>Quang</a:t>
            </a:r>
            <a:endParaRPr lang="en-US" dirty="0"/>
          </a:p>
        </p:txBody>
      </p:sp>
      <p:sp>
        <p:nvSpPr>
          <p:cNvPr id="28" name="Flowchart: Terminator 27"/>
          <p:cNvSpPr/>
          <p:nvPr/>
        </p:nvSpPr>
        <p:spPr>
          <a:xfrm>
            <a:off x="5514109" y="5417127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Nguyen Tan Dung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5522263" y="6026727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Nguyen </a:t>
            </a:r>
            <a:r>
              <a:rPr lang="en-US" dirty="0" err="1"/>
              <a:t>Sinh</a:t>
            </a:r>
            <a:r>
              <a:rPr lang="en-US" dirty="0"/>
              <a:t> Hung</a:t>
            </a:r>
          </a:p>
        </p:txBody>
      </p:sp>
      <p:pic>
        <p:nvPicPr>
          <p:cNvPr id="3" name="ai-la-trieu-phu-mo-dau-ai-la-trieu-p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62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508</Words>
  <PresentationFormat>Trình chiếu Trên màn hình (4:3)</PresentationFormat>
  <Paragraphs>172</Paragraphs>
  <Slides>18</Slides>
  <Notes>0</Notes>
  <HiddenSlides>0</HiddenSlides>
  <MMClips>15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   Congratulate!  Your bonus is ……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2017-09-24T13:36:15Z</dcterms:created>
  <dcterms:modified xsi:type="dcterms:W3CDTF">2023-09-16T08:49:26Z</dcterms:modified>
</cp:coreProperties>
</file>