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8" r:id="rId2"/>
    <p:sldId id="310" r:id="rId3"/>
    <p:sldId id="266" r:id="rId4"/>
    <p:sldId id="301" r:id="rId5"/>
    <p:sldId id="290" r:id="rId6"/>
    <p:sldId id="302" r:id="rId7"/>
    <p:sldId id="303" r:id="rId8"/>
    <p:sldId id="289" r:id="rId9"/>
    <p:sldId id="304" r:id="rId10"/>
    <p:sldId id="305" r:id="rId11"/>
    <p:sldId id="294" r:id="rId12"/>
    <p:sldId id="306" r:id="rId13"/>
    <p:sldId id="309" r:id="rId14"/>
    <p:sldId id="308" r:id="rId15"/>
    <p:sldId id="307"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103" autoAdjust="0"/>
  </p:normalViewPr>
  <p:slideViewPr>
    <p:cSldViewPr snapToGrid="0">
      <p:cViewPr varScale="1">
        <p:scale>
          <a:sx n="55" d="100"/>
          <a:sy n="55" d="100"/>
        </p:scale>
        <p:origin x="13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8E38-834F-4305-B24A-988C83282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534ED-F95C-416C-831E-E6019684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6DA4A-BA0B-4027-8E0D-77E5536669C0}"/>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11C0BC2E-3BC1-4803-81FA-6F6C5C80F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B3EA7-A106-4981-B548-17450406A28C}"/>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69885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CF69-8D77-4467-84C9-F6C246E129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9D24F8-C50A-45CB-A56A-9F09B2C81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37A1-6CD8-48E6-BC45-6381A3D845E0}"/>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1E4A079D-5910-4709-B6AD-72B78436E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4BBBE-5E3F-4266-B607-7B2348619D2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20015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A8675-6508-4BB1-8F25-ED21F1CC7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9B797-92FC-4991-A9C9-D3B7046E6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FD30D-CA8E-4890-BAAE-E2817A0FE3F5}"/>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1CDE0B82-19F6-4828-A0F3-CCAC4DF60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E770E-4542-4C56-829B-41B67B9D7B23}"/>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95571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1059-7E4C-45CC-B9ED-7A3DEE6C3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9F63-6694-4588-A85D-ED0BD9862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16CE8-694B-4B0C-83E0-9F2A2188FD30}"/>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F0855247-1D49-4639-B2EF-C5F59F92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81F79-6ADA-46EB-B97E-E9B71967A6E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309387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109E-30F9-44E2-A518-E0C3D3EA3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3E46E-5677-4A05-AD88-35D38CB8E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552C0-177B-473E-8005-62255FD0A80F}"/>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CF0F9ABA-C3CC-453C-AFA7-A6BDDA80A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3D7C-D549-411F-95E5-FF20B8842A74}"/>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1957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54EB-EC3B-47B8-9610-ABD8C8A13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7FD13-5089-41A0-A637-97BD487ED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021A1-625A-4402-A236-67986CE08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904DF6-C4EA-402A-A949-7D942E387ABC}"/>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6" name="Footer Placeholder 5">
            <a:extLst>
              <a:ext uri="{FF2B5EF4-FFF2-40B4-BE49-F238E27FC236}">
                <a16:creationId xmlns:a16="http://schemas.microsoft.com/office/drawing/2014/main" id="{2B5E9233-9BC2-4982-92FF-93BF5CB90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D3619-886F-418C-B1C5-6EB9176D1C3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08447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DF61-F4F4-4976-992C-B12706C63C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2D78A-ED07-47B5-AA05-E6A5A51CA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9C8D1-92D7-4EDD-80B6-DF394B73E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F6156-C5C3-4BB7-A937-4F74E85F1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D3022-CB8A-47E0-8D74-526DCE7BE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86AF3-4907-4744-AF18-EEC8B05C044E}"/>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8" name="Footer Placeholder 7">
            <a:extLst>
              <a:ext uri="{FF2B5EF4-FFF2-40B4-BE49-F238E27FC236}">
                <a16:creationId xmlns:a16="http://schemas.microsoft.com/office/drawing/2014/main" id="{2F43103D-ED2E-4CDD-B3EA-6358A0BD1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ACC79-E866-43DA-B0F3-96450E51946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75588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8A59-973B-448A-94F5-2223F7319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A2FB5-9A29-4CEA-9B57-6113D9D031F5}"/>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4" name="Footer Placeholder 3">
            <a:extLst>
              <a:ext uri="{FF2B5EF4-FFF2-40B4-BE49-F238E27FC236}">
                <a16:creationId xmlns:a16="http://schemas.microsoft.com/office/drawing/2014/main" id="{0DE15BFC-155D-461C-A1FA-547DFCCF3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F2BCE-56EF-4533-BB55-D76B142DB745}"/>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36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3F9F6-D055-40FF-92DF-43167A68B7DC}"/>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3" name="Footer Placeholder 2">
            <a:extLst>
              <a:ext uri="{FF2B5EF4-FFF2-40B4-BE49-F238E27FC236}">
                <a16:creationId xmlns:a16="http://schemas.microsoft.com/office/drawing/2014/main" id="{C4AAFCA0-58EC-4B56-BA12-56415829A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9909D-8C48-4649-9A40-1E6E2D48C53A}"/>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415449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FE7C-40C4-4F2D-ABEB-1494BC1AB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3AA8C8-35C4-4001-96C6-7E7B455D2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28363-DCD8-4FAE-A4B0-1AA37EE61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95D7-A02B-4E03-A553-ED24135A3907}"/>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6" name="Footer Placeholder 5">
            <a:extLst>
              <a:ext uri="{FF2B5EF4-FFF2-40B4-BE49-F238E27FC236}">
                <a16:creationId xmlns:a16="http://schemas.microsoft.com/office/drawing/2014/main" id="{58702063-EE40-43FE-8016-D802D17AB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32399-A59E-404B-8476-348449D4F5F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82545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DC11-7AAB-4809-86C0-E85491B6F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40194-AC71-4C46-BD49-584A7488F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3060F6-BC69-40AE-BD60-647AE4DC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D0A39-B7A6-44DC-BC03-23273002EB45}"/>
              </a:ext>
            </a:extLst>
          </p:cNvPr>
          <p:cNvSpPr>
            <a:spLocks noGrp="1"/>
          </p:cNvSpPr>
          <p:nvPr>
            <p:ph type="dt" sz="half" idx="10"/>
          </p:nvPr>
        </p:nvSpPr>
        <p:spPr/>
        <p:txBody>
          <a:bodyPr/>
          <a:lstStyle/>
          <a:p>
            <a:fld id="{92CD9CE6-BF5B-4FD0-9901-0CC0980E5DFF}" type="datetimeFigureOut">
              <a:rPr lang="en-US" smtClean="0"/>
              <a:t>8/11/2023</a:t>
            </a:fld>
            <a:endParaRPr lang="en-US"/>
          </a:p>
        </p:txBody>
      </p:sp>
      <p:sp>
        <p:nvSpPr>
          <p:cNvPr id="6" name="Footer Placeholder 5">
            <a:extLst>
              <a:ext uri="{FF2B5EF4-FFF2-40B4-BE49-F238E27FC236}">
                <a16:creationId xmlns:a16="http://schemas.microsoft.com/office/drawing/2014/main" id="{24BE8D8B-C8B8-48A7-AAB1-E3F266559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EA282-961D-4C2A-AD41-17F5697D285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7143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4D2C759-D4B2-436B-BDEC-05CE403377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84FCA07-71F7-42B8-BEC5-B9B66AE22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29C43-632E-42C4-8F7D-CE5F676AD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2512B-48A0-4C74-81A5-2F5EF3F41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D9CE6-BF5B-4FD0-9901-0CC0980E5DFF}" type="datetimeFigureOut">
              <a:rPr lang="en-US" smtClean="0"/>
              <a:t>8/11/2023</a:t>
            </a:fld>
            <a:endParaRPr lang="en-US"/>
          </a:p>
        </p:txBody>
      </p:sp>
      <p:sp>
        <p:nvSpPr>
          <p:cNvPr id="5" name="Footer Placeholder 4">
            <a:extLst>
              <a:ext uri="{FF2B5EF4-FFF2-40B4-BE49-F238E27FC236}">
                <a16:creationId xmlns:a16="http://schemas.microsoft.com/office/drawing/2014/main" id="{3AC2B396-DA40-4CB7-B392-8B64314AF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73DA4-0E5D-42FB-BBC6-C9E0193EC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F669-1DE6-407E-A417-6F9F7DD3D11D}" type="slidenum">
              <a:rPr lang="en-US" smtClean="0"/>
              <a:t>‹#›</a:t>
            </a:fld>
            <a:endParaRPr lang="en-US"/>
          </a:p>
        </p:txBody>
      </p:sp>
    </p:spTree>
    <p:extLst>
      <p:ext uri="{BB962C8B-B14F-4D97-AF65-F5344CB8AC3E}">
        <p14:creationId xmlns:p14="http://schemas.microsoft.com/office/powerpoint/2010/main" val="425339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18.svg"/><Relationship Id="rId10"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8.sv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slideLayout" Target="../slideLayouts/slideLayout7.xml"/><Relationship Id="rId16" Type="http://schemas.openxmlformats.org/officeDocument/2006/relationships/image" Target="../media/image51.png"/><Relationship Id="rId1" Type="http://schemas.openxmlformats.org/officeDocument/2006/relationships/tags" Target="../tags/tag14.xml"/><Relationship Id="rId6" Type="http://schemas.openxmlformats.org/officeDocument/2006/relationships/image" Target="../media/image44.png"/><Relationship Id="rId11" Type="http://schemas.openxmlformats.org/officeDocument/2006/relationships/image" Target="../media/image46.jpeg"/><Relationship Id="rId5" Type="http://schemas.openxmlformats.org/officeDocument/2006/relationships/image" Target="../media/image43.svg"/><Relationship Id="rId15" Type="http://schemas.openxmlformats.org/officeDocument/2006/relationships/image" Target="../media/image50.svg"/><Relationship Id="rId10" Type="http://schemas.openxmlformats.org/officeDocument/2006/relationships/image" Target="../media/image32.png"/><Relationship Id="rId4" Type="http://schemas.openxmlformats.org/officeDocument/2006/relationships/image" Target="../media/image42.png"/><Relationship Id="rId9" Type="http://schemas.openxmlformats.org/officeDocument/2006/relationships/image" Target="../media/image31.sv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tags" Target="../tags/tag4.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5.svg"/><Relationship Id="rId5" Type="http://schemas.openxmlformats.org/officeDocument/2006/relationships/tags" Target="../tags/tag6.xml"/><Relationship Id="rId1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8.svg"/><Relationship Id="rId11" Type="http://schemas.openxmlformats.org/officeDocument/2006/relationships/image" Target="../media/image35.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322670" y="698333"/>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713</Words>
  <PresentationFormat>Widescreen</PresentationFormat>
  <Paragraphs>42</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等线</vt:lpstr>
      <vt:lpstr>Arial</vt:lpstr>
      <vt:lpstr>Calibri</vt:lpstr>
      <vt:lpstr>Calibri Light</vt:lpstr>
      <vt:lpstr>Cambria</vt:lpstr>
      <vt:lpstr>Times New Roman</vt:lpstr>
      <vt:lpstr>UTM Duepuntozero</vt:lpstr>
      <vt:lpstr>字魂27号-布丁体</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2023-07-16T12:19:53Z</dcterms:created>
  <dcterms:modified xsi:type="dcterms:W3CDTF">2023-08-11T13:29:05Z</dcterms:modified>
</cp:coreProperties>
</file>