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258" r:id="rId7"/>
    <p:sldId id="264" r:id="rId8"/>
    <p:sldId id="265" r:id="rId9"/>
    <p:sldId id="266" r:id="rId10"/>
    <p:sldId id="283" r:id="rId11"/>
    <p:sldId id="284" r:id="rId12"/>
    <p:sldId id="285" r:id="rId13"/>
    <p:sldId id="292" r:id="rId14"/>
    <p:sldId id="293" r:id="rId15"/>
    <p:sldId id="286" r:id="rId16"/>
    <p:sldId id="287" r:id="rId17"/>
    <p:sldId id="288" r:id="rId18"/>
    <p:sldId id="289" r:id="rId19"/>
    <p:sldId id="290" r:id="rId20"/>
    <p:sldId id="291" r:id="rId21"/>
    <p:sldId id="27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56" autoAdjust="0"/>
    <p:restoredTop sz="84954" autoAdjust="0"/>
  </p:normalViewPr>
  <p:slideViewPr>
    <p:cSldViewPr snapToGrid="0">
      <p:cViewPr varScale="1">
        <p:scale>
          <a:sx n="62" d="100"/>
          <a:sy n="62" d="100"/>
        </p:scale>
        <p:origin x="1254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01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7C1A-D772-4CBF-B42D-FB68071999E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39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03-Aug-21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17" Type="http://schemas.openxmlformats.org/officeDocument/2006/relationships/image" Target="../media/image16.png"/><Relationship Id="rId2" Type="http://schemas.openxmlformats.org/officeDocument/2006/relationships/audio" Target="../media/media1.mp3"/><Relationship Id="rId16" Type="http://schemas.openxmlformats.org/officeDocument/2006/relationships/slide" Target="slide12.xml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10.png"/><Relationship Id="rId15" Type="http://schemas.microsoft.com/office/2007/relationships/hdphoto" Target="../media/hdphoto5.wdp"/><Relationship Id="rId10" Type="http://schemas.openxmlformats.org/officeDocument/2006/relationships/image" Target="../media/image13.png"/><Relationship Id="rId4" Type="http://schemas.openxmlformats.org/officeDocument/2006/relationships/image" Target="../media/image9.jpg"/><Relationship Id="rId9" Type="http://schemas.openxmlformats.org/officeDocument/2006/relationships/image" Target="../media/image12.pn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slide" Target="slide16.xml"/><Relationship Id="rId18" Type="http://schemas.microsoft.com/office/2007/relationships/hdphoto" Target="../media/hdphoto10.wdp"/><Relationship Id="rId26" Type="http://schemas.openxmlformats.org/officeDocument/2006/relationships/image" Target="../media/image27.png"/><Relationship Id="rId3" Type="http://schemas.openxmlformats.org/officeDocument/2006/relationships/image" Target="../media/image17.png"/><Relationship Id="rId21" Type="http://schemas.openxmlformats.org/officeDocument/2006/relationships/image" Target="../media/image24.png"/><Relationship Id="rId7" Type="http://schemas.openxmlformats.org/officeDocument/2006/relationships/slide" Target="slide14.xml"/><Relationship Id="rId12" Type="http://schemas.microsoft.com/office/2007/relationships/hdphoto" Target="../media/hdphoto8.wdp"/><Relationship Id="rId17" Type="http://schemas.openxmlformats.org/officeDocument/2006/relationships/image" Target="../media/image22.png"/><Relationship Id="rId25" Type="http://schemas.microsoft.com/office/2007/relationships/hdphoto" Target="../media/hdphoto13.wdp"/><Relationship Id="rId2" Type="http://schemas.openxmlformats.org/officeDocument/2006/relationships/notesSlide" Target="../notesSlides/notesSlide2.xml"/><Relationship Id="rId16" Type="http://schemas.openxmlformats.org/officeDocument/2006/relationships/slide" Target="slide17.xml"/><Relationship Id="rId20" Type="http://schemas.microsoft.com/office/2007/relationships/hdphoto" Target="../media/hdphoto11.wdp"/><Relationship Id="rId29" Type="http://schemas.openxmlformats.org/officeDocument/2006/relationships/image" Target="../media/image29.gif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20.png"/><Relationship Id="rId24" Type="http://schemas.openxmlformats.org/officeDocument/2006/relationships/image" Target="../media/image26.png"/><Relationship Id="rId5" Type="http://schemas.openxmlformats.org/officeDocument/2006/relationships/image" Target="../media/image18.png"/><Relationship Id="rId15" Type="http://schemas.microsoft.com/office/2007/relationships/hdphoto" Target="../media/hdphoto9.wdp"/><Relationship Id="rId23" Type="http://schemas.microsoft.com/office/2007/relationships/hdphoto" Target="../media/hdphoto12.wdp"/><Relationship Id="rId28" Type="http://schemas.openxmlformats.org/officeDocument/2006/relationships/image" Target="../media/image28.gif"/><Relationship Id="rId10" Type="http://schemas.openxmlformats.org/officeDocument/2006/relationships/slide" Target="slide15.xml"/><Relationship Id="rId19" Type="http://schemas.openxmlformats.org/officeDocument/2006/relationships/image" Target="../media/image23.png"/><Relationship Id="rId4" Type="http://schemas.openxmlformats.org/officeDocument/2006/relationships/slide" Target="slide13.xml"/><Relationship Id="rId9" Type="http://schemas.microsoft.com/office/2007/relationships/hdphoto" Target="../media/hdphoto7.wdp"/><Relationship Id="rId14" Type="http://schemas.openxmlformats.org/officeDocument/2006/relationships/image" Target="../media/image21.png"/><Relationship Id="rId22" Type="http://schemas.openxmlformats.org/officeDocument/2006/relationships/image" Target="../media/image25.png"/><Relationship Id="rId27" Type="http://schemas.microsoft.com/office/2007/relationships/hdphoto" Target="../media/hdphoto14.wdp"/><Relationship Id="rId30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microsoft.com/office/2007/relationships/hdphoto" Target="../media/hdphoto1.wdp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32.png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jpg"/><Relationship Id="rId7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10.png"/><Relationship Id="rId15" Type="http://schemas.microsoft.com/office/2007/relationships/hdphoto" Target="../media/hdphoto5.wdp"/><Relationship Id="rId10" Type="http://schemas.openxmlformats.org/officeDocument/2006/relationships/image" Target="../media/image13.png"/><Relationship Id="rId4" Type="http://schemas.openxmlformats.org/officeDocument/2006/relationships/image" Target="../media/image9.jpg"/><Relationship Id="rId9" Type="http://schemas.openxmlformats.org/officeDocument/2006/relationships/image" Target="../media/image12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 HIỆU CHIA HẾT CHO 2, CHO 5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:………………………….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Đ8-C2-T30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7239" y="1163733"/>
            <a:ext cx="10389031" cy="347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Luật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chơi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endParaRPr lang="en-US" sz="2800" b="1" dirty="0" smtClean="0">
              <a:solidFill>
                <a:schemeClr val="accent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Chia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lớp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thành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đội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Monkey, Tiger; Panda; Bear.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xuất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nhanh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tay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giành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quyền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trả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lời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thành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viên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trả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lời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đúng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thì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sẽ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tiến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lên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gỗ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đến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bờ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Nếu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thì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bạn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quyền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giành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trả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lời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sông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đến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khúc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gỗ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5)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trước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hoặc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nhiều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thì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đội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đó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giành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chiến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thắng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chemeClr val="accent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43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12192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1" y="-510921"/>
            <a:ext cx="5791196" cy="276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76648" y="859552"/>
            <a:ext cx="6584953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3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 NHANH HƠN</a:t>
            </a:r>
          </a:p>
        </p:txBody>
      </p:sp>
      <p:pic>
        <p:nvPicPr>
          <p:cNvPr id="14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1" y="2850725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onkey Kong Theme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00000" y="5814061"/>
            <a:ext cx="812800" cy="812800"/>
          </a:xfrm>
          <a:prstGeom prst="rect">
            <a:avLst/>
          </a:prstGeom>
        </p:spPr>
      </p:pic>
      <p:pic>
        <p:nvPicPr>
          <p:cNvPr id="11" name="Picture 10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031161"/>
            <a:ext cx="3048000" cy="348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49" y="2871713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512821722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1684" y1="5882" x2="42505" y2="12745"/>
                        <a14:foregroundMark x1="55236" y1="3922" x2="55647" y2="12745"/>
                        <a14:foregroundMark x1="45380" y1="1634" x2="45380" y2="12418"/>
                        <a14:foregroundMark x1="35113" y1="92647" x2="36756" y2="95425"/>
                        <a14:foregroundMark x1="65914" y1="92320" x2="62218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195991"/>
            <a:ext cx="3092449" cy="349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Kết quả hình ảnh cho bear carto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037" y="1701801"/>
            <a:ext cx="4878696" cy="556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2883388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:\Users\ADMIN\Desktop\Tai nguyen thiet ke tro choi\Angry birds epic birds\1505573783630 (2)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07" y="2161508"/>
            <a:ext cx="1106112" cy="67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04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\Desktop\canh2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"/>
            <a:ext cx="12166600" cy="681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ADMIN\Desktop\1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86" y="4176092"/>
            <a:ext cx="1529647" cy="11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ADMIN\Desktop\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02" y="3240076"/>
            <a:ext cx="1415057" cy="106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Users\ADMIN\Desktop\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97" y="2875731"/>
            <a:ext cx="13208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C:\Users\ADMIN\Desktop\4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049" y="1979098"/>
            <a:ext cx="1305951" cy="97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7" descr="C:\Users\ADMIN\Desktop\5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0" y="1816640"/>
            <a:ext cx="1252688" cy="93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ADMIN\Desktop\51282172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44969" y1="5882" x2="42300" y2="10131"/>
                        <a14:foregroundMark x1="52772" y1="5065" x2="54825" y2="12908"/>
                        <a14:foregroundMark x1="57084" y1="3758" x2="56057" y2="9967"/>
                        <a14:foregroundMark x1="34021" y1="91667" x2="37629" y2="94118"/>
                        <a14:foregroundMark x1="64433" y1="92157" x2="62371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44" y="5048055"/>
            <a:ext cx="949857" cy="89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\Desktop\1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565" y="4780691"/>
            <a:ext cx="1529647" cy="11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\Desktop\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91" y="4376591"/>
            <a:ext cx="1437632" cy="1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MIN\Desktop\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312" y="3598095"/>
            <a:ext cx="1430611" cy="107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DMIN\Desktop\4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91" y="2840131"/>
            <a:ext cx="1325243" cy="99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Users\ADMIN\Desktop\5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683" y="2146410"/>
            <a:ext cx="1394445" cy="104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12">
            <a:off x="9254424" y="-1008655"/>
            <a:ext cx="2066504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46" flipH="1">
            <a:off x="8197019" y="-712817"/>
            <a:ext cx="2231515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ình ảnh có liên quan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16952" y1="13286" x2="66476" y2="90571"/>
                        <a14:foregroundMark x1="80000" y1="8429" x2="37524" y2="91714"/>
                        <a14:foregroundMark x1="33905" y1="15857" x2="41714" y2="42429"/>
                        <a14:foregroundMark x1="63619" y1="11714" x2="57905" y2="40286"/>
                        <a14:foregroundMark x1="60190" y1="10571" x2="48762" y2="30714"/>
                        <a14:foregroundMark x1="46667" y1="17000" x2="54476" y2="45000"/>
                        <a14:foregroundMark x1="14857" y1="12143" x2="32571" y2="21143"/>
                        <a14:foregroundMark x1="15619" y1="11143" x2="3619" y2="17429"/>
                        <a14:foregroundMark x1="6476" y1="16429" x2="14095" y2="26000"/>
                        <a14:foregroundMark x1="80571" y1="6429" x2="61524" y2="8429"/>
                        <a14:foregroundMark x1="82667" y1="4714" x2="82095" y2="16429"/>
                        <a14:foregroundMark x1="42476" y1="39714" x2="19048" y2="69429"/>
                        <a14:foregroundMark x1="51429" y1="42714" x2="52952" y2="43286"/>
                        <a14:backgroundMark x1="55810" y1="3143" x2="67238" y2="1571"/>
                        <a14:backgroundMark x1="8784" y1="6091" x2="26351" y2="6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22" y="5028284"/>
            <a:ext cx="759577" cy="10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12">
            <a:off x="10371985" y="-1142249"/>
            <a:ext cx="2066504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9192">
            <a:off x="11133348" y="-367685"/>
            <a:ext cx="2066504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ADMIN\Desktop\1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99" y="5550777"/>
            <a:ext cx="1529647" cy="11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Users\ADMIN\Desktop\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045" y="5046171"/>
            <a:ext cx="1437632" cy="1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544" y="3951818"/>
            <a:ext cx="1430611" cy="107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4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973" y="3535303"/>
            <a:ext cx="1325243" cy="99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C:\Users\ADMIN\Desktop\5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146" y="2648809"/>
            <a:ext cx="1394445" cy="104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24796" y1="6286" x2="47635" y2="77429"/>
                        <a14:foregroundMark x1="61664" y1="11143" x2="36215" y2="56000"/>
                        <a14:foregroundMark x1="36215" y1="15714" x2="44046" y2="58857"/>
                        <a14:foregroundMark x1="32953" y1="14000" x2="40457" y2="40286"/>
                        <a14:foregroundMark x1="7178" y1="36571" x2="7504" y2="44286"/>
                        <a14:foregroundMark x1="14682" y1="34000" x2="14356" y2="44000"/>
                        <a14:foregroundMark x1="54486" y1="18000" x2="57096" y2="34000"/>
                        <a14:foregroundMark x1="84176" y1="38857" x2="42414" y2="52000"/>
                        <a14:foregroundMark x1="46982" y1="55714" x2="48940" y2="71143"/>
                        <a14:foregroundMark x1="48940" y1="53143" x2="52202" y2="72000"/>
                        <a14:foregroundMark x1="40457" y1="58571" x2="40457" y2="75143"/>
                        <a14:foregroundMark x1="36542" y1="57429" x2="36868" y2="69429"/>
                        <a14:foregroundMark x1="31321" y1="90857" x2="20228" y2="95714"/>
                        <a14:foregroundMark x1="19576" y1="96000" x2="33279" y2="98000"/>
                        <a14:foregroundMark x1="20881" y1="93429" x2="18597" y2="97714"/>
                        <a14:foregroundMark x1="53181" y1="96571" x2="68842" y2="95429"/>
                        <a14:foregroundMark x1="60359" y1="92571" x2="67537" y2="97714"/>
                        <a14:foregroundMark x1="55139" y1="98000" x2="64274" y2="98000"/>
                        <a14:foregroundMark x1="64274" y1="93714" x2="69821" y2="95714"/>
                        <a14:foregroundMark x1="92333" y1="56571" x2="91680" y2="70571"/>
                        <a14:foregroundMark x1="94943" y1="56286" x2="96248" y2="67429"/>
                        <a14:foregroundMark x1="89723" y1="55429" x2="89723" y2="68286"/>
                        <a14:foregroundMark x1="83850" y1="43143" x2="70147" y2="46000"/>
                        <a14:foregroundMark x1="73409" y1="34286" x2="71778" y2="41429"/>
                        <a14:foregroundMark x1="73736" y1="34571" x2="86134" y2="38857"/>
                        <a14:foregroundMark x1="74062" y1="33143" x2="70799" y2="37714"/>
                        <a14:foregroundMark x1="83524" y1="34571" x2="87113" y2="40857"/>
                        <a14:foregroundMark x1="85808" y1="43143" x2="79935" y2="46571"/>
                        <a14:foregroundMark x1="73736" y1="32286" x2="70310" y2="37286"/>
                        <a14:foregroundMark x1="75367" y1="33143" x2="76346" y2="35000"/>
                        <a14:foregroundMark x1="83850" y1="34000" x2="79935" y2="35143"/>
                        <a14:foregroundMark x1="73899" y1="32143" x2="76346" y2="32429"/>
                        <a14:foregroundMark x1="66395" y1="33571" x2="44209" y2="41429"/>
                        <a14:foregroundMark x1="26264" y1="34000" x2="37194" y2="36143"/>
                        <a14:foregroundMark x1="30669" y1="17571" x2="35889" y2="24857"/>
                        <a14:foregroundMark x1="64437" y1="19571" x2="45024" y2="29143"/>
                        <a14:foregroundMark x1="62153" y1="22714" x2="57586" y2="30571"/>
                        <a14:foregroundMark x1="62153" y1="15286" x2="33116" y2="19429"/>
                        <a14:foregroundMark x1="33442" y1="13143" x2="43067" y2="16286"/>
                        <a14:foregroundMark x1="58238" y1="12429" x2="49103" y2="17000"/>
                        <a14:foregroundMark x1="4894" y1="36286" x2="4568" y2="44286"/>
                        <a14:foregroundMark x1="6852" y1="35857" x2="17781" y2="36429"/>
                        <a14:foregroundMark x1="14029" y1="45429" x2="2610" y2="44571"/>
                        <a14:foregroundMark x1="5873" y1="34000" x2="1631" y2="40857"/>
                        <a14:foregroundMark x1="3752" y1="46000" x2="7015" y2="46429"/>
                        <a14:foregroundMark x1="14192" y1="32571" x2="16966" y2="34429"/>
                        <a14:foregroundMark x1="12724" y1="32429" x2="12724" y2="35000"/>
                        <a14:foregroundMark x1="13377" y1="40143" x2="8157" y2="44286"/>
                        <a14:foregroundMark x1="85971" y1="45000" x2="81240" y2="47143"/>
                        <a14:foregroundMark x1="66721" y1="6000" x2="64111" y2="13857"/>
                        <a14:foregroundMark x1="55791" y1="97571" x2="51550" y2="97429"/>
                        <a14:backgroundMark x1="70636" y1="31857" x2="69984" y2="34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93" y="5824107"/>
            <a:ext cx="850904" cy="97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ADMIN\Desktop\1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779" y="5732352"/>
            <a:ext cx="1420021" cy="108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ADMIN\Desktop\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173" y="5301444"/>
            <a:ext cx="1437632" cy="1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ADMIN\Desktop\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6063" y="4617330"/>
            <a:ext cx="1430611" cy="107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C:\Users\ADMIN\Desktop\4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871" y="3631551"/>
            <a:ext cx="1325243" cy="99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7" descr="C:\Users\ADMIN\Desktop\5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6063" y="2756156"/>
            <a:ext cx="1394445" cy="104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8" descr="C:\Users\ADMIN\Desktop\Tai nguyen thiet ke tro choi\Baby Panda\brown-bear-clipart-happy-bear-10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54871" y1="9314" x2="32604" y2="21569"/>
                        <a14:foregroundMark x1="62823" y1="9804" x2="69781" y2="19444"/>
                        <a14:foregroundMark x1="80318" y1="4085" x2="73559" y2="9314"/>
                        <a14:foregroundMark x1="35388" y1="2451" x2="41153" y2="8497"/>
                        <a14:foregroundMark x1="3976" y1="18954" x2="16700" y2="27614"/>
                        <a14:foregroundMark x1="15109" y1="19771" x2="5169" y2="17157"/>
                        <a14:foregroundMark x1="48111" y1="16340" x2="71372" y2="15033"/>
                        <a14:foregroundMark x1="51292" y1="35458" x2="62425" y2="42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289" y="6094957"/>
            <a:ext cx="828865" cy="100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9607" y="277165"/>
            <a:ext cx="3919084" cy="34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ctangle 58"/>
          <p:cNvSpPr/>
          <p:nvPr/>
        </p:nvSpPr>
        <p:spPr>
          <a:xfrm>
            <a:off x="2273934" y="2916331"/>
            <a:ext cx="804002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60" name="Picture 4" descr="Hình ảnh có liên quan"/>
          <p:cNvPicPr>
            <a:picLocks noChangeAspect="1" noChangeArrowheads="1" noCrop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588" y="808283"/>
            <a:ext cx="63500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1595" y="994421"/>
            <a:ext cx="3919084" cy="34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2291851" y="2917352"/>
            <a:ext cx="804002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63" name="Picture 4" descr="Hình ảnh có liên quan"/>
          <p:cNvPicPr>
            <a:picLocks noChangeAspect="1" noChangeArrowheads="1" noCrop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165" y="2073594"/>
            <a:ext cx="63500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7729" y="692221"/>
            <a:ext cx="3919084" cy="34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Rectangle 64"/>
          <p:cNvSpPr/>
          <p:nvPr/>
        </p:nvSpPr>
        <p:spPr>
          <a:xfrm>
            <a:off x="2291851" y="2917352"/>
            <a:ext cx="804002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66" name="Picture 4" descr="Hình ảnh có liên quan"/>
          <p:cNvPicPr>
            <a:picLocks noChangeAspect="1" noChangeArrowheads="1" noCrop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215" y="1263160"/>
            <a:ext cx="63500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4921" y="833115"/>
            <a:ext cx="3919084" cy="34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Rectangle 67"/>
          <p:cNvSpPr/>
          <p:nvPr/>
        </p:nvSpPr>
        <p:spPr>
          <a:xfrm>
            <a:off x="2297358" y="2889748"/>
            <a:ext cx="804002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69" name="Picture 4" descr="Hình ảnh có liên quan"/>
          <p:cNvPicPr>
            <a:picLocks noChangeAspect="1" noChangeArrowheads="1" noCrop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567" y="1129099"/>
            <a:ext cx="63500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>
            <a:hlinkClick r:id="rId30" action="ppaction://hlinksldjump"/>
          </p:cNvPr>
          <p:cNvSpPr/>
          <p:nvPr/>
        </p:nvSpPr>
        <p:spPr>
          <a:xfrm>
            <a:off x="11610508" y="6408984"/>
            <a:ext cx="511606" cy="449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23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19 -0.06488 L -0.06233 -0.11863 C -0.0665 -0.12913 -0.06511 -0.13995 -0.06042 -0.1486 C -0.0533 -0.15848 -0.04358 -0.16219 -0.03143 -0.16003 L 0.02274 -0.15663 " pathEditMode="relative" rAng="-3854564" ptsTypes="FffFF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6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-0.15663 L 0.02691 -0.2947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6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29472 L 0.11857 -0.35403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-29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57 -0.35403 L 0.10191 -0.4726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91 -0.47266 L -0.00643 -0.51715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-2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73 -0.65061 L 0.05139 -0.55175 L 0.04739 -0.65061 L 0.04323 -0.55175 L 0.03906 -0.65061 L 0.03507 -0.55175 L 0.03073 -0.65061 L 0.02673 -0.55175 L 0.02239 -0.65061 L 0.01805 -0.55175 L 0.01406 -0.65061 L 0.00989 -0.55175 L 0.0059 -0.65061 L 0.00173 -0.55175 L -0.00261 -0.65061 L -0.0066 -0.55175 L -0.01094 -0.65061 " pathEditMode="relative" rAng="0" ptsTypes="FFFFFFFFFFFFFFFFF">
                                      <p:cBhvr>
                                        <p:cTn id="4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49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-0.06518 L 0.00747 -0.10781 C 0.01042 -0.11708 0.01563 -0.12326 0.02118 -0.1248 C 0.02795 -0.12697 0.03368 -0.12418 0.03785 -0.11708 L 0.05938 -0.08495 " pathEditMode="relative" rAng="-577008" ptsTypes="FffFF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-3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8 -0.08496 L 0.16476 -0.1387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0" y="-26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76 -0.13871 L 0.21875 -0.25826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-59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75 -0.25826 L 0.23542 -0.37689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542 -0.37689 L 0.16042 -0.4806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5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09 -0.62408 L 0.16458 -0.62408 C 0.16059 -0.62408 0.15607 -0.63889 0.15208 -0.64136 C 0.14913 -0.64136 0.14357 -0.62747 0.14114 -0.62747 C 0.1375 -0.62747 0.1342 -0.63179 0.1276 -0.63179 L 0.12309 -0.79599 L 0.11805 -0.59753 L 0.11215 -0.62408 L 0.10712 -0.63179 L 0.09496 -0.62531 C 0.08958 -0.6284 0.08507 -0.64229 0.07969 -0.64753 C 0.0776 -0.64877 0.07309 -0.64969 0.07014 -0.64753 C 0.06701 -0.64537 0.06458 -0.63056 0.06354 -0.62932 C 0.06198 -0.62531 0.05868 -0.62932 0.05659 -0.62747 L 0.05364 -0.62408 L 0.04809 -0.62408 " pathEditMode="relative" rAng="0" ptsTypes="FfffFFFFFffffFFF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72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2963 L 0.10642 -0.10185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42 -0.10185 L 0.23142 -0.19074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142 -0.19074 L 0.25642 -0.32407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2 -0.32407 L 0.37309 -0.39814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309 -0.39814 L 0.44809 -0.53148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955 -0.62345 L 0.45034 -0.62685 C 0.44583 -0.62839 0.44149 -0.63673 0.43715 -0.63919 C 0.43437 -0.64012 0.42691 -0.63673 0.42448 -0.63796 C 0.42031 -0.63889 0.41666 -0.64228 0.41007 -0.64475 L 0.41284 -0.7179 L 0.39705 -0.63395 L 0.39201 -0.64814 L 0.38663 -0.65339 L 0.37309 -0.65555 C 0.36718 -0.65926 0.36267 -0.66635 0.35711 -0.67129 C 0.35486 -0.67284 0.34982 -0.675 0.34635 -0.67531 C 0.34305 -0.67561 0.33958 -0.67037 0.33889 -0.67006 C 0.33698 -0.66882 0.33281 -0.67222 0.33055 -0.67191 L 0.32708 -0.67222 L 0.32083 -0.67438 " pathEditMode="relative" rAng="702174" ptsTypes="FfffFFFFFffffFFF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567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43435E-6 L 0.10122 -0.10689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-5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22 -0.10689 L 0.21789 -0.18103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37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789 -0.18103 L 0.32622 -0.27001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4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622 -0.27001 L 0.36789 -0.41829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-7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789 -0.41829 L 0.31789 -0.53692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48 -0.6228 L 0.33785 -0.6296 C 0.33525 -0.63083 0.33369 -0.64103 0.33108 -0.64412 C 0.329 -0.64566 0.32362 -0.64257 0.32223 -0.64443 C 0.31962 -0.64752 0.31806 -0.65184 0.31303 -0.65462 L 0.33108 -0.73185 L 0.30191 -0.64628 L 0.30139 -0.66265 L 0.29862 -0.66883 L 0.28924 -0.67223 C 0.28577 -0.67779 0.28403 -0.68799 0.28178 -0.69355 C 0.28039 -0.69447 0.27709 -0.69787 0.27448 -0.69818 C 0.27257 -0.70065 0.26858 -0.69478 0.26789 -0.69633 C 0.26632 -0.69385 0.26424 -0.69849 0.26285 -0.69911 L 0.26007 -0.70034 L 0.2566 -0.70343 " pathEditMode="relative" rAng="1634301" ptsTypes="FfffFFFFFffffFFF">
                                      <p:cBhvr>
                                        <p:cTn id="1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7229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62" grpId="0"/>
      <p:bldP spid="62" grpId="1"/>
      <p:bldP spid="65" grpId="0"/>
      <p:bldP spid="65" grpId="1"/>
      <p:bldP spid="68" grpId="0"/>
      <p:bldP spid="6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9535" y="2582859"/>
            <a:ext cx="144272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27415"/>
            <a:ext cx="8796193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8211" y="1031616"/>
            <a:ext cx="8143581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3" name="Picture 2" descr="C:\Users\ADMIN\Desktop\Tai nguyen thiet ke tro choi\Bảng gỗ\Picture1 (2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442" y="22448"/>
            <a:ext cx="2277359" cy="9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-98643" y="4199534"/>
            <a:ext cx="79925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6220" y="4683449"/>
            <a:ext cx="782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1990" y="5204862"/>
            <a:ext cx="7918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67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667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44151" y="5645495"/>
            <a:ext cx="8128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altLang="en-US" sz="28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34135" y="4155118"/>
            <a:ext cx="645583" cy="57996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34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2545080"/>
            <a:ext cx="1309081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530" y="-343370"/>
            <a:ext cx="9758172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797928"/>
            <a:ext cx="8999267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82; 980; 5975; 49173.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3733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2" descr="C:\Users\ADMIN\Desktop\Tai nguyen thiet ke tro choi\Bảng gỗ\Picture1 (2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442" y="76200"/>
            <a:ext cx="2277359" cy="9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55124" y="4156889"/>
            <a:ext cx="79925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55124" y="4617085"/>
            <a:ext cx="7823200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980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55125" y="5126306"/>
            <a:ext cx="4321690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5975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55124" y="5650897"/>
            <a:ext cx="8128000" cy="1036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49173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69559" y="5092014"/>
            <a:ext cx="610167" cy="57996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35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2545080"/>
            <a:ext cx="1309081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Tai nguyen thiet ke tro choi\Bảng gỗ\Picture1 (2)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442" y="22448"/>
            <a:ext cx="2277359" cy="9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74915" y="4140586"/>
            <a:ext cx="54242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</a:t>
            </a:r>
            <a:r>
              <a:rPr lang="en-US" alt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868130" y="4620473"/>
            <a:ext cx="782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32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980</a:t>
            </a:r>
            <a:endParaRPr lang="en-US" alt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836547" y="5100358"/>
            <a:ext cx="79184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32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5975</a:t>
            </a:r>
            <a:endParaRPr lang="en-US" alt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52911" y="5620461"/>
            <a:ext cx="8128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32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49173</a:t>
            </a:r>
            <a:endParaRPr lang="en-US" alt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04462" y="4139555"/>
            <a:ext cx="619719" cy="57996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4" descr="C:\Users\ADMIN\Desktop\453552345 (3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546" y="-270773"/>
            <a:ext cx="9758172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51906" y="890550"/>
            <a:ext cx="8999267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82; 980; 5975; 49173.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3733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1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2545080"/>
            <a:ext cx="1309081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604905"/>
            <a:ext cx="8389793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06059" y="678614"/>
            <a:ext cx="8041981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82; 980; 5975; 49173.</a:t>
            </a:r>
          </a:p>
          <a:p>
            <a:pPr algn="ctr">
              <a:defRPr/>
            </a:pP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733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733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733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733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en-US" sz="373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2" descr="C:\Users\ADMIN\Desktop\Tai nguyen thiet ke tro choi\Bảng gỗ\Picture1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442" y="22448"/>
            <a:ext cx="2277359" cy="9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99734" y="4140586"/>
            <a:ext cx="79925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99733" y="4714203"/>
            <a:ext cx="7823200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980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99733" y="5287819"/>
            <a:ext cx="7918451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5975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099733" y="5826320"/>
            <a:ext cx="8128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933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altLang="en-US" sz="2933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49173</a:t>
            </a:r>
            <a:endParaRPr lang="en-US" altLang="en-US" sz="2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967674" y="5835468"/>
            <a:ext cx="631147" cy="57996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2545080"/>
            <a:ext cx="1309081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04905"/>
            <a:ext cx="8796193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3200" y="640079"/>
            <a:ext cx="8245181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733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 ba chữ số 4, 0, 5 ta ghép được bao nhiêu số tự nhiên có 3 chữ số khác nhau chia hết cho 2.</a:t>
            </a:r>
          </a:p>
        </p:txBody>
      </p:sp>
      <p:pic>
        <p:nvPicPr>
          <p:cNvPr id="13" name="Picture 2" descr="C:\Users\ADMIN\Desktop\Tai nguyen thiet ke tro choi\Bảng gỗ\Picture1 (2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442" y="22448"/>
            <a:ext cx="2277359" cy="9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99734" y="4054897"/>
            <a:ext cx="79925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33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Không số nào.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99733" y="4596857"/>
            <a:ext cx="7823200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33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1 số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99733" y="5105906"/>
            <a:ext cx="7918451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33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2 số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130995" y="5679524"/>
            <a:ext cx="8128000" cy="1036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33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3 số</a:t>
            </a:r>
          </a:p>
          <a:p>
            <a:pPr eaLnBrk="1" hangingPunct="1"/>
            <a:endParaRPr lang="en-US" altLang="en-US" sz="320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050785" y="5709210"/>
            <a:ext cx="580119" cy="57996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933" dirty="0" smtClean="0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  <a:endParaRPr lang="en-US" sz="2933" dirty="0"/>
          </a:p>
        </p:txBody>
      </p:sp>
    </p:spTree>
    <p:extLst>
      <p:ext uri="{BB962C8B-B14F-4D97-AF65-F5344CB8AC3E}">
        <p14:creationId xmlns:p14="http://schemas.microsoft.com/office/powerpoint/2010/main" val="450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1219199" y="1512924"/>
            <a:ext cx="1055570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Vận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dụng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Hãy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lập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danh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sách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đội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văn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nghệ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lớp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thành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viên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khoảng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từ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11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đến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18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Biết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rằng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nếu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song ca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thì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đội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xếp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đủ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còn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nếu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múa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nhóm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nhóm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5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thì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đội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còn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2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người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?</a:t>
            </a:r>
          </a:p>
          <a:p>
            <a:pPr lvl="1" algn="just"/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	</a:t>
            </a:r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1219199" y="3841532"/>
            <a:ext cx="96012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Học bài theo SGK và vở ghi.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Bài tập về nhà </a:t>
            </a:r>
            <a:r>
              <a:rPr lang="nl-NL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2;4;5 SGK</a:t>
            </a:r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nl-NL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trang 36;37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hiểu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thêm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phần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tòi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mở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rộng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SGK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trang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37.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lvl="1" algn="just"/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	</a:t>
            </a:r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>
              <a:solidFill>
                <a:srgbClr val="C55A1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982" y="793167"/>
            <a:ext cx="3265582" cy="750532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17723" y="1826242"/>
            <a:ext cx="877720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 </a:t>
            </a:r>
            <a:r>
              <a:rPr lang="vi-VN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 6 của một trường trung học cơ sở có các lớp 6A, 6B, 6C, 6D, 6E với số học sinh lần lượt là 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40;45;39;44;42</a:t>
            </a:r>
            <a:r>
              <a:rPr lang="vi-VN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Lớp nào có thể xếp thành 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 với số lượng học sinh ở từng hàng là như nhau?</a:t>
            </a:r>
          </a:p>
          <a:p>
            <a:r>
              <a:rPr lang="vi-VN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Lớp nào có thể xếp thành 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vi-VN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 với số lượng học sinh ở từng hàng là như nhau?</a:t>
            </a: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0" y="49875"/>
            <a:ext cx="12192000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36124" y="115107"/>
            <a:ext cx="106258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 </a:t>
            </a:r>
            <a:r>
              <a:rPr lang="en-US" sz="2800" b="1" dirty="0" err="1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DẤU HIỆU CHIA HẾT CHO 2, CHO 5</a:t>
            </a:r>
            <a:endParaRPr lang="en-US" sz="2800" dirty="0">
              <a:solidFill>
                <a:srgbClr val="C55A1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I; II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10:2; 22:2; 54:2; 76:2; 98:2 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10; 22; 54; 76; 98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10; 22; 54; 76; 98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III; IV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11:2; 23:2; 35:2; 47:2; 69:2 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11; 23; 35; 47; 69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11; 23; 35; 47; 69 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71E190-FEB2-4337-A955-8F6A819B8B7A}"/>
              </a:ext>
            </a:extLst>
          </p:cNvPr>
          <p:cNvSpPr txBox="1"/>
          <p:nvPr/>
        </p:nvSpPr>
        <p:spPr>
          <a:xfrm>
            <a:off x="3829211" y="6275460"/>
            <a:ext cx="34396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Hoạt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động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nhóm</a:t>
            </a:r>
            <a:endParaRPr lang="en-US" sz="2800" b="1" i="1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15" y="626987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746119" y="3341721"/>
            <a:ext cx="81943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Hãy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nêu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luận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2?</a:t>
            </a:r>
            <a:endParaRPr lang="en-US" sz="2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746119" y="4022101"/>
            <a:ext cx="90252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0; 2; 4; 6; 8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thì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chỉ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những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đó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mới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2.</a:t>
            </a:r>
            <a:endParaRPr lang="en-US" sz="2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478" y="-614738"/>
            <a:ext cx="3429000" cy="3429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66671" y="2559659"/>
            <a:ext cx="113355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7210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7220 chia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2?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359" y="-145233"/>
            <a:ext cx="3258005" cy="290553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771E190-FEB2-4337-A955-8F6A819B8B7A}"/>
              </a:ext>
            </a:extLst>
          </p:cNvPr>
          <p:cNvSpPr txBox="1"/>
          <p:nvPr/>
        </p:nvSpPr>
        <p:spPr>
          <a:xfrm>
            <a:off x="-718971" y="6408473"/>
            <a:ext cx="3439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1">
                <a:solidFill>
                  <a:srgbClr val="7030A0"/>
                </a:solidFill>
                <a:latin typeface="Times New Roman" panose="02020603050405020304" pitchFamily="18" charset="0"/>
              </a:rPr>
              <a:t>Hoạt động nhóm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33832" y="3320538"/>
            <a:ext cx="83491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1,4,8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</a:p>
        </p:txBody>
      </p:sp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227" y="99749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I; II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50:5; 65:5 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50; 65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50; 65?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III; IV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12:5; 47:5?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12; 47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5?</a:t>
            </a:r>
          </a:p>
          <a:p>
            <a:pPr marL="457200" indent="-457200">
              <a:buFontTx/>
              <a:buChar char="-"/>
            </a:pP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12; 47?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71E190-FEB2-4337-A955-8F6A819B8B7A}"/>
              </a:ext>
            </a:extLst>
          </p:cNvPr>
          <p:cNvSpPr txBox="1"/>
          <p:nvPr/>
        </p:nvSpPr>
        <p:spPr>
          <a:xfrm>
            <a:off x="3829211" y="6275460"/>
            <a:ext cx="34396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Hoạt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động</a:t>
            </a:r>
            <a:r>
              <a:rPr lang="en-US" sz="2800" b="1" i="1" dirty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nhóm</a:t>
            </a:r>
            <a:endParaRPr lang="en-US" sz="2800" b="1" i="1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98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15" y="626987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746119" y="3341721"/>
            <a:ext cx="81943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Hãy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nêu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luận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5?</a:t>
            </a:r>
            <a:endParaRPr lang="en-US" sz="2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27592" y="3552979"/>
            <a:ext cx="90252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hoặc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thì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chỉ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những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đó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mới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5.</a:t>
            </a:r>
            <a:endParaRPr lang="en-US" sz="2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802433" y="3646047"/>
            <a:ext cx="105108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085" y="-257840"/>
            <a:ext cx="3426249" cy="3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322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5" grpId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12192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792" y="-1141069"/>
            <a:ext cx="5791196" cy="276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717923" y="43879"/>
            <a:ext cx="6584953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3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 NHANH HƠN</a:t>
            </a:r>
          </a:p>
        </p:txBody>
      </p:sp>
      <p:pic>
        <p:nvPicPr>
          <p:cNvPr id="14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1" y="2850725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onkey Kong Theme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00000" y="5814061"/>
            <a:ext cx="812800" cy="812800"/>
          </a:xfrm>
          <a:prstGeom prst="rect">
            <a:avLst/>
          </a:prstGeom>
        </p:spPr>
      </p:pic>
      <p:pic>
        <p:nvPicPr>
          <p:cNvPr id="11" name="Picture 10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031161"/>
            <a:ext cx="3048000" cy="348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49" y="2871713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512821722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1684" y1="5882" x2="42505" y2="12745"/>
                        <a14:foregroundMark x1="55236" y1="3922" x2="55647" y2="12745"/>
                        <a14:foregroundMark x1="45380" y1="1634" x2="45380" y2="12418"/>
                        <a14:foregroundMark x1="35113" y1="92647" x2="36756" y2="95425"/>
                        <a14:foregroundMark x1="65914" y1="92320" x2="62218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568" y="3182850"/>
            <a:ext cx="3092449" cy="349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Kết quả hình ảnh cho bear carto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037" y="1701801"/>
            <a:ext cx="4878696" cy="556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2883388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08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594</TotalTime>
  <Words>931</Words>
  <Application>Microsoft Office PowerPoint</Application>
  <PresentationFormat>Widescreen</PresentationFormat>
  <Paragraphs>97</Paragraphs>
  <Slides>18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Tahoma</vt:lpstr>
      <vt:lpstr>Times New Roman</vt:lpstr>
      <vt:lpstr>Office Theme</vt:lpstr>
      <vt:lpstr> DẤU HIỆU CHIA HẾT CHO 2, CHO 5</vt:lpstr>
      <vt:lpstr>Bài toán:</vt:lpstr>
      <vt:lpstr>I. Dấu hiệu chia hết cho 2</vt:lpstr>
      <vt:lpstr>PowerPoint Presentation</vt:lpstr>
      <vt:lpstr>PowerPoint Presentation</vt:lpstr>
      <vt:lpstr>PowerPoint Presentation</vt:lpstr>
      <vt:lpstr>II. Dấu hiệu chia hết cho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Xuan Phong</cp:lastModifiedBy>
  <cp:revision>24</cp:revision>
  <dcterms:created xsi:type="dcterms:W3CDTF">2021-06-07T13:44:30Z</dcterms:created>
  <dcterms:modified xsi:type="dcterms:W3CDTF">2021-08-03T05:51:02Z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