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+b1ZvyulpcKKxtkiF3+4Hodzi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2C468D-54D6-4F80-B554-A523CB0C1925}">
  <a:tblStyle styleId="{592C468D-54D6-4F80-B554-A523CB0C19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  <p:cxnSp>
        <p:nvCxnSpPr>
          <p:cNvPr id="207" name="Google Shape;207;p10"/>
          <p:cNvCxnSpPr>
            <a:stCxn id="201" idx="3"/>
            <a:endCxn id="202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10"/>
          <p:cNvCxnSpPr>
            <a:stCxn id="202" idx="1"/>
            <a:endCxn id="203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9" name="Google Shape;209;p10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6623900" y="361500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/>
        </p:nvSpPr>
        <p:spPr>
          <a:xfrm>
            <a:off x="1654627" y="989693"/>
            <a:ext cx="10058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groups. Talk more about one of the inventions in activity 1. Use the outline below to help you prepare a group presentation.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746750" y="72225"/>
            <a:ext cx="768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9987" y="1934185"/>
            <a:ext cx="477202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/>
        </p:nvSpPr>
        <p:spPr>
          <a:xfrm>
            <a:off x="1466118" y="1002108"/>
            <a:ext cx="102434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your ideas to the whole class. Then vote for the most interesting group presentation.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637436" y="2635252"/>
            <a:ext cx="47297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group’s ideas.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comments for friends’ groups and vote for the most interesting group presentation.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 descr="A picture containing text, person, hand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4646" y="2232931"/>
            <a:ext cx="5475514" cy="307997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746750" y="72225"/>
            <a:ext cx="735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3"/>
          <p:cNvCxnSpPr>
            <a:stCxn id="241" idx="3"/>
            <a:endCxn id="242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13"/>
          <p:cNvCxnSpPr>
            <a:stCxn id="242" idx="1"/>
            <a:endCxn id="243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13"/>
          <p:cNvCxnSpPr>
            <a:stCxn id="243" idx="3"/>
            <a:endCxn id="248" idx="0"/>
          </p:cNvCxnSpPr>
          <p:nvPr/>
        </p:nvCxnSpPr>
        <p:spPr>
          <a:xfrm>
            <a:off x="2699465" y="4300472"/>
            <a:ext cx="786000" cy="10569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9" name="Google Shape;249;p13"/>
          <p:cNvSpPr/>
          <p:nvPr/>
        </p:nvSpPr>
        <p:spPr>
          <a:xfrm>
            <a:off x="5159429" y="5382598"/>
            <a:ext cx="6287903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6623897" y="361500"/>
            <a:ext cx="21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2510109" y="535735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1358390" y="2392868"/>
            <a:ext cx="85840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 about inventions and how they are used.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/>
        </p:nvSpPr>
        <p:spPr>
          <a:xfrm>
            <a:off x="1399333" y="2141969"/>
            <a:ext cx="858408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5 – Listening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/>
          </a:p>
        </p:txBody>
      </p:sp>
      <p:sp>
        <p:nvSpPr>
          <p:cNvPr id="270" name="Google Shape;270;p1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2" name="Google Shape;272;p1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0" name="Google Shape;2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956446" y="606454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2737297" y="3781323"/>
            <a:ext cx="75641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Inventions and how they are used</a:t>
            </a:r>
            <a:endParaRPr sz="36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5" name="Google Shape;115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3"/>
          <p:cNvSpPr txBox="1"/>
          <p:nvPr/>
        </p:nvSpPr>
        <p:spPr>
          <a:xfrm>
            <a:off x="1119197" y="2524837"/>
            <a:ext cx="94038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Courier New"/>
              <a:buChar char="o"/>
            </a:pPr>
            <a:r>
              <a:rPr lang="en-US" sz="28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Talk about inventions and how they are used.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08708" y="3878082"/>
            <a:ext cx="2190757" cy="844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LESS 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159430" y="3811043"/>
            <a:ext cx="6287903" cy="101509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Talk more about one of the inventions in task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Present your ideas to the whole class. </a:t>
            </a:r>
            <a:endParaRPr/>
          </a:p>
        </p:txBody>
      </p:sp>
      <p:cxnSp>
        <p:nvCxnSpPr>
          <p:cNvPr id="132" name="Google Shape;132;p4"/>
          <p:cNvCxnSpPr>
            <a:stCxn id="126" idx="3"/>
            <a:endCxn id="127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4"/>
          <p:cNvCxnSpPr>
            <a:stCxn id="127" idx="1"/>
            <a:endCxn id="128" idx="0"/>
          </p:cNvCxnSpPr>
          <p:nvPr/>
        </p:nvCxnSpPr>
        <p:spPr>
          <a:xfrm flipH="1">
            <a:off x="1604045" y="2885020"/>
            <a:ext cx="668100" cy="993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4" name="Google Shape;134;p4"/>
          <p:cNvCxnSpPr>
            <a:stCxn id="128" idx="3"/>
            <a:endCxn id="135" idx="0"/>
          </p:cNvCxnSpPr>
          <p:nvPr/>
        </p:nvCxnSpPr>
        <p:spPr>
          <a:xfrm>
            <a:off x="2699465" y="4300472"/>
            <a:ext cx="786000" cy="10569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4"/>
          <p:cNvSpPr/>
          <p:nvPr/>
        </p:nvSpPr>
        <p:spPr>
          <a:xfrm>
            <a:off x="5159429" y="5382598"/>
            <a:ext cx="6287903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623898" y="361500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2510109" y="535735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623898" y="361500"/>
            <a:ext cx="188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007045" y="2306457"/>
            <a:ext cx="547018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Pick a card containing the name of the invention.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Explain it to the class without showing the word.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rest of the class guess its name.</a:t>
            </a:r>
            <a:endParaRPr sz="28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159" y="2479704"/>
            <a:ext cx="4237168" cy="2540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4023166" y="498306"/>
            <a:ext cx="47163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5A0B8"/>
                </a:solidFill>
                <a:latin typeface="Arial"/>
                <a:ea typeface="Arial"/>
                <a:cs typeface="Arial"/>
                <a:sym typeface="Arial"/>
              </a:rPr>
              <a:t>GUESSING GAME</a:t>
            </a:r>
            <a:endParaRPr sz="4400" b="1">
              <a:solidFill>
                <a:srgbClr val="05A0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662204" y="13726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272145" y="255731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177303" y="1338809"/>
            <a:ext cx="6252159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Guessing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7"/>
          <p:cNvCxnSpPr>
            <a:stCxn id="166" idx="3"/>
            <a:endCxn id="167" idx="0"/>
          </p:cNvCxnSpPr>
          <p:nvPr/>
        </p:nvCxnSpPr>
        <p:spPr>
          <a:xfrm>
            <a:off x="2545971" y="1700379"/>
            <a:ext cx="701400" cy="856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0" name="Google Shape;170;p7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73" name="Google Shape;173;p7"/>
          <p:cNvSpPr/>
          <p:nvPr/>
        </p:nvSpPr>
        <p:spPr>
          <a:xfrm>
            <a:off x="5177303" y="2405864"/>
            <a:ext cx="6252159" cy="8487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Talk about the uses of these inventions.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746750" y="72225"/>
            <a:ext cx="640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" name="Google Shape;181;p8"/>
          <p:cNvGraphicFramePr/>
          <p:nvPr/>
        </p:nvGraphicFramePr>
        <p:xfrm>
          <a:off x="963512" y="144597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{592C468D-54D6-4F80-B554-A523CB0C1925}</a:tableStyleId>
              </a:tblPr>
              <a:tblGrid>
                <a:gridCol w="24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Functions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Useful expressions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71750" marB="71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Uses of inventions</a:t>
                      </a:r>
                      <a:endParaRPr sz="2400" u="none" strike="noStrike" cap="none"/>
                    </a:p>
                  </a:txBody>
                  <a:tcPr marL="71750" marR="71750" marT="71750" marB="71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- … help(s)/ allow(s) us to do st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u="none" strike="noStrike" cap="none"/>
                        <a:t>Example: The </a:t>
                      </a:r>
                      <a:r>
                        <a:rPr lang="en-US" sz="2400" i="1"/>
                        <a:t>I</a:t>
                      </a:r>
                      <a:r>
                        <a:rPr lang="en-US" sz="2400" i="1" u="none" strike="noStrike" cap="none"/>
                        <a:t>nternet helps us to communicate over long distances.</a:t>
                      </a:r>
                      <a:endParaRPr sz="2400" i="1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- We/ People (can) use st to do/ for st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/>
                        <a:t>Example: People can use </a:t>
                      </a:r>
                      <a:r>
                        <a:rPr lang="en-US" sz="2400" i="1" u="none" strike="noStrike" cap="none"/>
                        <a:t>the </a:t>
                      </a:r>
                      <a:r>
                        <a:rPr lang="en-US" sz="2400" i="1"/>
                        <a:t>I</a:t>
                      </a:r>
                      <a:r>
                        <a:rPr lang="en-US" sz="2400" i="1" u="none" strike="noStrike" cap="none"/>
                        <a:t>nternet to communicate over long distances.</a:t>
                      </a:r>
                      <a:endParaRPr sz="2400" i="1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- … is/ are used for st/ doing st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u="none" strike="noStrike" cap="none"/>
                        <a:t>Example: The </a:t>
                      </a:r>
                      <a:r>
                        <a:rPr lang="en-US" sz="2400" i="1"/>
                        <a:t>I</a:t>
                      </a:r>
                      <a:r>
                        <a:rPr lang="en-US" sz="2400" i="1" u="none" strike="noStrike" cap="none"/>
                        <a:t>nternet is used for communication/ communicating over long distances.</a:t>
                      </a:r>
                      <a:endParaRPr sz="24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1654628" y="989693"/>
            <a:ext cx="88827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Talk about the uses of these inventions. Use the expressions below to help you.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746750" y="72225"/>
            <a:ext cx="612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174" y="2133600"/>
            <a:ext cx="5003543" cy="42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9925" y="1607354"/>
            <a:ext cx="4552950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Widescreen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Bookman Old Style</vt:lpstr>
      <vt:lpstr>Courier New</vt:lpstr>
      <vt:lpstr>Calibri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4</cp:revision>
  <dcterms:created xsi:type="dcterms:W3CDTF">2020-12-09T02:04:09Z</dcterms:created>
  <dcterms:modified xsi:type="dcterms:W3CDTF">2023-07-17T08:23:18Z</dcterms:modified>
</cp:coreProperties>
</file>