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1" r:id="rId2"/>
    <p:sldId id="270" r:id="rId3"/>
    <p:sldId id="260" r:id="rId4"/>
    <p:sldId id="271" r:id="rId5"/>
    <p:sldId id="357" r:id="rId6"/>
    <p:sldId id="358" r:id="rId7"/>
    <p:sldId id="385" r:id="rId8"/>
    <p:sldId id="386" r:id="rId9"/>
    <p:sldId id="363" r:id="rId10"/>
    <p:sldId id="364" r:id="rId11"/>
    <p:sldId id="365" r:id="rId12"/>
    <p:sldId id="366" r:id="rId13"/>
    <p:sldId id="370" r:id="rId14"/>
    <p:sldId id="393" r:id="rId15"/>
    <p:sldId id="387" r:id="rId16"/>
    <p:sldId id="388" r:id="rId17"/>
    <p:sldId id="389" r:id="rId18"/>
    <p:sldId id="390" r:id="rId19"/>
    <p:sldId id="321" r:id="rId20"/>
    <p:sldId id="391" r:id="rId21"/>
    <p:sldId id="392" r:id="rId22"/>
    <p:sldId id="394" r:id="rId23"/>
    <p:sldId id="367" r:id="rId24"/>
    <p:sldId id="396" r:id="rId25"/>
    <p:sldId id="395" r:id="rId26"/>
    <p:sldId id="397" r:id="rId27"/>
    <p:sldId id="398" r:id="rId28"/>
    <p:sldId id="368" r:id="rId29"/>
    <p:sldId id="36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AF2"/>
    <a:srgbClr val="E8E2EE"/>
    <a:srgbClr val="FFF3CD"/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5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1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1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4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4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9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8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3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8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0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2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8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12" Type="http://schemas.openxmlformats.org/officeDocument/2006/relationships/slide" Target="slide16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svg"/><Relationship Id="rId9" Type="http://schemas.openxmlformats.org/officeDocument/2006/relationships/image" Target="../media/image5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54.png"/><Relationship Id="rId18" Type="http://schemas.openxmlformats.org/officeDocument/2006/relationships/image" Target="../media/image59.svg"/><Relationship Id="rId26" Type="http://schemas.openxmlformats.org/officeDocument/2006/relationships/slide" Target="slide18.xml"/><Relationship Id="rId3" Type="http://schemas.openxmlformats.org/officeDocument/2006/relationships/image" Target="../media/image61.png"/><Relationship Id="rId21" Type="http://schemas.openxmlformats.org/officeDocument/2006/relationships/image" Target="../media/image71.png"/><Relationship Id="rId7" Type="http://schemas.openxmlformats.org/officeDocument/2006/relationships/image" Target="../media/image65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slide" Target="slide19.xml"/><Relationship Id="rId2" Type="http://schemas.openxmlformats.org/officeDocument/2006/relationships/audio" Target="../media/audio1.wav"/><Relationship Id="rId16" Type="http://schemas.openxmlformats.org/officeDocument/2006/relationships/image" Target="../media/image68.svg"/><Relationship Id="rId20" Type="http://schemas.openxmlformats.org/officeDocument/2006/relationships/image" Target="../media/image70.png"/><Relationship Id="rId29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svg"/><Relationship Id="rId11" Type="http://schemas.openxmlformats.org/officeDocument/2006/relationships/image" Target="../media/image52.svg"/><Relationship Id="rId24" Type="http://schemas.openxmlformats.org/officeDocument/2006/relationships/slide" Target="slide17.xml"/><Relationship Id="rId5" Type="http://schemas.openxmlformats.org/officeDocument/2006/relationships/image" Target="../media/image63.png"/><Relationship Id="rId15" Type="http://schemas.openxmlformats.org/officeDocument/2006/relationships/image" Target="../media/image67.png"/><Relationship Id="rId23" Type="http://schemas.openxmlformats.org/officeDocument/2006/relationships/image" Target="../media/image73.png"/><Relationship Id="rId28" Type="http://schemas.openxmlformats.org/officeDocument/2006/relationships/slide" Target="slide21.xml"/><Relationship Id="rId10" Type="http://schemas.openxmlformats.org/officeDocument/2006/relationships/image" Target="../media/image51.png"/><Relationship Id="rId19" Type="http://schemas.openxmlformats.org/officeDocument/2006/relationships/image" Target="../media/image69.png"/><Relationship Id="rId4" Type="http://schemas.openxmlformats.org/officeDocument/2006/relationships/image" Target="../media/image62.svg"/><Relationship Id="rId9" Type="http://schemas.openxmlformats.org/officeDocument/2006/relationships/image" Target="../media/image50.png"/><Relationship Id="rId14" Type="http://schemas.openxmlformats.org/officeDocument/2006/relationships/image" Target="../media/image55.svg"/><Relationship Id="rId22" Type="http://schemas.openxmlformats.org/officeDocument/2006/relationships/image" Target="../media/image72.png"/><Relationship Id="rId27" Type="http://schemas.openxmlformats.org/officeDocument/2006/relationships/slide" Target="slide20.xml"/><Relationship Id="rId30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microsoft.com/office/2007/relationships/media" Target="../media/media3.mp3"/><Relationship Id="rId7" Type="http://schemas.openxmlformats.org/officeDocument/2006/relationships/slide" Target="slide1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8.png"/><Relationship Id="rId4" Type="http://schemas.openxmlformats.org/officeDocument/2006/relationships/audio" Target="../media/media3.mp3"/><Relationship Id="rId9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media" Target="../media/media3.mp3"/><Relationship Id="rId7" Type="http://schemas.openxmlformats.org/officeDocument/2006/relationships/image" Target="../media/image7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6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8.png"/><Relationship Id="rId4" Type="http://schemas.openxmlformats.org/officeDocument/2006/relationships/audio" Target="../media/media3.mp3"/><Relationship Id="rId9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media" Target="../media/media3.mp3"/><Relationship Id="rId7" Type="http://schemas.openxmlformats.org/officeDocument/2006/relationships/image" Target="../media/image7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6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8.png"/><Relationship Id="rId4" Type="http://schemas.openxmlformats.org/officeDocument/2006/relationships/audio" Target="../media/media3.mp3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2.svg"/><Relationship Id="rId5" Type="http://schemas.openxmlformats.org/officeDocument/2006/relationships/image" Target="../media/image8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media" Target="../media/media3.mp3"/><Relationship Id="rId7" Type="http://schemas.openxmlformats.org/officeDocument/2006/relationships/image" Target="../media/image7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6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8.png"/><Relationship Id="rId4" Type="http://schemas.openxmlformats.org/officeDocument/2006/relationships/audio" Target="../media/media3.mp3"/><Relationship Id="rId9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microsoft.com/office/2007/relationships/media" Target="../media/media3.mp3"/><Relationship Id="rId7" Type="http://schemas.openxmlformats.org/officeDocument/2006/relationships/slide" Target="slide1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8.png"/><Relationship Id="rId4" Type="http://schemas.openxmlformats.org/officeDocument/2006/relationships/audio" Target="../media/media3.mp3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48.svg"/><Relationship Id="rId7" Type="http://schemas.openxmlformats.org/officeDocument/2006/relationships/image" Target="../media/image8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7" Type="http://schemas.openxmlformats.org/officeDocument/2006/relationships/image" Target="../media/image85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2.svg"/><Relationship Id="rId7" Type="http://schemas.openxmlformats.org/officeDocument/2006/relationships/image" Target="../media/image3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3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55199" y="5402674"/>
            <a:ext cx="4310039" cy="6190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30818" y="-145206"/>
            <a:ext cx="1696386" cy="15973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45661" y="-666536"/>
            <a:ext cx="2862922" cy="2743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0244611" y="4821329"/>
            <a:ext cx="2862922" cy="2743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94146" y="5977064"/>
            <a:ext cx="2235310" cy="18939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9440762" y="-1002011"/>
            <a:ext cx="2235310" cy="18939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0485481" y="1180119"/>
            <a:ext cx="1041679" cy="8598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41545">
            <a:off x="2658542" y="-103744"/>
            <a:ext cx="746905" cy="664746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696163" y="5030177"/>
            <a:ext cx="305440" cy="2909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625600" y="6109901"/>
            <a:ext cx="174296" cy="166056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366905" y="1910608"/>
            <a:ext cx="174296" cy="166056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355728" y="3151075"/>
            <a:ext cx="711455" cy="711455"/>
            <a:chOff x="0" y="0"/>
            <a:chExt cx="1422911" cy="142291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23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23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7072786" y="6566679"/>
            <a:ext cx="781985" cy="781985"/>
            <a:chOff x="0" y="0"/>
            <a:chExt cx="1563971" cy="156397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7853027" y="-247806"/>
            <a:ext cx="761479" cy="761479"/>
            <a:chOff x="0" y="0"/>
            <a:chExt cx="1522959" cy="152295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1" name="TextBox 12">
            <a:extLst>
              <a:ext uri="{FF2B5EF4-FFF2-40B4-BE49-F238E27FC236}">
                <a16:creationId xmlns:a16="http://schemas.microsoft.com/office/drawing/2014/main" id="{F1667173-6138-03AB-6F7B-43DE614F28D9}"/>
              </a:ext>
            </a:extLst>
          </p:cNvPr>
          <p:cNvSpPr txBox="1"/>
          <p:nvPr/>
        </p:nvSpPr>
        <p:spPr>
          <a:xfrm>
            <a:off x="538276" y="2445041"/>
            <a:ext cx="11143885" cy="2310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334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1715">
            <a:off x="11137418" y="-19049"/>
            <a:ext cx="966687" cy="753755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0" y="6066278"/>
            <a:ext cx="781985" cy="781985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DFCDB40-F714-FC9A-2591-380F6F120AF4}"/>
              </a:ext>
            </a:extLst>
          </p:cNvPr>
          <p:cNvSpPr/>
          <p:nvPr/>
        </p:nvSpPr>
        <p:spPr>
          <a:xfrm>
            <a:off x="463255" y="2428166"/>
            <a:ext cx="4664567" cy="23567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lnSpc>
                <a:spcPct val="150000"/>
              </a:lnSpc>
            </a:pP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1" name="Graphic 40" descr="Back with solid fill">
            <a:extLst>
              <a:ext uri="{FF2B5EF4-FFF2-40B4-BE49-F238E27FC236}">
                <a16:creationId xmlns:a16="http://schemas.microsoft.com/office/drawing/2014/main" id="{BBAD22E8-2914-EE9D-6AE7-807D9138322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0499" y="3246063"/>
            <a:ext cx="1035533" cy="87153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D3D30-B8DC-BDDC-7218-DECF35E5D510}"/>
              </a:ext>
            </a:extLst>
          </p:cNvPr>
          <p:cNvSpPr/>
          <p:nvPr/>
        </p:nvSpPr>
        <p:spPr>
          <a:xfrm>
            <a:off x="6973765" y="2428164"/>
            <a:ext cx="4664568" cy="23567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Khuyến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khích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sẵn dưới đây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5F126D-28AF-CA54-394B-D034BDCC1D6A}"/>
              </a:ext>
            </a:extLst>
          </p:cNvPr>
          <p:cNvGrpSpPr/>
          <p:nvPr/>
        </p:nvGrpSpPr>
        <p:grpSpPr>
          <a:xfrm>
            <a:off x="228600" y="685001"/>
            <a:ext cx="8010430" cy="1162949"/>
            <a:chOff x="217714" y="193377"/>
            <a:chExt cx="8010430" cy="1162949"/>
          </a:xfrm>
        </p:grpSpPr>
        <p:sp>
          <p:nvSpPr>
            <p:cNvPr id="11" name="Line Callout 1 (Border and Accent Bar) 3">
              <a:extLst>
                <a:ext uri="{FF2B5EF4-FFF2-40B4-BE49-F238E27FC236}">
                  <a16:creationId xmlns:a16="http://schemas.microsoft.com/office/drawing/2014/main" id="{EA67BEA4-9D48-44C8-25D1-B0266ABA11EF}"/>
                </a:ext>
              </a:extLst>
            </p:cNvPr>
            <p:cNvSpPr/>
            <p:nvPr/>
          </p:nvSpPr>
          <p:spPr>
            <a:xfrm>
              <a:off x="217714" y="267380"/>
              <a:ext cx="7380105" cy="1088946"/>
            </a:xfrm>
            <a:prstGeom prst="accentBorderCallout1">
              <a:avLst>
                <a:gd name="adj1" fmla="val 18750"/>
                <a:gd name="adj2" fmla="val -3127"/>
                <a:gd name="adj3" fmla="val 17954"/>
                <a:gd name="adj4" fmla="val -17509"/>
              </a:avLst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GỢI Ý</a:t>
              </a:r>
              <a:endParaRPr lang="vi-VN" sz="30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0A8A1079-11BA-30CB-91CA-315D6C977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967494" y="193377"/>
              <a:ext cx="1260650" cy="1162949"/>
            </a:xfrm>
            <a:prstGeom prst="rect">
              <a:avLst/>
            </a:prstGeom>
          </p:spPr>
        </p:pic>
      </p:grpSp>
      <p:pic>
        <p:nvPicPr>
          <p:cNvPr id="14" name="Picture 13" descr="A group of logos on a black background&#10;&#10;Description automatically generated">
            <a:extLst>
              <a:ext uri="{FF2B5EF4-FFF2-40B4-BE49-F238E27FC236}">
                <a16:creationId xmlns:a16="http://schemas.microsoft.com/office/drawing/2014/main" id="{CDCC1340-5735-8CA9-6A82-57EC7637C4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7" t="9406" r="20498"/>
          <a:stretch/>
        </p:blipFill>
        <p:spPr>
          <a:xfrm>
            <a:off x="5040086" y="4697816"/>
            <a:ext cx="2111828" cy="22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84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2BCCD8-9476-71F2-0D91-F72732082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204614"/>
              </p:ext>
            </p:extLst>
          </p:nvPr>
        </p:nvGraphicFramePr>
        <p:xfrm>
          <a:off x="355601" y="439164"/>
          <a:ext cx="11633200" cy="6179350"/>
        </p:xfrm>
        <a:graphic>
          <a:graphicData uri="http://schemas.openxmlformats.org/drawingml/2006/table">
            <a:tbl>
              <a:tblPr bandRow="1"/>
              <a:tblGrid>
                <a:gridCol w="1429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1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3698736894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1291048094"/>
                    </a:ext>
                  </a:extLst>
                </a:gridCol>
              </a:tblGrid>
              <a:tr h="899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23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 gian</a:t>
                      </a:r>
                      <a:endParaRPr lang="en-US" sz="23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3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3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3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3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3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3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3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hiện</a:t>
                      </a:r>
                      <a:endParaRPr lang="en-US" sz="2300" b="1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3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 </a:t>
                      </a:r>
                      <a:r>
                        <a:rPr lang="en-US" sz="23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kết</a:t>
                      </a:r>
                      <a:endParaRPr lang="en-US" sz="2300" b="1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3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Kết </a:t>
                      </a:r>
                      <a:r>
                        <a:rPr lang="en-US" sz="23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quả</a:t>
                      </a:r>
                      <a:endParaRPr lang="en-US" sz="2300" b="1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4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240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4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24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24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24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AE86821-6307-D162-4046-299D3D36EAA3}"/>
              </a:ext>
            </a:extLst>
          </p:cNvPr>
          <p:cNvSpPr/>
          <p:nvPr/>
        </p:nvSpPr>
        <p:spPr>
          <a:xfrm>
            <a:off x="254445" y="3693450"/>
            <a:ext cx="147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3A3C92-29F4-7DC6-8182-A4599EB5A3B2}"/>
              </a:ext>
            </a:extLst>
          </p:cNvPr>
          <p:cNvSpPr/>
          <p:nvPr/>
        </p:nvSpPr>
        <p:spPr>
          <a:xfrm>
            <a:off x="7521923" y="2250579"/>
            <a:ext cx="2378905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2 tháng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phải bỏ được thói quen “nghiện mạng xã hội” và giảm thời gian sử dụng điện thoại di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0BF94C-302F-58CA-6023-6E9505B2A52C}"/>
              </a:ext>
            </a:extLst>
          </p:cNvPr>
          <p:cNvSpPr/>
          <p:nvPr/>
        </p:nvSpPr>
        <p:spPr>
          <a:xfrm>
            <a:off x="1756679" y="2273051"/>
            <a:ext cx="553720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15" indent="-304815" algn="just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các CLB kĩ năng sống để rèn luyện bản </a:t>
            </a:r>
            <a:r>
              <a:rPr lang="vi-VN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85F20-F64F-C466-9966-492151E4BBEE}"/>
              </a:ext>
            </a:extLst>
          </p:cNvPr>
          <p:cNvSpPr/>
          <p:nvPr/>
        </p:nvSpPr>
        <p:spPr>
          <a:xfrm>
            <a:off x="1756679" y="3190906"/>
            <a:ext cx="553720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15" indent="-304815" algn="just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vào các hoạt động thể dục thể thao để rèn luyện sức khỏe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7E9B-07DD-45CD-746C-7317801BD8AD}"/>
              </a:ext>
            </a:extLst>
          </p:cNvPr>
          <p:cNvSpPr/>
          <p:nvPr/>
        </p:nvSpPr>
        <p:spPr>
          <a:xfrm>
            <a:off x="1756679" y="4155975"/>
            <a:ext cx="553720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15" indent="-304815" algn="just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gian rảnh có thể đọc sách, nghe </a:t>
            </a:r>
            <a:r>
              <a:rPr lang="vi-VN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Postcard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hoặc học thêm một ngoại ngữ mới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4FE9D6-D43C-9B30-0F1C-CBC4C6941CBA}"/>
              </a:ext>
            </a:extLst>
          </p:cNvPr>
          <p:cNvSpPr/>
          <p:nvPr/>
        </p:nvSpPr>
        <p:spPr>
          <a:xfrm>
            <a:off x="1756679" y="5091145"/>
            <a:ext cx="5638800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15" indent="-304815" algn="just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các bạn thành lập một nhóm rèn luyện sức khỏe, trao đổi bài tập và nhắc nhở nhau hạn chế sử dụng mạng xã hội.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26226-14CC-18C6-FE01-CA148CC98B8B}"/>
              </a:ext>
            </a:extLst>
          </p:cNvPr>
          <p:cNvSpPr/>
          <p:nvPr/>
        </p:nvSpPr>
        <p:spPr>
          <a:xfrm>
            <a:off x="1756679" y="1379253"/>
            <a:ext cx="5638800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15" indent="-304815" algn="just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cực tham gia các hoạt động ngoại khóa trên trường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D464CB-21A7-10F7-E6A6-032DBC0D2B05}"/>
              </a:ext>
            </a:extLst>
          </p:cNvPr>
          <p:cNvSpPr/>
          <p:nvPr/>
        </p:nvSpPr>
        <p:spPr>
          <a:xfrm>
            <a:off x="10038707" y="2315337"/>
            <a:ext cx="1797692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gian sử dụng trong 1 tháng đầu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 xuống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20%.</a:t>
            </a:r>
          </a:p>
        </p:txBody>
      </p:sp>
    </p:spTree>
    <p:extLst>
      <p:ext uri="{BB962C8B-B14F-4D97-AF65-F5344CB8AC3E}">
        <p14:creationId xmlns:p14="http://schemas.microsoft.com/office/powerpoint/2010/main" val="30051825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1715">
            <a:off x="11325525" y="148761"/>
            <a:ext cx="748491" cy="583621"/>
          </a:xfrm>
          <a:prstGeom prst="rect">
            <a:avLst/>
          </a:prstGeom>
        </p:spPr>
      </p:pic>
      <p:grpSp>
        <p:nvGrpSpPr>
          <p:cNvPr id="9" name="Group 21">
            <a:extLst>
              <a:ext uri="{FF2B5EF4-FFF2-40B4-BE49-F238E27FC236}">
                <a16:creationId xmlns:a16="http://schemas.microsoft.com/office/drawing/2014/main" id="{2951EC7C-00C7-B862-36BA-8F845642A7CA}"/>
              </a:ext>
            </a:extLst>
          </p:cNvPr>
          <p:cNvGrpSpPr/>
          <p:nvPr/>
        </p:nvGrpSpPr>
        <p:grpSpPr>
          <a:xfrm>
            <a:off x="66935" y="-8614"/>
            <a:ext cx="646758" cy="774047"/>
            <a:chOff x="0" y="0"/>
            <a:chExt cx="1563971" cy="1563971"/>
          </a:xfrm>
        </p:grpSpPr>
        <p:grpSp>
          <p:nvGrpSpPr>
            <p:cNvPr id="10" name="Group 22">
              <a:extLst>
                <a:ext uri="{FF2B5EF4-FFF2-40B4-BE49-F238E27FC236}">
                  <a16:creationId xmlns:a16="http://schemas.microsoft.com/office/drawing/2014/main" id="{556F5D34-AF32-A038-880C-6B98EA70D43B}"/>
                </a:ext>
              </a:extLst>
            </p:cNvPr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9" name="Freeform 23">
                <a:extLst>
                  <a:ext uri="{FF2B5EF4-FFF2-40B4-BE49-F238E27FC236}">
                    <a16:creationId xmlns:a16="http://schemas.microsoft.com/office/drawing/2014/main" id="{170CD3B7-0F52-597C-DCD2-1C8770F95A1F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4">
                <a:extLst>
                  <a:ext uri="{FF2B5EF4-FFF2-40B4-BE49-F238E27FC236}">
                    <a16:creationId xmlns:a16="http://schemas.microsoft.com/office/drawing/2014/main" id="{C295CA7D-39F3-936C-1717-5E67DF1DC3F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BA741549-D565-2712-7D4D-D7366682E841}"/>
                </a:ext>
              </a:extLst>
            </p:cNvPr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1CB7E75-F230-E048-B473-7F50F7284490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D692B9BC-B5AE-956D-4697-EDC1F0E11A2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B05920-1B5D-92A1-00C2-A87BE70D7168}"/>
              </a:ext>
            </a:extLst>
          </p:cNvPr>
          <p:cNvSpPr txBox="1"/>
          <p:nvPr/>
        </p:nvSpPr>
        <p:spPr>
          <a:xfrm>
            <a:off x="1175525" y="378410"/>
            <a:ext cx="10210800" cy="2017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3: Chia sẻ cảm xúc của em và những thuận lợi khó khăn khi thực hiện hoạt động thu hút các bạn cùng phấn đấu hoàn thiện bản thân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58A4F-0F28-A70A-272B-F555A05816C1}"/>
              </a:ext>
            </a:extLst>
          </p:cNvPr>
          <p:cNvSpPr txBox="1"/>
          <p:nvPr/>
        </p:nvSpPr>
        <p:spPr>
          <a:xfrm>
            <a:off x="377629" y="3941160"/>
            <a:ext cx="5533448" cy="2479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667"/>
              </a:spcAft>
            </a:pPr>
            <a:r>
              <a:rPr lang="vi-VN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chia sẻ cảm xúc của em và những thuận lợi khó khăn khi thực hiện hoạt động thu hút các bạn cùng phấn đấu hoàn thiện bản thân.</a:t>
            </a:r>
            <a:endParaRPr lang="vi-VN" sz="26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73F466D-1F9A-BA1D-B96B-FECEF301D3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44825" y="2547452"/>
            <a:ext cx="1299777" cy="127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CF8613-FEAD-6C65-4F1F-2E5B67E2453F}"/>
              </a:ext>
            </a:extLst>
          </p:cNvPr>
          <p:cNvCxnSpPr>
            <a:cxnSpLocks/>
          </p:cNvCxnSpPr>
          <p:nvPr/>
        </p:nvCxnSpPr>
        <p:spPr>
          <a:xfrm>
            <a:off x="6280925" y="2648959"/>
            <a:ext cx="0" cy="377121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05D11E8-6676-FF5F-7CFC-D187CCCA427A}"/>
              </a:ext>
            </a:extLst>
          </p:cNvPr>
          <p:cNvSpPr txBox="1"/>
          <p:nvPr/>
        </p:nvSpPr>
        <p:spPr>
          <a:xfrm>
            <a:off x="7581803" y="2721132"/>
            <a:ext cx="330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33CA27-7F38-AA33-1206-427FAA6C2EB5}"/>
              </a:ext>
            </a:extLst>
          </p:cNvPr>
          <p:cNvSpPr txBox="1"/>
          <p:nvPr/>
        </p:nvSpPr>
        <p:spPr>
          <a:xfrm>
            <a:off x="6544891" y="3476417"/>
            <a:ext cx="5375824" cy="2943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60963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 lợi: </a:t>
            </a:r>
            <a:r>
              <a:rPr lang="vi-VN" sz="2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 mọi người hưởng ứng và tham gia nhiệt tình.</a:t>
            </a:r>
          </a:p>
          <a:p>
            <a:pPr marL="342900" indent="-342900" algn="just" defTabSz="60963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 khăn: </a:t>
            </a:r>
            <a:r>
              <a:rPr lang="vi-VN" sz="2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số bạn vẫn có tư tưởng bảo thủ, ngại thay đổi bản thân để tốt hơn.</a:t>
            </a:r>
          </a:p>
        </p:txBody>
      </p:sp>
    </p:spTree>
    <p:extLst>
      <p:ext uri="{BB962C8B-B14F-4D97-AF65-F5344CB8AC3E}">
        <p14:creationId xmlns:p14="http://schemas.microsoft.com/office/powerpoint/2010/main" val="4006428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8" grpId="0"/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770" y="5769736"/>
            <a:ext cx="2235310" cy="18939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1450683" y="-193632"/>
            <a:ext cx="1041679" cy="859859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1446616" y="6076015"/>
            <a:ext cx="781985" cy="781985"/>
            <a:chOff x="0" y="0"/>
            <a:chExt cx="1563971" cy="156397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-75016" y="-188309"/>
            <a:ext cx="761479" cy="761479"/>
            <a:chOff x="0" y="0"/>
            <a:chExt cx="1522959" cy="152295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3DBB6DA-648C-C93D-4C54-8C54DC1C3C0D}"/>
              </a:ext>
            </a:extLst>
          </p:cNvPr>
          <p:cNvSpPr txBox="1"/>
          <p:nvPr/>
        </p:nvSpPr>
        <p:spPr>
          <a:xfrm>
            <a:off x="483850" y="539477"/>
            <a:ext cx="11224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 defTabSz="6096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2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s</a:t>
            </a:r>
            <a:r>
              <a:rPr lang="vi-VN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ự kiên trì, nỗ lực tiến về phía trước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VN" sz="2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Video playback">
            <a:hlinkClick r:id="" action="ppaction://media"/>
            <a:extLst>
              <a:ext uri="{FF2B5EF4-FFF2-40B4-BE49-F238E27FC236}">
                <a16:creationId xmlns:a16="http://schemas.microsoft.com/office/drawing/2014/main" id="{EA95ACC1-88CD-9992-0A83-331CFC32E3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1107" y="2062957"/>
            <a:ext cx="7760915" cy="438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6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146" y="5977064"/>
            <a:ext cx="2235310" cy="18939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9440762" y="-1002011"/>
            <a:ext cx="2235310" cy="18939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611158" y="1419131"/>
            <a:ext cx="966687" cy="75375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1277099" y="3219651"/>
            <a:ext cx="1041679" cy="85985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7072786" y="6566679"/>
            <a:ext cx="781985" cy="781985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4158621" y="-380740"/>
            <a:ext cx="761479" cy="76147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745661" y="-666536"/>
            <a:ext cx="2862922" cy="27432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0244611" y="4821329"/>
            <a:ext cx="2862922" cy="27432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FAEDDE7-3D1F-7ACA-F090-259D3CDF2EAA}"/>
              </a:ext>
            </a:extLst>
          </p:cNvPr>
          <p:cNvGrpSpPr/>
          <p:nvPr/>
        </p:nvGrpSpPr>
        <p:grpSpPr>
          <a:xfrm>
            <a:off x="2184521" y="2526074"/>
            <a:ext cx="7822958" cy="2247011"/>
            <a:chOff x="3434769" y="2316688"/>
            <a:chExt cx="11734436" cy="337051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3B5DC18-3862-148E-59BC-E7AAB486BF58}"/>
                </a:ext>
              </a:extLst>
            </p:cNvPr>
            <p:cNvSpPr/>
            <p:nvPr/>
          </p:nvSpPr>
          <p:spPr>
            <a:xfrm>
              <a:off x="3646802" y="2471534"/>
              <a:ext cx="11522403" cy="321567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id="{2DBE8BDC-9006-49D8-597E-2ECFFE784B0E}"/>
                </a:ext>
              </a:extLst>
            </p:cNvPr>
            <p:cNvSpPr txBox="1"/>
            <p:nvPr/>
          </p:nvSpPr>
          <p:spPr>
            <a:xfrm>
              <a:off x="3434769" y="2316688"/>
              <a:ext cx="11277600" cy="28587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en-US" sz="4400" b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ĐỘNG.</a:t>
              </a:r>
              <a:endParaRPr lang="en-US" sz="44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lnSpc>
                  <a:spcPct val="150000"/>
                </a:lnSpc>
              </a:pPr>
              <a:r>
                <a:rPr lang="en-US" sz="4400" b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 – VẬN DỤNG</a:t>
              </a:r>
              <a:endParaRPr lang="en-US" sz="44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371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4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4933171"/>
            <a:ext cx="962297" cy="943452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58414" y="4050282"/>
            <a:ext cx="877264" cy="1822886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6937" y="4463990"/>
            <a:ext cx="1425212" cy="14091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262841" y="5538092"/>
            <a:ext cx="12714634" cy="706913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2388" y="1758982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630"/>
            <a:r>
              <a:rPr lang="en-US" sz="7200" b="1" dirty="0">
                <a:ln>
                  <a:solidFill>
                    <a:srgbClr val="74D1DE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TÁO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A77021E9-ACD6-E58A-FE34-13BEC11A9C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833603" y="192455"/>
            <a:ext cx="6249536" cy="6578459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439E930C-A65D-8D7A-A597-913DFE3809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304897" y="4914334"/>
            <a:ext cx="1687732" cy="1751213"/>
          </a:xfrm>
          <a:prstGeom prst="rect">
            <a:avLst/>
          </a:prstGeom>
        </p:spPr>
      </p:pic>
      <p:pic>
        <p:nvPicPr>
          <p:cNvPr id="3" name="Picture 2">
            <a:hlinkClick r:id="rId12" action="ppaction://hlinksldjump"/>
            <a:extLst>
              <a:ext uri="{FF2B5EF4-FFF2-40B4-BE49-F238E27FC236}">
                <a16:creationId xmlns:a16="http://schemas.microsoft.com/office/drawing/2014/main" id="{40F2A67D-BFD2-7158-BDF1-70F11C827A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1235" y="4138948"/>
            <a:ext cx="3865199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0">
            <a:extLst>
              <a:ext uri="{FF2B5EF4-FFF2-40B4-BE49-F238E27FC236}">
                <a16:creationId xmlns:a16="http://schemas.microsoft.com/office/drawing/2014/main" id="{F598FCDC-5575-D22C-850D-1C2088AE8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882716" y="623224"/>
            <a:ext cx="1289607" cy="132778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70E7830C-8E2B-51C3-77F1-C33CD259AF78}"/>
              </a:ext>
            </a:extLst>
          </p:cNvPr>
          <p:cNvGrpSpPr/>
          <p:nvPr/>
        </p:nvGrpSpPr>
        <p:grpSpPr>
          <a:xfrm>
            <a:off x="12573012" y="191825"/>
            <a:ext cx="5702309" cy="2596987"/>
            <a:chOff x="11265112" y="208348"/>
            <a:chExt cx="5702309" cy="259698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F043062-9C0E-7F8D-AF6B-9A65274DA897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51" name="Picture 22">
                <a:extLst>
                  <a:ext uri="{FF2B5EF4-FFF2-40B4-BE49-F238E27FC236}">
                    <a16:creationId xmlns:a16="http://schemas.microsoft.com/office/drawing/2014/main" id="{DA6AA179-3E6D-E39B-215D-6CC9AC604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52" name="Picture 22">
                <a:extLst>
                  <a:ext uri="{FF2B5EF4-FFF2-40B4-BE49-F238E27FC236}">
                    <a16:creationId xmlns:a16="http://schemas.microsoft.com/office/drawing/2014/main" id="{270E4234-64F0-8835-34AA-196FC2A8A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50" name="Picture 22">
              <a:extLst>
                <a:ext uri="{FF2B5EF4-FFF2-40B4-BE49-F238E27FC236}">
                  <a16:creationId xmlns:a16="http://schemas.microsoft.com/office/drawing/2014/main" id="{CCE93820-926B-86B0-8740-AC5EA6616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97AD77E-11F2-018C-8E38-2007A83E4647}"/>
              </a:ext>
            </a:extLst>
          </p:cNvPr>
          <p:cNvGrpSpPr/>
          <p:nvPr/>
        </p:nvGrpSpPr>
        <p:grpSpPr>
          <a:xfrm>
            <a:off x="-2329197" y="615595"/>
            <a:ext cx="2238516" cy="1506896"/>
            <a:chOff x="3078903" y="240919"/>
            <a:chExt cx="2238516" cy="1506896"/>
          </a:xfrm>
        </p:grpSpPr>
        <p:pic>
          <p:nvPicPr>
            <p:cNvPr id="54" name="Picture 22">
              <a:extLst>
                <a:ext uri="{FF2B5EF4-FFF2-40B4-BE49-F238E27FC236}">
                  <a16:creationId xmlns:a16="http://schemas.microsoft.com/office/drawing/2014/main" id="{6F42F953-DC84-0D9C-4647-CDACFEDBF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55" name="Picture 22">
              <a:extLst>
                <a:ext uri="{FF2B5EF4-FFF2-40B4-BE49-F238E27FC236}">
                  <a16:creationId xmlns:a16="http://schemas.microsoft.com/office/drawing/2014/main" id="{9F22718C-7780-A7CC-0CCB-C17EC878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4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" y="4933171"/>
            <a:ext cx="962297" cy="943452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858414" y="4050282"/>
            <a:ext cx="877264" cy="1822886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26937" y="4463990"/>
            <a:ext cx="1425212" cy="14091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262841" y="5538092"/>
            <a:ext cx="12714634" cy="706913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pic>
        <p:nvPicPr>
          <p:cNvPr id="16" name="Picture 4">
            <a:extLst>
              <a:ext uri="{FF2B5EF4-FFF2-40B4-BE49-F238E27FC236}">
                <a16:creationId xmlns:a16="http://schemas.microsoft.com/office/drawing/2014/main" id="{528BB795-1E96-9971-2591-C761BEECA9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179323" y="361776"/>
            <a:ext cx="5617029" cy="6373935"/>
          </a:xfrm>
          <a:prstGeom prst="rect">
            <a:avLst/>
          </a:prstGeom>
        </p:spPr>
      </p:pic>
      <p:pic>
        <p:nvPicPr>
          <p:cNvPr id="56" name="Picture 10">
            <a:extLst>
              <a:ext uri="{FF2B5EF4-FFF2-40B4-BE49-F238E27FC236}">
                <a16:creationId xmlns:a16="http://schemas.microsoft.com/office/drawing/2014/main" id="{1B1F18CF-FAE2-9286-7771-D54DC0B745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3404294" y="5024179"/>
            <a:ext cx="1687732" cy="175121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26A6425-DDDF-E949-6B2C-A9578722E75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2537" r="9213" b="26675"/>
          <a:stretch/>
        </p:blipFill>
        <p:spPr>
          <a:xfrm>
            <a:off x="4696950" y="1172193"/>
            <a:ext cx="1111523" cy="122485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6F5B87CD-F043-E446-1156-02C1CCF9D0F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0181" r="14334" b="27730"/>
          <a:stretch/>
        </p:blipFill>
        <p:spPr>
          <a:xfrm>
            <a:off x="4006811" y="2519136"/>
            <a:ext cx="1072259" cy="1224856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E5FD665-BC57-951D-9D28-6EB3BF52655C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20291"/>
          <a:stretch/>
        </p:blipFill>
        <p:spPr>
          <a:xfrm>
            <a:off x="6252117" y="1182421"/>
            <a:ext cx="1154765" cy="1141671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3DA286D7-B349-7702-C4E0-74F24CD6BAD1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25742"/>
          <a:stretch/>
        </p:blipFill>
        <p:spPr>
          <a:xfrm>
            <a:off x="7148600" y="2191189"/>
            <a:ext cx="1304612" cy="116419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2808421-3180-8B18-3415-4A35D880D742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1840" r="12675" b="24333"/>
          <a:stretch/>
        </p:blipFill>
        <p:spPr>
          <a:xfrm>
            <a:off x="6929928" y="3318114"/>
            <a:ext cx="1072258" cy="1263980"/>
          </a:xfrm>
          <a:prstGeom prst="rect">
            <a:avLst/>
          </a:prstGeom>
        </p:spPr>
      </p:pic>
      <p:pic>
        <p:nvPicPr>
          <p:cNvPr id="90" name="Picture 89">
            <a:hlinkClick r:id="rId24" action="ppaction://hlinksldjump"/>
            <a:extLst>
              <a:ext uri="{FF2B5EF4-FFF2-40B4-BE49-F238E27FC236}">
                <a16:creationId xmlns:a16="http://schemas.microsoft.com/office/drawing/2014/main" id="{A9A7CE85-C3A0-A0A9-0CB2-1B202F5B822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2537" r="9213" b="26675"/>
          <a:stretch/>
        </p:blipFill>
        <p:spPr>
          <a:xfrm>
            <a:off x="4696950" y="1175950"/>
            <a:ext cx="1111523" cy="1224855"/>
          </a:xfrm>
          <a:prstGeom prst="rect">
            <a:avLst/>
          </a:prstGeom>
        </p:spPr>
      </p:pic>
      <p:pic>
        <p:nvPicPr>
          <p:cNvPr id="91" name="Picture 90">
            <a:hlinkClick r:id="rId25" action="ppaction://hlinksldjump"/>
            <a:extLst>
              <a:ext uri="{FF2B5EF4-FFF2-40B4-BE49-F238E27FC236}">
                <a16:creationId xmlns:a16="http://schemas.microsoft.com/office/drawing/2014/main" id="{9B6410BF-6388-BAC2-39A4-C7C1437B3FC2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0181" r="14334" b="27730"/>
          <a:stretch/>
        </p:blipFill>
        <p:spPr>
          <a:xfrm>
            <a:off x="4007105" y="2519136"/>
            <a:ext cx="1072259" cy="1224856"/>
          </a:xfrm>
          <a:prstGeom prst="rect">
            <a:avLst/>
          </a:prstGeom>
        </p:spPr>
      </p:pic>
      <p:pic>
        <p:nvPicPr>
          <p:cNvPr id="92" name="Picture 91">
            <a:hlinkClick r:id="rId26" action="ppaction://hlinksldjump"/>
            <a:extLst>
              <a:ext uri="{FF2B5EF4-FFF2-40B4-BE49-F238E27FC236}">
                <a16:creationId xmlns:a16="http://schemas.microsoft.com/office/drawing/2014/main" id="{A18D3918-47D6-6ABE-427A-1CB8DC3EE0F2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20291"/>
          <a:stretch/>
        </p:blipFill>
        <p:spPr>
          <a:xfrm>
            <a:off x="6252117" y="1172193"/>
            <a:ext cx="1154765" cy="1141671"/>
          </a:xfrm>
          <a:prstGeom prst="rect">
            <a:avLst/>
          </a:prstGeom>
        </p:spPr>
      </p:pic>
      <p:pic>
        <p:nvPicPr>
          <p:cNvPr id="93" name="Picture 92">
            <a:hlinkClick r:id="rId27" action="ppaction://hlinksldjump"/>
            <a:extLst>
              <a:ext uri="{FF2B5EF4-FFF2-40B4-BE49-F238E27FC236}">
                <a16:creationId xmlns:a16="http://schemas.microsoft.com/office/drawing/2014/main" id="{B46C7E93-D97C-CFB0-FCAF-5D83663C4062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25742"/>
          <a:stretch/>
        </p:blipFill>
        <p:spPr>
          <a:xfrm>
            <a:off x="7145450" y="2172485"/>
            <a:ext cx="1304612" cy="1164192"/>
          </a:xfrm>
          <a:prstGeom prst="rect">
            <a:avLst/>
          </a:prstGeom>
        </p:spPr>
      </p:pic>
      <p:pic>
        <p:nvPicPr>
          <p:cNvPr id="94" name="Picture 93">
            <a:hlinkClick r:id="rId28" action="ppaction://hlinksldjump"/>
            <a:extLst>
              <a:ext uri="{FF2B5EF4-FFF2-40B4-BE49-F238E27FC236}">
                <a16:creationId xmlns:a16="http://schemas.microsoft.com/office/drawing/2014/main" id="{6FE26768-F5FB-0455-427F-F44DC96F914E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1840" r="12675" b="24333"/>
          <a:stretch/>
        </p:blipFill>
        <p:spPr>
          <a:xfrm>
            <a:off x="6931112" y="3314156"/>
            <a:ext cx="1072258" cy="1263980"/>
          </a:xfrm>
          <a:prstGeom prst="rect">
            <a:avLst/>
          </a:prstGeom>
        </p:spPr>
      </p:pic>
      <p:pic>
        <p:nvPicPr>
          <p:cNvPr id="105" name="Picture 104">
            <a:hlinkClick r:id="rId29" action="ppaction://hlinksldjump"/>
            <a:extLst>
              <a:ext uri="{FF2B5EF4-FFF2-40B4-BE49-F238E27FC236}">
                <a16:creationId xmlns:a16="http://schemas.microsoft.com/office/drawing/2014/main" id="{FC70DD9E-9FB0-5A5E-F59D-A19E9001D2C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020019" y="4842188"/>
            <a:ext cx="2133785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9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decel="100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4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71555" y="5599666"/>
            <a:ext cx="1357477" cy="1258335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6" y="-637266"/>
            <a:ext cx="487363" cy="4873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10CBD4-EE6E-04C9-6C6C-B38A25F48B11}"/>
              </a:ext>
            </a:extLst>
          </p:cNvPr>
          <p:cNvSpPr/>
          <p:nvPr/>
        </p:nvSpPr>
        <p:spPr>
          <a:xfrm>
            <a:off x="609600" y="654729"/>
            <a:ext cx="11112936" cy="127527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hiện hay cười thuộc về nét tính cách nào?</a:t>
            </a:r>
            <a:endParaRPr lang="vi-VN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CC1190-410C-BDA6-B21C-E008B0A06F0C}"/>
              </a:ext>
            </a:extLst>
          </p:cNvPr>
          <p:cNvSpPr/>
          <p:nvPr/>
        </p:nvSpPr>
        <p:spPr>
          <a:xfrm>
            <a:off x="1087466" y="2228251"/>
            <a:ext cx="4552505" cy="195341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vi-VN" sz="2667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cách cởi mở</a:t>
            </a:r>
            <a:endParaRPr lang="vi-VN" sz="2667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0A2692-33D5-08A8-4DA2-3C88FECA2C06}"/>
              </a:ext>
            </a:extLst>
          </p:cNvPr>
          <p:cNvSpPr/>
          <p:nvPr/>
        </p:nvSpPr>
        <p:spPr>
          <a:xfrm>
            <a:off x="1087466" y="4458473"/>
            <a:ext cx="4524953" cy="197093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Tính cách tự ti</a:t>
            </a:r>
            <a:endParaRPr lang="vi-VN" sz="2667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3695BF-E651-C97F-4226-C95D769A09FF}"/>
              </a:ext>
            </a:extLst>
          </p:cNvPr>
          <p:cNvSpPr/>
          <p:nvPr/>
        </p:nvSpPr>
        <p:spPr>
          <a:xfrm>
            <a:off x="6319050" y="2228251"/>
            <a:ext cx="4552505" cy="195341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Tính cách vô cảm </a:t>
            </a:r>
            <a:endParaRPr lang="vi-VN" sz="2667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D30ADA-74B3-90D3-4C73-654D92C68840}"/>
              </a:ext>
            </a:extLst>
          </p:cNvPr>
          <p:cNvSpPr/>
          <p:nvPr/>
        </p:nvSpPr>
        <p:spPr>
          <a:xfrm>
            <a:off x="6319050" y="4487682"/>
            <a:ext cx="4552505" cy="197093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Tính cách nóng nảy</a:t>
            </a:r>
            <a:endParaRPr lang="vi-VN" sz="2667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96DA701D-643D-9AF2-2B69-E18E8358D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42" y="3345466"/>
            <a:ext cx="977241" cy="8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2981886C-7340-F036-0E41-16B69C54B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51" y="5683601"/>
            <a:ext cx="929527" cy="82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76D67DBA-26BB-9F51-1EFC-58163E1A7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3389001"/>
            <a:ext cx="945466" cy="84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3B8A5EB8-80D4-FD31-553D-0B6D2F1C1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608" y="5683602"/>
            <a:ext cx="929528" cy="82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79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4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1476" y="5599995"/>
            <a:ext cx="1357477" cy="1258335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69226" y="-637266"/>
            <a:ext cx="487363" cy="4873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44BF50-4865-F00E-5FF9-9A6B282633BE}"/>
              </a:ext>
            </a:extLst>
          </p:cNvPr>
          <p:cNvSpPr/>
          <p:nvPr/>
        </p:nvSpPr>
        <p:spPr>
          <a:xfrm>
            <a:off x="539532" y="533400"/>
            <a:ext cx="11112936" cy="141448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cách cẩu thả ảnh hưởng như thế nào đến học tập?</a:t>
            </a:r>
            <a:endParaRPr lang="vi-VN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036481-61B6-D3AC-45CF-181776AB8BA2}"/>
              </a:ext>
            </a:extLst>
          </p:cNvPr>
          <p:cNvSpPr/>
          <p:nvPr/>
        </p:nvSpPr>
        <p:spPr>
          <a:xfrm>
            <a:off x="1087466" y="2228251"/>
            <a:ext cx="4552505" cy="195341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Không giúp đỡ bạn bè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6ECDDE-A95F-8365-EBF1-204A8C243424}"/>
              </a:ext>
            </a:extLst>
          </p:cNvPr>
          <p:cNvSpPr/>
          <p:nvPr/>
        </p:nvSpPr>
        <p:spPr>
          <a:xfrm>
            <a:off x="1087466" y="4458473"/>
            <a:ext cx="4524953" cy="197093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Làm bài kiểm tra không kĩ càng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A78FB89-4126-EEC1-06AA-7B9D795F8890}"/>
              </a:ext>
            </a:extLst>
          </p:cNvPr>
          <p:cNvSpPr/>
          <p:nvPr/>
        </p:nvSpPr>
        <p:spPr>
          <a:xfrm>
            <a:off x="6319050" y="2228251"/>
            <a:ext cx="4552505" cy="195341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Không làm bài tập về nhà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B0924A-BF7A-7196-5DFD-B464AC6D066A}"/>
              </a:ext>
            </a:extLst>
          </p:cNvPr>
          <p:cNvSpPr/>
          <p:nvPr/>
        </p:nvSpPr>
        <p:spPr>
          <a:xfrm>
            <a:off x="6319050" y="4487682"/>
            <a:ext cx="4552505" cy="197093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Không nghe giảng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18">
            <a:extLst>
              <a:ext uri="{FF2B5EF4-FFF2-40B4-BE49-F238E27FC236}">
                <a16:creationId xmlns:a16="http://schemas.microsoft.com/office/drawing/2014/main" id="{C40D20B3-33F5-FDF5-A8EB-46747393F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32" y="5571457"/>
            <a:ext cx="977241" cy="8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78B01241-E369-C397-C003-189E32DC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243" y="5619324"/>
            <a:ext cx="1042521" cy="93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98D35573-733E-6DBE-8294-CB18D7E0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80" y="3313131"/>
            <a:ext cx="973175" cy="86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BD605CDF-C8ED-24D7-6A25-4457C2C61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43" y="3429000"/>
            <a:ext cx="929528" cy="82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4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1476" y="5599995"/>
            <a:ext cx="1357477" cy="1258335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69226" y="-637266"/>
            <a:ext cx="487363" cy="4873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6D0604-14E1-0A97-3A16-D34301E41638}"/>
              </a:ext>
            </a:extLst>
          </p:cNvPr>
          <p:cNvSpPr/>
          <p:nvPr/>
        </p:nvSpPr>
        <p:spPr>
          <a:xfrm>
            <a:off x="538008" y="555171"/>
            <a:ext cx="11112936" cy="142940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 là nét tính cách tích cực trong các nét tính cách sau?</a:t>
            </a:r>
            <a:endParaRPr lang="vi-VN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289146-DC15-A798-CB9B-73CD0068B5AE}"/>
              </a:ext>
            </a:extLst>
          </p:cNvPr>
          <p:cNvSpPr/>
          <p:nvPr/>
        </p:nvSpPr>
        <p:spPr>
          <a:xfrm>
            <a:off x="1087466" y="2228251"/>
            <a:ext cx="4552505" cy="195341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Dễ cáu giận</a:t>
            </a:r>
            <a:endParaRPr lang="vi-VN" sz="2667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C2F854-4501-35D2-B6FC-3688717DEBA6}"/>
              </a:ext>
            </a:extLst>
          </p:cNvPr>
          <p:cNvSpPr/>
          <p:nvPr/>
        </p:nvSpPr>
        <p:spPr>
          <a:xfrm>
            <a:off x="1087466" y="4458473"/>
            <a:ext cx="4524953" cy="197093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Lười biếng</a:t>
            </a:r>
            <a:endParaRPr lang="vi-VN" sz="2667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5C03B7F-AD46-0C2F-2827-60139DF70737}"/>
              </a:ext>
            </a:extLst>
          </p:cNvPr>
          <p:cNvSpPr/>
          <p:nvPr/>
        </p:nvSpPr>
        <p:spPr>
          <a:xfrm>
            <a:off x="6319050" y="2228251"/>
            <a:ext cx="4552505" cy="195341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Thiếu chính kiến</a:t>
            </a:r>
            <a:endParaRPr lang="vi-VN" sz="2667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6B35222-74EF-E993-E498-5477E23A1921}"/>
              </a:ext>
            </a:extLst>
          </p:cNvPr>
          <p:cNvSpPr/>
          <p:nvPr/>
        </p:nvSpPr>
        <p:spPr>
          <a:xfrm>
            <a:off x="6319050" y="4487682"/>
            <a:ext cx="4552505" cy="197093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Khoan dung</a:t>
            </a:r>
            <a:endParaRPr lang="vi-VN" sz="2667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7947D0B-13A6-E92B-68E5-57064942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234" y="5622727"/>
            <a:ext cx="977241" cy="8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935AB804-A22B-1D98-B050-615A05D9C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58" y="3276369"/>
            <a:ext cx="1083626" cy="96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B95CEE46-5AEE-32E7-9D11-9EC0B95BE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01" y="3246372"/>
            <a:ext cx="1077163" cy="96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AC3C0A-50D2-0668-EC1A-8F799A31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07" y="5665722"/>
            <a:ext cx="929528" cy="82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08400" y="2109479"/>
            <a:ext cx="4310039" cy="6190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4146" y="5977064"/>
            <a:ext cx="2235310" cy="18939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9440762" y="-1002011"/>
            <a:ext cx="2235310" cy="18939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434777" y="5184887"/>
            <a:ext cx="966687" cy="75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0598453" y="2721145"/>
            <a:ext cx="1041679" cy="8598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841545">
            <a:off x="-146287" y="-172830"/>
            <a:ext cx="746905" cy="664746"/>
          </a:xfrm>
          <a:prstGeom prst="rect">
            <a:avLst/>
          </a:prstGeom>
        </p:spPr>
      </p:pic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9696163" y="5030177"/>
            <a:ext cx="305440" cy="290999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727200" y="4753741"/>
            <a:ext cx="174296" cy="166056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774587" y="552950"/>
            <a:ext cx="174296" cy="166056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55728" y="3151075"/>
            <a:ext cx="711455" cy="711455"/>
            <a:chOff x="0" y="0"/>
            <a:chExt cx="1422911" cy="142291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2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2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11649795" y="6273800"/>
            <a:ext cx="781985" cy="781985"/>
            <a:chOff x="0" y="0"/>
            <a:chExt cx="1563971" cy="1563971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9" name="TextBox 11">
            <a:extLst>
              <a:ext uri="{FF2B5EF4-FFF2-40B4-BE49-F238E27FC236}">
                <a16:creationId xmlns:a16="http://schemas.microsoft.com/office/drawing/2014/main" id="{FB599856-43FC-645E-8016-61ABE2CA67E2}"/>
              </a:ext>
            </a:extLst>
          </p:cNvPr>
          <p:cNvSpPr txBox="1"/>
          <p:nvPr/>
        </p:nvSpPr>
        <p:spPr>
          <a:xfrm>
            <a:off x="-14514" y="807336"/>
            <a:ext cx="12191999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GIÁO DỤC THEO CHỦ ĐỀ </a:t>
            </a:r>
          </a:p>
        </p:txBody>
      </p:sp>
      <p:sp>
        <p:nvSpPr>
          <p:cNvPr id="50" name="TextBox 12">
            <a:extLst>
              <a:ext uri="{FF2B5EF4-FFF2-40B4-BE49-F238E27FC236}">
                <a16:creationId xmlns:a16="http://schemas.microsoft.com/office/drawing/2014/main" id="{8E92333F-1C5D-47F5-4B82-05687D6737A5}"/>
              </a:ext>
            </a:extLst>
          </p:cNvPr>
          <p:cNvSpPr txBox="1"/>
          <p:nvPr/>
        </p:nvSpPr>
        <p:spPr>
          <a:xfrm>
            <a:off x="1525414" y="3006482"/>
            <a:ext cx="9112144" cy="245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5667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3: </a:t>
            </a:r>
          </a:p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5667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THIỆN BẢN THÂN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4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1476" y="5599995"/>
            <a:ext cx="1357477" cy="1258335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69226" y="-637266"/>
            <a:ext cx="487363" cy="48736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07BEFB-07EB-BC5E-ED1C-48B9B9F4A829}"/>
              </a:ext>
            </a:extLst>
          </p:cNvPr>
          <p:cNvSpPr/>
          <p:nvPr/>
        </p:nvSpPr>
        <p:spPr>
          <a:xfrm>
            <a:off x="609600" y="654729"/>
            <a:ext cx="11112936" cy="127527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hiện của nét tính cách thiếu kiên nhẫn là gì?</a:t>
            </a:r>
            <a:endParaRPr lang="vi-VN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0224D2F-AE44-2A6E-03CD-B9D8D8C33BC8}"/>
              </a:ext>
            </a:extLst>
          </p:cNvPr>
          <p:cNvSpPr/>
          <p:nvPr/>
        </p:nvSpPr>
        <p:spPr>
          <a:xfrm>
            <a:off x="1087466" y="2228251"/>
            <a:ext cx="4552505" cy="195341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Thường xuyên bỏ dở việc giữa chừng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753E14-56C3-5D1B-B9D9-7FF5566DC7CA}"/>
              </a:ext>
            </a:extLst>
          </p:cNvPr>
          <p:cNvSpPr/>
          <p:nvPr/>
        </p:nvSpPr>
        <p:spPr>
          <a:xfrm>
            <a:off x="1087466" y="4458473"/>
            <a:ext cx="4524953" cy="197093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Không muốn giúp đỡ mọi người xung quanh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1F26CDC-C7E7-D77E-D7F8-98258485CA16}"/>
              </a:ext>
            </a:extLst>
          </p:cNvPr>
          <p:cNvSpPr/>
          <p:nvPr/>
        </p:nvSpPr>
        <p:spPr>
          <a:xfrm>
            <a:off x="6226630" y="2228251"/>
            <a:ext cx="4877904" cy="195341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Không muốn làm việc gì cả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9DE4D4D-0559-EEEA-968D-C92C0CC07B14}"/>
              </a:ext>
            </a:extLst>
          </p:cNvPr>
          <p:cNvSpPr/>
          <p:nvPr/>
        </p:nvSpPr>
        <p:spPr>
          <a:xfrm>
            <a:off x="6226630" y="4487682"/>
            <a:ext cx="4877904" cy="197093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Luôn luôn hoàn thành bài tập về nhà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4D01BC44-B84E-B60A-C426-643675DF5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42" y="3345466"/>
            <a:ext cx="977241" cy="8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627CD6B5-B76E-BFAC-A9D5-977192A0F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51" y="5683601"/>
            <a:ext cx="929527" cy="82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A6651A10-ED34-AFCF-11F3-06F0CBCE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3389001"/>
            <a:ext cx="945466" cy="84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A2082D-6E65-6058-0553-C38888C74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608" y="5683602"/>
            <a:ext cx="929528" cy="82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4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6" y="-637266"/>
            <a:ext cx="487363" cy="487363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1476" y="5599995"/>
            <a:ext cx="1357477" cy="125833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BD80AE-4D9E-96EA-7E0B-C46E25F6C5BD}"/>
              </a:ext>
            </a:extLst>
          </p:cNvPr>
          <p:cNvSpPr/>
          <p:nvPr/>
        </p:nvSpPr>
        <p:spPr>
          <a:xfrm>
            <a:off x="539532" y="533400"/>
            <a:ext cx="11112936" cy="141448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hiện thể hiện sự nỗ lực hoàn thiện bản thân?</a:t>
            </a:r>
            <a:endParaRPr lang="vi-VN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6BF1988-4D79-B471-C2A1-5051E8BFDD12}"/>
              </a:ext>
            </a:extLst>
          </p:cNvPr>
          <p:cNvSpPr/>
          <p:nvPr/>
        </p:nvSpPr>
        <p:spPr>
          <a:xfrm>
            <a:off x="1543495" y="2228251"/>
            <a:ext cx="4402807" cy="195341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Không muốn làm việc gì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C0F6474-EBC3-1936-C7B9-1376DEDB723A}"/>
              </a:ext>
            </a:extLst>
          </p:cNvPr>
          <p:cNvSpPr/>
          <p:nvPr/>
        </p:nvSpPr>
        <p:spPr>
          <a:xfrm>
            <a:off x="1543495" y="4458473"/>
            <a:ext cx="4385929" cy="197093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Học hỏi những tấm gương có thành tích tốt trong học tập và rèn luyện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2A1DD5-B5DF-FD3B-ACF9-A64401EBDA67}"/>
              </a:ext>
            </a:extLst>
          </p:cNvPr>
          <p:cNvSpPr/>
          <p:nvPr/>
        </p:nvSpPr>
        <p:spPr>
          <a:xfrm>
            <a:off x="6494871" y="2228251"/>
            <a:ext cx="4291972" cy="195341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Mất kiểm soát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EA9855-0B17-1BC4-92FC-5DD221B08696}"/>
              </a:ext>
            </a:extLst>
          </p:cNvPr>
          <p:cNvSpPr/>
          <p:nvPr/>
        </p:nvSpPr>
        <p:spPr>
          <a:xfrm>
            <a:off x="6494871" y="4487682"/>
            <a:ext cx="4291972" cy="197093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Lơ đãng việc học ở trên lớp</a:t>
            </a:r>
            <a:endParaRPr lang="vi-VN" sz="2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24B125BD-6FAB-D8A5-4B80-FCBC15CD2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62" y="5574477"/>
            <a:ext cx="977241" cy="8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88D921CA-CF72-4833-557A-45F1EB7A1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945" y="5530335"/>
            <a:ext cx="1042521" cy="93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51A4EDF5-D9F7-A001-5180-4A8D48670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668" y="3275459"/>
            <a:ext cx="973175" cy="86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F0F9A9-89DD-2E2A-02AC-E26F96F16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618" y="3331687"/>
            <a:ext cx="929528" cy="82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49553">
            <a:off x="-66530" y="-239234"/>
            <a:ext cx="1041679" cy="859859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1021008" y="226123"/>
            <a:ext cx="761479" cy="761479"/>
            <a:chOff x="0" y="0"/>
            <a:chExt cx="1522959" cy="152295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0D46C48-1895-0865-96FB-45F3EF12C8ED}"/>
              </a:ext>
            </a:extLst>
          </p:cNvPr>
          <p:cNvSpPr txBox="1"/>
          <p:nvPr/>
        </p:nvSpPr>
        <p:spPr>
          <a:xfrm>
            <a:off x="1028700" y="884039"/>
            <a:ext cx="3086100" cy="323076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13">
            <a:extLst>
              <a:ext uri="{FF2B5EF4-FFF2-40B4-BE49-F238E27FC236}">
                <a16:creationId xmlns:a16="http://schemas.microsoft.com/office/drawing/2014/main" id="{C327B77F-B558-5226-8A7B-ED5A42E4E71E}"/>
              </a:ext>
            </a:extLst>
          </p:cNvPr>
          <p:cNvSpPr/>
          <p:nvPr/>
        </p:nvSpPr>
        <p:spPr>
          <a:xfrm>
            <a:off x="724385" y="1086721"/>
            <a:ext cx="3825843" cy="1386078"/>
          </a:xfrm>
          <a:prstGeom prst="wedgeRoundRectCallout">
            <a:avLst>
              <a:gd name="adj1" fmla="val -13492"/>
              <a:gd name="adj2" fmla="val 10277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11BBBE27-B667-DA98-0988-268137BAF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3956468" y="5906374"/>
            <a:ext cx="1187519" cy="4245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6626C5C-6892-9D61-4D53-08448FBD1370}"/>
              </a:ext>
            </a:extLst>
          </p:cNvPr>
          <p:cNvGrpSpPr/>
          <p:nvPr/>
        </p:nvGrpSpPr>
        <p:grpSpPr>
          <a:xfrm>
            <a:off x="5299084" y="399189"/>
            <a:ext cx="6481704" cy="5719454"/>
            <a:chOff x="8305800" y="965944"/>
            <a:chExt cx="9372600" cy="768275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08E56F3-1C9B-7D6B-50B3-A827810DB48D}"/>
                </a:ext>
              </a:extLst>
            </p:cNvPr>
            <p:cNvGrpSpPr/>
            <p:nvPr/>
          </p:nvGrpSpPr>
          <p:grpSpPr>
            <a:xfrm>
              <a:off x="8305800" y="2035551"/>
              <a:ext cx="9372600" cy="6613150"/>
              <a:chOff x="702894" y="3376974"/>
              <a:chExt cx="16350489" cy="5252191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E2AD0FE0-8D33-DD40-922F-30A8F0F5AEC9}"/>
                  </a:ext>
                </a:extLst>
              </p:cNvPr>
              <p:cNvSpPr/>
              <p:nvPr/>
            </p:nvSpPr>
            <p:spPr>
              <a:xfrm>
                <a:off x="702894" y="3376974"/>
                <a:ext cx="16350489" cy="52521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E78AAA22-D855-A9A9-85D9-05258F962E79}"/>
                  </a:ext>
                </a:extLst>
              </p:cNvPr>
              <p:cNvSpPr/>
              <p:nvPr/>
            </p:nvSpPr>
            <p:spPr>
              <a:xfrm>
                <a:off x="1755780" y="3928549"/>
                <a:ext cx="14507605" cy="413064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9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Nhiệm vụ </a:t>
                </a:r>
                <a:r>
                  <a:rPr lang="vi-VN" sz="29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 nhà: </a:t>
                </a:r>
                <a:r>
                  <a:rPr lang="vi-VN" sz="2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hãy xác định mục tiêu phấn đấu và lên kế hoạch rèn luyện bản thân theo mẫu bảng </a:t>
                </a:r>
                <a:r>
                  <a:rPr lang="en-US" sz="2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 đây</a:t>
                </a:r>
                <a:endParaRPr lang="vi-VN" sz="2900" i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" name="Picture 16">
              <a:extLst>
                <a:ext uri="{FF2B5EF4-FFF2-40B4-BE49-F238E27FC236}">
                  <a16:creationId xmlns:a16="http://schemas.microsoft.com/office/drawing/2014/main" id="{249C8CF6-CBD4-AC31-D803-209704089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115800" y="965944"/>
              <a:ext cx="1406996" cy="1337106"/>
            </a:xfrm>
            <a:prstGeom prst="rect">
              <a:avLst/>
            </a:prstGeom>
          </p:spPr>
        </p:pic>
      </p:grpSp>
      <p:pic>
        <p:nvPicPr>
          <p:cNvPr id="2" name="Picture 1" descr="A cartoon of a child sitting on the floor with books and a pencil&#10;&#10;Description automatically generated">
            <a:extLst>
              <a:ext uri="{FF2B5EF4-FFF2-40B4-BE49-F238E27FC236}">
                <a16:creationId xmlns:a16="http://schemas.microsoft.com/office/drawing/2014/main" id="{506E0971-7C26-2EFF-4414-DCDD410027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64" y="3886199"/>
            <a:ext cx="2676247" cy="267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74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21C0CA-AAF1-69CA-AD93-AA3B91E65594}"/>
              </a:ext>
            </a:extLst>
          </p:cNvPr>
          <p:cNvSpPr/>
          <p:nvPr/>
        </p:nvSpPr>
        <p:spPr>
          <a:xfrm>
            <a:off x="610198" y="585406"/>
            <a:ext cx="10971604" cy="56871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30300465">
                  <a:custGeom>
                    <a:avLst/>
                    <a:gdLst>
                      <a:gd name="connsiteX0" fmla="*/ 0 w 15925800"/>
                      <a:gd name="connsiteY0" fmla="*/ 0 h 8060979"/>
                      <a:gd name="connsiteX1" fmla="*/ 589844 w 15925800"/>
                      <a:gd name="connsiteY1" fmla="*/ 0 h 8060979"/>
                      <a:gd name="connsiteX2" fmla="*/ 1020431 w 15925800"/>
                      <a:gd name="connsiteY2" fmla="*/ 0 h 8060979"/>
                      <a:gd name="connsiteX3" fmla="*/ 1132501 w 15925800"/>
                      <a:gd name="connsiteY3" fmla="*/ 0 h 8060979"/>
                      <a:gd name="connsiteX4" fmla="*/ 2040862 w 15925800"/>
                      <a:gd name="connsiteY4" fmla="*/ 0 h 8060979"/>
                      <a:gd name="connsiteX5" fmla="*/ 2789964 w 15925800"/>
                      <a:gd name="connsiteY5" fmla="*/ 0 h 8060979"/>
                      <a:gd name="connsiteX6" fmla="*/ 2902035 w 15925800"/>
                      <a:gd name="connsiteY6" fmla="*/ 0 h 8060979"/>
                      <a:gd name="connsiteX7" fmla="*/ 3651137 w 15925800"/>
                      <a:gd name="connsiteY7" fmla="*/ 0 h 8060979"/>
                      <a:gd name="connsiteX8" fmla="*/ 4081724 w 15925800"/>
                      <a:gd name="connsiteY8" fmla="*/ 0 h 8060979"/>
                      <a:gd name="connsiteX9" fmla="*/ 4353052 w 15925800"/>
                      <a:gd name="connsiteY9" fmla="*/ 0 h 8060979"/>
                      <a:gd name="connsiteX10" fmla="*/ 4942896 w 15925800"/>
                      <a:gd name="connsiteY10" fmla="*/ 0 h 8060979"/>
                      <a:gd name="connsiteX11" fmla="*/ 5532741 w 15925800"/>
                      <a:gd name="connsiteY11" fmla="*/ 0 h 8060979"/>
                      <a:gd name="connsiteX12" fmla="*/ 6281843 w 15925800"/>
                      <a:gd name="connsiteY12" fmla="*/ 0 h 8060979"/>
                      <a:gd name="connsiteX13" fmla="*/ 6871688 w 15925800"/>
                      <a:gd name="connsiteY13" fmla="*/ 0 h 8060979"/>
                      <a:gd name="connsiteX14" fmla="*/ 6983758 w 15925800"/>
                      <a:gd name="connsiteY14" fmla="*/ 0 h 8060979"/>
                      <a:gd name="connsiteX15" fmla="*/ 7732861 w 15925800"/>
                      <a:gd name="connsiteY15" fmla="*/ 0 h 8060979"/>
                      <a:gd name="connsiteX16" fmla="*/ 8004189 w 15925800"/>
                      <a:gd name="connsiteY16" fmla="*/ 0 h 8060979"/>
                      <a:gd name="connsiteX17" fmla="*/ 8912550 w 15925800"/>
                      <a:gd name="connsiteY17" fmla="*/ 0 h 8060979"/>
                      <a:gd name="connsiteX18" fmla="*/ 9502394 w 15925800"/>
                      <a:gd name="connsiteY18" fmla="*/ 0 h 8060979"/>
                      <a:gd name="connsiteX19" fmla="*/ 9614464 w 15925800"/>
                      <a:gd name="connsiteY19" fmla="*/ 0 h 8060979"/>
                      <a:gd name="connsiteX20" fmla="*/ 9726535 w 15925800"/>
                      <a:gd name="connsiteY20" fmla="*/ 0 h 8060979"/>
                      <a:gd name="connsiteX21" fmla="*/ 10316379 w 15925800"/>
                      <a:gd name="connsiteY21" fmla="*/ 0 h 8060979"/>
                      <a:gd name="connsiteX22" fmla="*/ 11065482 w 15925800"/>
                      <a:gd name="connsiteY22" fmla="*/ 0 h 8060979"/>
                      <a:gd name="connsiteX23" fmla="*/ 11496068 w 15925800"/>
                      <a:gd name="connsiteY23" fmla="*/ 0 h 8060979"/>
                      <a:gd name="connsiteX24" fmla="*/ 11608139 w 15925800"/>
                      <a:gd name="connsiteY24" fmla="*/ 0 h 8060979"/>
                      <a:gd name="connsiteX25" fmla="*/ 11720209 w 15925800"/>
                      <a:gd name="connsiteY25" fmla="*/ 0 h 8060979"/>
                      <a:gd name="connsiteX26" fmla="*/ 11991538 w 15925800"/>
                      <a:gd name="connsiteY26" fmla="*/ 0 h 8060979"/>
                      <a:gd name="connsiteX27" fmla="*/ 12262866 w 15925800"/>
                      <a:gd name="connsiteY27" fmla="*/ 0 h 8060979"/>
                      <a:gd name="connsiteX28" fmla="*/ 13171226 w 15925800"/>
                      <a:gd name="connsiteY28" fmla="*/ 0 h 8060979"/>
                      <a:gd name="connsiteX29" fmla="*/ 13283297 w 15925800"/>
                      <a:gd name="connsiteY29" fmla="*/ 0 h 8060979"/>
                      <a:gd name="connsiteX30" fmla="*/ 13554625 w 15925800"/>
                      <a:gd name="connsiteY30" fmla="*/ 0 h 8060979"/>
                      <a:gd name="connsiteX31" fmla="*/ 13985212 w 15925800"/>
                      <a:gd name="connsiteY31" fmla="*/ 0 h 8060979"/>
                      <a:gd name="connsiteX32" fmla="*/ 14575056 w 15925800"/>
                      <a:gd name="connsiteY32" fmla="*/ 0 h 8060979"/>
                      <a:gd name="connsiteX33" fmla="*/ 14846385 w 15925800"/>
                      <a:gd name="connsiteY33" fmla="*/ 0 h 8060979"/>
                      <a:gd name="connsiteX34" fmla="*/ 15925800 w 15925800"/>
                      <a:gd name="connsiteY34" fmla="*/ 0 h 8060979"/>
                      <a:gd name="connsiteX35" fmla="*/ 15925800 w 15925800"/>
                      <a:gd name="connsiteY35" fmla="*/ 333955 h 8060979"/>
                      <a:gd name="connsiteX36" fmla="*/ 15925800 w 15925800"/>
                      <a:gd name="connsiteY36" fmla="*/ 748519 h 8060979"/>
                      <a:gd name="connsiteX37" fmla="*/ 15925800 w 15925800"/>
                      <a:gd name="connsiteY37" fmla="*/ 1243694 h 8060979"/>
                      <a:gd name="connsiteX38" fmla="*/ 15925800 w 15925800"/>
                      <a:gd name="connsiteY38" fmla="*/ 1980698 h 8060979"/>
                      <a:gd name="connsiteX39" fmla="*/ 15925800 w 15925800"/>
                      <a:gd name="connsiteY39" fmla="*/ 2556482 h 8060979"/>
                      <a:gd name="connsiteX40" fmla="*/ 15925800 w 15925800"/>
                      <a:gd name="connsiteY40" fmla="*/ 3051656 h 8060979"/>
                      <a:gd name="connsiteX41" fmla="*/ 15925800 w 15925800"/>
                      <a:gd name="connsiteY41" fmla="*/ 3627441 h 8060979"/>
                      <a:gd name="connsiteX42" fmla="*/ 15925800 w 15925800"/>
                      <a:gd name="connsiteY42" fmla="*/ 4283835 h 8060979"/>
                      <a:gd name="connsiteX43" fmla="*/ 15925800 w 15925800"/>
                      <a:gd name="connsiteY43" fmla="*/ 4940229 h 8060979"/>
                      <a:gd name="connsiteX44" fmla="*/ 15925800 w 15925800"/>
                      <a:gd name="connsiteY44" fmla="*/ 5677232 h 8060979"/>
                      <a:gd name="connsiteX45" fmla="*/ 15925800 w 15925800"/>
                      <a:gd name="connsiteY45" fmla="*/ 6172407 h 8060979"/>
                      <a:gd name="connsiteX46" fmla="*/ 15925800 w 15925800"/>
                      <a:gd name="connsiteY46" fmla="*/ 6667581 h 8060979"/>
                      <a:gd name="connsiteX47" fmla="*/ 15925800 w 15925800"/>
                      <a:gd name="connsiteY47" fmla="*/ 7001536 h 8060979"/>
                      <a:gd name="connsiteX48" fmla="*/ 15925800 w 15925800"/>
                      <a:gd name="connsiteY48" fmla="*/ 8060979 h 8060979"/>
                      <a:gd name="connsiteX49" fmla="*/ 15017440 w 15925800"/>
                      <a:gd name="connsiteY49" fmla="*/ 8060979 h 8060979"/>
                      <a:gd name="connsiteX50" fmla="*/ 14268337 w 15925800"/>
                      <a:gd name="connsiteY50" fmla="*/ 8060979 h 8060979"/>
                      <a:gd name="connsiteX51" fmla="*/ 13359977 w 15925800"/>
                      <a:gd name="connsiteY51" fmla="*/ 8060979 h 8060979"/>
                      <a:gd name="connsiteX52" fmla="*/ 12610874 w 15925800"/>
                      <a:gd name="connsiteY52" fmla="*/ 8060979 h 8060979"/>
                      <a:gd name="connsiteX53" fmla="*/ 12021030 w 15925800"/>
                      <a:gd name="connsiteY53" fmla="*/ 8060979 h 8060979"/>
                      <a:gd name="connsiteX54" fmla="*/ 11271927 w 15925800"/>
                      <a:gd name="connsiteY54" fmla="*/ 8060979 h 8060979"/>
                      <a:gd name="connsiteX55" fmla="*/ 11000599 w 15925800"/>
                      <a:gd name="connsiteY55" fmla="*/ 8060979 h 8060979"/>
                      <a:gd name="connsiteX56" fmla="*/ 10570012 w 15925800"/>
                      <a:gd name="connsiteY56" fmla="*/ 8060979 h 8060979"/>
                      <a:gd name="connsiteX57" fmla="*/ 10298684 w 15925800"/>
                      <a:gd name="connsiteY57" fmla="*/ 8060979 h 8060979"/>
                      <a:gd name="connsiteX58" fmla="*/ 9868098 w 15925800"/>
                      <a:gd name="connsiteY58" fmla="*/ 8060979 h 8060979"/>
                      <a:gd name="connsiteX59" fmla="*/ 9437511 w 15925800"/>
                      <a:gd name="connsiteY59" fmla="*/ 8060979 h 8060979"/>
                      <a:gd name="connsiteX60" fmla="*/ 8529151 w 15925800"/>
                      <a:gd name="connsiteY60" fmla="*/ 8060979 h 8060979"/>
                      <a:gd name="connsiteX61" fmla="*/ 8417080 w 15925800"/>
                      <a:gd name="connsiteY61" fmla="*/ 8060979 h 8060979"/>
                      <a:gd name="connsiteX62" fmla="*/ 7827236 w 15925800"/>
                      <a:gd name="connsiteY62" fmla="*/ 8060979 h 8060979"/>
                      <a:gd name="connsiteX63" fmla="*/ 7078133 w 15925800"/>
                      <a:gd name="connsiteY63" fmla="*/ 8060979 h 8060979"/>
                      <a:gd name="connsiteX64" fmla="*/ 6488289 w 15925800"/>
                      <a:gd name="connsiteY64" fmla="*/ 8060979 h 8060979"/>
                      <a:gd name="connsiteX65" fmla="*/ 5898444 w 15925800"/>
                      <a:gd name="connsiteY65" fmla="*/ 8060979 h 8060979"/>
                      <a:gd name="connsiteX66" fmla="*/ 5467858 w 15925800"/>
                      <a:gd name="connsiteY66" fmla="*/ 8060979 h 8060979"/>
                      <a:gd name="connsiteX67" fmla="*/ 5196530 w 15925800"/>
                      <a:gd name="connsiteY67" fmla="*/ 8060979 h 8060979"/>
                      <a:gd name="connsiteX68" fmla="*/ 5084459 w 15925800"/>
                      <a:gd name="connsiteY68" fmla="*/ 8060979 h 8060979"/>
                      <a:gd name="connsiteX69" fmla="*/ 4653873 w 15925800"/>
                      <a:gd name="connsiteY69" fmla="*/ 8060979 h 8060979"/>
                      <a:gd name="connsiteX70" fmla="*/ 4541802 w 15925800"/>
                      <a:gd name="connsiteY70" fmla="*/ 8060979 h 8060979"/>
                      <a:gd name="connsiteX71" fmla="*/ 4429732 w 15925800"/>
                      <a:gd name="connsiteY71" fmla="*/ 8060979 h 8060979"/>
                      <a:gd name="connsiteX72" fmla="*/ 4317661 w 15925800"/>
                      <a:gd name="connsiteY72" fmla="*/ 8060979 h 8060979"/>
                      <a:gd name="connsiteX73" fmla="*/ 3568559 w 15925800"/>
                      <a:gd name="connsiteY73" fmla="*/ 8060979 h 8060979"/>
                      <a:gd name="connsiteX74" fmla="*/ 3297230 w 15925800"/>
                      <a:gd name="connsiteY74" fmla="*/ 8060979 h 8060979"/>
                      <a:gd name="connsiteX75" fmla="*/ 2866644 w 15925800"/>
                      <a:gd name="connsiteY75" fmla="*/ 8060979 h 8060979"/>
                      <a:gd name="connsiteX76" fmla="*/ 1958284 w 15925800"/>
                      <a:gd name="connsiteY76" fmla="*/ 8060979 h 8060979"/>
                      <a:gd name="connsiteX77" fmla="*/ 1846213 w 15925800"/>
                      <a:gd name="connsiteY77" fmla="*/ 8060979 h 8060979"/>
                      <a:gd name="connsiteX78" fmla="*/ 1734143 w 15925800"/>
                      <a:gd name="connsiteY78" fmla="*/ 8060979 h 8060979"/>
                      <a:gd name="connsiteX79" fmla="*/ 1462814 w 15925800"/>
                      <a:gd name="connsiteY79" fmla="*/ 8060979 h 8060979"/>
                      <a:gd name="connsiteX80" fmla="*/ 1032228 w 15925800"/>
                      <a:gd name="connsiteY80" fmla="*/ 8060979 h 8060979"/>
                      <a:gd name="connsiteX81" fmla="*/ 0 w 15925800"/>
                      <a:gd name="connsiteY81" fmla="*/ 8060979 h 8060979"/>
                      <a:gd name="connsiteX82" fmla="*/ 0 w 15925800"/>
                      <a:gd name="connsiteY82" fmla="*/ 7404585 h 8060979"/>
                      <a:gd name="connsiteX83" fmla="*/ 0 w 15925800"/>
                      <a:gd name="connsiteY83" fmla="*/ 7070630 h 8060979"/>
                      <a:gd name="connsiteX84" fmla="*/ 0 w 15925800"/>
                      <a:gd name="connsiteY84" fmla="*/ 6656066 h 8060979"/>
                      <a:gd name="connsiteX85" fmla="*/ 0 w 15925800"/>
                      <a:gd name="connsiteY85" fmla="*/ 6160891 h 8060979"/>
                      <a:gd name="connsiteX86" fmla="*/ 0 w 15925800"/>
                      <a:gd name="connsiteY86" fmla="*/ 5585107 h 8060979"/>
                      <a:gd name="connsiteX87" fmla="*/ 0 w 15925800"/>
                      <a:gd name="connsiteY87" fmla="*/ 4848103 h 8060979"/>
                      <a:gd name="connsiteX88" fmla="*/ 0 w 15925800"/>
                      <a:gd name="connsiteY88" fmla="*/ 4514148 h 8060979"/>
                      <a:gd name="connsiteX89" fmla="*/ 0 w 15925800"/>
                      <a:gd name="connsiteY89" fmla="*/ 4099584 h 8060979"/>
                      <a:gd name="connsiteX90" fmla="*/ 0 w 15925800"/>
                      <a:gd name="connsiteY90" fmla="*/ 3443190 h 8060979"/>
                      <a:gd name="connsiteX91" fmla="*/ 0 w 15925800"/>
                      <a:gd name="connsiteY91" fmla="*/ 2867405 h 8060979"/>
                      <a:gd name="connsiteX92" fmla="*/ 0 w 15925800"/>
                      <a:gd name="connsiteY92" fmla="*/ 2533451 h 8060979"/>
                      <a:gd name="connsiteX93" fmla="*/ 0 w 15925800"/>
                      <a:gd name="connsiteY93" fmla="*/ 1796447 h 8060979"/>
                      <a:gd name="connsiteX94" fmla="*/ 0 w 15925800"/>
                      <a:gd name="connsiteY94" fmla="*/ 1059443 h 8060979"/>
                      <a:gd name="connsiteX95" fmla="*/ 0 w 15925800"/>
                      <a:gd name="connsiteY95" fmla="*/ 0 h 8060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</a:cxnLst>
                    <a:rect l="l" t="t" r="r" b="b"/>
                    <a:pathLst>
                      <a:path w="15925800" h="8060979" fill="none" extrusionOk="0">
                        <a:moveTo>
                          <a:pt x="0" y="0"/>
                        </a:moveTo>
                        <a:cubicBezTo>
                          <a:pt x="254006" y="-37858"/>
                          <a:pt x="338499" y="36610"/>
                          <a:pt x="589844" y="0"/>
                        </a:cubicBezTo>
                        <a:cubicBezTo>
                          <a:pt x="841189" y="-36610"/>
                          <a:pt x="910534" y="32462"/>
                          <a:pt x="1020431" y="0"/>
                        </a:cubicBezTo>
                        <a:cubicBezTo>
                          <a:pt x="1130328" y="-32462"/>
                          <a:pt x="1079022" y="7350"/>
                          <a:pt x="1132501" y="0"/>
                        </a:cubicBezTo>
                        <a:cubicBezTo>
                          <a:pt x="1185980" y="-7350"/>
                          <a:pt x="1824536" y="15410"/>
                          <a:pt x="2040862" y="0"/>
                        </a:cubicBezTo>
                        <a:cubicBezTo>
                          <a:pt x="2257188" y="-15410"/>
                          <a:pt x="2635239" y="62507"/>
                          <a:pt x="2789964" y="0"/>
                        </a:cubicBezTo>
                        <a:cubicBezTo>
                          <a:pt x="2944689" y="-62507"/>
                          <a:pt x="2861748" y="1714"/>
                          <a:pt x="2902035" y="0"/>
                        </a:cubicBezTo>
                        <a:cubicBezTo>
                          <a:pt x="2942322" y="-1714"/>
                          <a:pt x="3396872" y="59844"/>
                          <a:pt x="3651137" y="0"/>
                        </a:cubicBezTo>
                        <a:cubicBezTo>
                          <a:pt x="3905402" y="-59844"/>
                          <a:pt x="3879746" y="48337"/>
                          <a:pt x="4081724" y="0"/>
                        </a:cubicBezTo>
                        <a:cubicBezTo>
                          <a:pt x="4283702" y="-48337"/>
                          <a:pt x="4274482" y="32042"/>
                          <a:pt x="4353052" y="0"/>
                        </a:cubicBezTo>
                        <a:cubicBezTo>
                          <a:pt x="4431622" y="-32042"/>
                          <a:pt x="4671093" y="52802"/>
                          <a:pt x="4942896" y="0"/>
                        </a:cubicBezTo>
                        <a:cubicBezTo>
                          <a:pt x="5214699" y="-52802"/>
                          <a:pt x="5405947" y="14539"/>
                          <a:pt x="5532741" y="0"/>
                        </a:cubicBezTo>
                        <a:cubicBezTo>
                          <a:pt x="5659536" y="-14539"/>
                          <a:pt x="5989689" y="82849"/>
                          <a:pt x="6281843" y="0"/>
                        </a:cubicBezTo>
                        <a:cubicBezTo>
                          <a:pt x="6573997" y="-82849"/>
                          <a:pt x="6748740" y="40497"/>
                          <a:pt x="6871688" y="0"/>
                        </a:cubicBezTo>
                        <a:cubicBezTo>
                          <a:pt x="6994637" y="-40497"/>
                          <a:pt x="6933449" y="7167"/>
                          <a:pt x="6983758" y="0"/>
                        </a:cubicBezTo>
                        <a:cubicBezTo>
                          <a:pt x="7034067" y="-7167"/>
                          <a:pt x="7571618" y="65087"/>
                          <a:pt x="7732861" y="0"/>
                        </a:cubicBezTo>
                        <a:cubicBezTo>
                          <a:pt x="7894104" y="-65087"/>
                          <a:pt x="7892745" y="13829"/>
                          <a:pt x="8004189" y="0"/>
                        </a:cubicBezTo>
                        <a:cubicBezTo>
                          <a:pt x="8115633" y="-13829"/>
                          <a:pt x="8730198" y="53467"/>
                          <a:pt x="8912550" y="0"/>
                        </a:cubicBezTo>
                        <a:cubicBezTo>
                          <a:pt x="9094902" y="-53467"/>
                          <a:pt x="9208858" y="69957"/>
                          <a:pt x="9502394" y="0"/>
                        </a:cubicBezTo>
                        <a:cubicBezTo>
                          <a:pt x="9795930" y="-69957"/>
                          <a:pt x="9581055" y="3893"/>
                          <a:pt x="9614464" y="0"/>
                        </a:cubicBezTo>
                        <a:cubicBezTo>
                          <a:pt x="9647873" y="-3893"/>
                          <a:pt x="9690791" y="5716"/>
                          <a:pt x="9726535" y="0"/>
                        </a:cubicBezTo>
                        <a:cubicBezTo>
                          <a:pt x="9762279" y="-5716"/>
                          <a:pt x="10182695" y="16863"/>
                          <a:pt x="10316379" y="0"/>
                        </a:cubicBezTo>
                        <a:cubicBezTo>
                          <a:pt x="10450063" y="-16863"/>
                          <a:pt x="10755522" y="61945"/>
                          <a:pt x="11065482" y="0"/>
                        </a:cubicBezTo>
                        <a:cubicBezTo>
                          <a:pt x="11375442" y="-61945"/>
                          <a:pt x="11387420" y="28743"/>
                          <a:pt x="11496068" y="0"/>
                        </a:cubicBezTo>
                        <a:cubicBezTo>
                          <a:pt x="11604716" y="-28743"/>
                          <a:pt x="11556894" y="5952"/>
                          <a:pt x="11608139" y="0"/>
                        </a:cubicBezTo>
                        <a:cubicBezTo>
                          <a:pt x="11659384" y="-5952"/>
                          <a:pt x="11666069" y="8164"/>
                          <a:pt x="11720209" y="0"/>
                        </a:cubicBezTo>
                        <a:cubicBezTo>
                          <a:pt x="11774349" y="-8164"/>
                          <a:pt x="11910136" y="12614"/>
                          <a:pt x="11991538" y="0"/>
                        </a:cubicBezTo>
                        <a:cubicBezTo>
                          <a:pt x="12072940" y="-12614"/>
                          <a:pt x="12139351" y="10190"/>
                          <a:pt x="12262866" y="0"/>
                        </a:cubicBezTo>
                        <a:cubicBezTo>
                          <a:pt x="12386381" y="-10190"/>
                          <a:pt x="12837335" y="96473"/>
                          <a:pt x="13171226" y="0"/>
                        </a:cubicBezTo>
                        <a:cubicBezTo>
                          <a:pt x="13505117" y="-96473"/>
                          <a:pt x="13230358" y="5605"/>
                          <a:pt x="13283297" y="0"/>
                        </a:cubicBezTo>
                        <a:cubicBezTo>
                          <a:pt x="13336236" y="-5605"/>
                          <a:pt x="13482867" y="24209"/>
                          <a:pt x="13554625" y="0"/>
                        </a:cubicBezTo>
                        <a:cubicBezTo>
                          <a:pt x="13626383" y="-24209"/>
                          <a:pt x="13859562" y="7655"/>
                          <a:pt x="13985212" y="0"/>
                        </a:cubicBezTo>
                        <a:cubicBezTo>
                          <a:pt x="14110862" y="-7655"/>
                          <a:pt x="14338464" y="66423"/>
                          <a:pt x="14575056" y="0"/>
                        </a:cubicBezTo>
                        <a:cubicBezTo>
                          <a:pt x="14811648" y="-66423"/>
                          <a:pt x="14768031" y="30892"/>
                          <a:pt x="14846385" y="0"/>
                        </a:cubicBezTo>
                        <a:cubicBezTo>
                          <a:pt x="14924739" y="-30892"/>
                          <a:pt x="15575654" y="27273"/>
                          <a:pt x="15925800" y="0"/>
                        </a:cubicBezTo>
                        <a:cubicBezTo>
                          <a:pt x="15928157" y="84657"/>
                          <a:pt x="15888127" y="255175"/>
                          <a:pt x="15925800" y="333955"/>
                        </a:cubicBezTo>
                        <a:cubicBezTo>
                          <a:pt x="15963473" y="412735"/>
                          <a:pt x="15920384" y="623150"/>
                          <a:pt x="15925800" y="748519"/>
                        </a:cubicBezTo>
                        <a:cubicBezTo>
                          <a:pt x="15931216" y="873888"/>
                          <a:pt x="15875041" y="1119383"/>
                          <a:pt x="15925800" y="1243694"/>
                        </a:cubicBezTo>
                        <a:cubicBezTo>
                          <a:pt x="15976559" y="1368006"/>
                          <a:pt x="15858505" y="1651728"/>
                          <a:pt x="15925800" y="1980698"/>
                        </a:cubicBezTo>
                        <a:cubicBezTo>
                          <a:pt x="15993095" y="2309668"/>
                          <a:pt x="15906357" y="2388764"/>
                          <a:pt x="15925800" y="2556482"/>
                        </a:cubicBezTo>
                        <a:cubicBezTo>
                          <a:pt x="15945243" y="2724200"/>
                          <a:pt x="15922638" y="2934143"/>
                          <a:pt x="15925800" y="3051656"/>
                        </a:cubicBezTo>
                        <a:cubicBezTo>
                          <a:pt x="15928962" y="3169169"/>
                          <a:pt x="15885990" y="3487246"/>
                          <a:pt x="15925800" y="3627441"/>
                        </a:cubicBezTo>
                        <a:cubicBezTo>
                          <a:pt x="15965610" y="3767637"/>
                          <a:pt x="15868069" y="3959654"/>
                          <a:pt x="15925800" y="4283835"/>
                        </a:cubicBezTo>
                        <a:cubicBezTo>
                          <a:pt x="15983531" y="4608016"/>
                          <a:pt x="15915186" y="4637646"/>
                          <a:pt x="15925800" y="4940229"/>
                        </a:cubicBezTo>
                        <a:cubicBezTo>
                          <a:pt x="15936414" y="5242812"/>
                          <a:pt x="15847399" y="5362354"/>
                          <a:pt x="15925800" y="5677232"/>
                        </a:cubicBezTo>
                        <a:cubicBezTo>
                          <a:pt x="16004201" y="5992110"/>
                          <a:pt x="15868899" y="6000933"/>
                          <a:pt x="15925800" y="6172407"/>
                        </a:cubicBezTo>
                        <a:cubicBezTo>
                          <a:pt x="15982701" y="6343881"/>
                          <a:pt x="15869694" y="6437917"/>
                          <a:pt x="15925800" y="6667581"/>
                        </a:cubicBezTo>
                        <a:cubicBezTo>
                          <a:pt x="15981906" y="6897245"/>
                          <a:pt x="15900300" y="6866361"/>
                          <a:pt x="15925800" y="7001536"/>
                        </a:cubicBezTo>
                        <a:cubicBezTo>
                          <a:pt x="15951300" y="7136712"/>
                          <a:pt x="15844398" y="7579215"/>
                          <a:pt x="15925800" y="8060979"/>
                        </a:cubicBezTo>
                        <a:cubicBezTo>
                          <a:pt x="15638854" y="8147383"/>
                          <a:pt x="15398796" y="8060574"/>
                          <a:pt x="15017440" y="8060979"/>
                        </a:cubicBezTo>
                        <a:cubicBezTo>
                          <a:pt x="14636084" y="8061384"/>
                          <a:pt x="14593317" y="8049465"/>
                          <a:pt x="14268337" y="8060979"/>
                        </a:cubicBezTo>
                        <a:cubicBezTo>
                          <a:pt x="13943357" y="8072493"/>
                          <a:pt x="13676491" y="8056150"/>
                          <a:pt x="13359977" y="8060979"/>
                        </a:cubicBezTo>
                        <a:cubicBezTo>
                          <a:pt x="13043463" y="8065808"/>
                          <a:pt x="12831194" y="7989279"/>
                          <a:pt x="12610874" y="8060979"/>
                        </a:cubicBezTo>
                        <a:cubicBezTo>
                          <a:pt x="12390554" y="8132679"/>
                          <a:pt x="12220289" y="8001531"/>
                          <a:pt x="12021030" y="8060979"/>
                        </a:cubicBezTo>
                        <a:cubicBezTo>
                          <a:pt x="11821771" y="8120427"/>
                          <a:pt x="11464096" y="8045579"/>
                          <a:pt x="11271927" y="8060979"/>
                        </a:cubicBezTo>
                        <a:cubicBezTo>
                          <a:pt x="11079758" y="8076379"/>
                          <a:pt x="11077391" y="8037416"/>
                          <a:pt x="11000599" y="8060979"/>
                        </a:cubicBezTo>
                        <a:cubicBezTo>
                          <a:pt x="10923807" y="8084542"/>
                          <a:pt x="10670974" y="8045421"/>
                          <a:pt x="10570012" y="8060979"/>
                        </a:cubicBezTo>
                        <a:cubicBezTo>
                          <a:pt x="10469050" y="8076537"/>
                          <a:pt x="10404624" y="8038009"/>
                          <a:pt x="10298684" y="8060979"/>
                        </a:cubicBezTo>
                        <a:cubicBezTo>
                          <a:pt x="10192744" y="8083949"/>
                          <a:pt x="10054685" y="8032156"/>
                          <a:pt x="9868098" y="8060979"/>
                        </a:cubicBezTo>
                        <a:cubicBezTo>
                          <a:pt x="9681511" y="8089802"/>
                          <a:pt x="9531297" y="8014008"/>
                          <a:pt x="9437511" y="8060979"/>
                        </a:cubicBezTo>
                        <a:cubicBezTo>
                          <a:pt x="9343725" y="8107950"/>
                          <a:pt x="8844284" y="8053789"/>
                          <a:pt x="8529151" y="8060979"/>
                        </a:cubicBezTo>
                        <a:cubicBezTo>
                          <a:pt x="8214018" y="8068169"/>
                          <a:pt x="8452352" y="8054443"/>
                          <a:pt x="8417080" y="8060979"/>
                        </a:cubicBezTo>
                        <a:cubicBezTo>
                          <a:pt x="8381808" y="8067515"/>
                          <a:pt x="8054866" y="8059375"/>
                          <a:pt x="7827236" y="8060979"/>
                        </a:cubicBezTo>
                        <a:cubicBezTo>
                          <a:pt x="7599606" y="8062583"/>
                          <a:pt x="7339042" y="8035272"/>
                          <a:pt x="7078133" y="8060979"/>
                        </a:cubicBezTo>
                        <a:cubicBezTo>
                          <a:pt x="6817224" y="8086686"/>
                          <a:pt x="6681191" y="8026025"/>
                          <a:pt x="6488289" y="8060979"/>
                        </a:cubicBezTo>
                        <a:cubicBezTo>
                          <a:pt x="6295387" y="8095933"/>
                          <a:pt x="6024315" y="8055720"/>
                          <a:pt x="5898444" y="8060979"/>
                        </a:cubicBezTo>
                        <a:cubicBezTo>
                          <a:pt x="5772574" y="8066238"/>
                          <a:pt x="5632281" y="8028735"/>
                          <a:pt x="5467858" y="8060979"/>
                        </a:cubicBezTo>
                        <a:cubicBezTo>
                          <a:pt x="5303435" y="8093223"/>
                          <a:pt x="5304959" y="8042491"/>
                          <a:pt x="5196530" y="8060979"/>
                        </a:cubicBezTo>
                        <a:cubicBezTo>
                          <a:pt x="5088101" y="8079467"/>
                          <a:pt x="5113275" y="8055392"/>
                          <a:pt x="5084459" y="8060979"/>
                        </a:cubicBezTo>
                        <a:cubicBezTo>
                          <a:pt x="5055643" y="8066566"/>
                          <a:pt x="4818663" y="8046874"/>
                          <a:pt x="4653873" y="8060979"/>
                        </a:cubicBezTo>
                        <a:cubicBezTo>
                          <a:pt x="4489083" y="8075084"/>
                          <a:pt x="4594209" y="8048503"/>
                          <a:pt x="4541802" y="8060979"/>
                        </a:cubicBezTo>
                        <a:cubicBezTo>
                          <a:pt x="4489395" y="8073455"/>
                          <a:pt x="4475893" y="8050577"/>
                          <a:pt x="4429732" y="8060979"/>
                        </a:cubicBezTo>
                        <a:cubicBezTo>
                          <a:pt x="4383571" y="8071381"/>
                          <a:pt x="4356640" y="8052148"/>
                          <a:pt x="4317661" y="8060979"/>
                        </a:cubicBezTo>
                        <a:cubicBezTo>
                          <a:pt x="4278682" y="8069810"/>
                          <a:pt x="3913084" y="8006686"/>
                          <a:pt x="3568559" y="8060979"/>
                        </a:cubicBezTo>
                        <a:cubicBezTo>
                          <a:pt x="3224034" y="8115272"/>
                          <a:pt x="3413640" y="8049414"/>
                          <a:pt x="3297230" y="8060979"/>
                        </a:cubicBezTo>
                        <a:cubicBezTo>
                          <a:pt x="3180820" y="8072544"/>
                          <a:pt x="3074516" y="8020450"/>
                          <a:pt x="2866644" y="8060979"/>
                        </a:cubicBezTo>
                        <a:cubicBezTo>
                          <a:pt x="2658772" y="8101508"/>
                          <a:pt x="2385434" y="8060244"/>
                          <a:pt x="1958284" y="8060979"/>
                        </a:cubicBezTo>
                        <a:cubicBezTo>
                          <a:pt x="1531134" y="8061714"/>
                          <a:pt x="1879043" y="8048957"/>
                          <a:pt x="1846213" y="8060979"/>
                        </a:cubicBezTo>
                        <a:cubicBezTo>
                          <a:pt x="1813383" y="8073001"/>
                          <a:pt x="1772041" y="8052075"/>
                          <a:pt x="1734143" y="8060979"/>
                        </a:cubicBezTo>
                        <a:cubicBezTo>
                          <a:pt x="1696245" y="8069883"/>
                          <a:pt x="1530919" y="8058247"/>
                          <a:pt x="1462814" y="8060979"/>
                        </a:cubicBezTo>
                        <a:cubicBezTo>
                          <a:pt x="1394709" y="8063711"/>
                          <a:pt x="1153166" y="8013580"/>
                          <a:pt x="1032228" y="8060979"/>
                        </a:cubicBezTo>
                        <a:cubicBezTo>
                          <a:pt x="911290" y="8108378"/>
                          <a:pt x="297710" y="8022240"/>
                          <a:pt x="0" y="8060979"/>
                        </a:cubicBezTo>
                        <a:cubicBezTo>
                          <a:pt x="-51533" y="7835407"/>
                          <a:pt x="46699" y="7714490"/>
                          <a:pt x="0" y="7404585"/>
                        </a:cubicBezTo>
                        <a:cubicBezTo>
                          <a:pt x="-46699" y="7094680"/>
                          <a:pt x="7252" y="7179712"/>
                          <a:pt x="0" y="7070630"/>
                        </a:cubicBezTo>
                        <a:cubicBezTo>
                          <a:pt x="-7252" y="6961549"/>
                          <a:pt x="17392" y="6823036"/>
                          <a:pt x="0" y="6656066"/>
                        </a:cubicBezTo>
                        <a:cubicBezTo>
                          <a:pt x="-17392" y="6489096"/>
                          <a:pt x="40018" y="6300121"/>
                          <a:pt x="0" y="6160891"/>
                        </a:cubicBezTo>
                        <a:cubicBezTo>
                          <a:pt x="-40018" y="6021662"/>
                          <a:pt x="26751" y="5782684"/>
                          <a:pt x="0" y="5585107"/>
                        </a:cubicBezTo>
                        <a:cubicBezTo>
                          <a:pt x="-26751" y="5387530"/>
                          <a:pt x="12231" y="5103815"/>
                          <a:pt x="0" y="4848103"/>
                        </a:cubicBezTo>
                        <a:cubicBezTo>
                          <a:pt x="-12231" y="4592391"/>
                          <a:pt x="13438" y="4613183"/>
                          <a:pt x="0" y="4514148"/>
                        </a:cubicBezTo>
                        <a:cubicBezTo>
                          <a:pt x="-13438" y="4415113"/>
                          <a:pt x="13756" y="4196886"/>
                          <a:pt x="0" y="4099584"/>
                        </a:cubicBezTo>
                        <a:cubicBezTo>
                          <a:pt x="-13756" y="4002282"/>
                          <a:pt x="61286" y="3599489"/>
                          <a:pt x="0" y="3443190"/>
                        </a:cubicBezTo>
                        <a:cubicBezTo>
                          <a:pt x="-61286" y="3286891"/>
                          <a:pt x="55832" y="3048980"/>
                          <a:pt x="0" y="2867405"/>
                        </a:cubicBezTo>
                        <a:cubicBezTo>
                          <a:pt x="-55832" y="2685830"/>
                          <a:pt x="28563" y="2628950"/>
                          <a:pt x="0" y="2533451"/>
                        </a:cubicBezTo>
                        <a:cubicBezTo>
                          <a:pt x="-28563" y="2437952"/>
                          <a:pt x="43165" y="2149977"/>
                          <a:pt x="0" y="1796447"/>
                        </a:cubicBezTo>
                        <a:cubicBezTo>
                          <a:pt x="-43165" y="1442917"/>
                          <a:pt x="9586" y="1349679"/>
                          <a:pt x="0" y="1059443"/>
                        </a:cubicBezTo>
                        <a:cubicBezTo>
                          <a:pt x="-9586" y="769207"/>
                          <a:pt x="124552" y="528981"/>
                          <a:pt x="0" y="0"/>
                        </a:cubicBezTo>
                        <a:close/>
                      </a:path>
                      <a:path w="15925800" h="8060979" stroke="0" extrusionOk="0">
                        <a:moveTo>
                          <a:pt x="0" y="0"/>
                        </a:moveTo>
                        <a:cubicBezTo>
                          <a:pt x="284840" y="-9930"/>
                          <a:pt x="414532" y="45045"/>
                          <a:pt x="589844" y="0"/>
                        </a:cubicBezTo>
                        <a:cubicBezTo>
                          <a:pt x="765156" y="-45045"/>
                          <a:pt x="951469" y="5757"/>
                          <a:pt x="1179689" y="0"/>
                        </a:cubicBezTo>
                        <a:cubicBezTo>
                          <a:pt x="1407909" y="-5757"/>
                          <a:pt x="1247782" y="1549"/>
                          <a:pt x="1291759" y="0"/>
                        </a:cubicBezTo>
                        <a:cubicBezTo>
                          <a:pt x="1335736" y="-1549"/>
                          <a:pt x="1534411" y="22236"/>
                          <a:pt x="1722346" y="0"/>
                        </a:cubicBezTo>
                        <a:cubicBezTo>
                          <a:pt x="1910281" y="-22236"/>
                          <a:pt x="1787636" y="1013"/>
                          <a:pt x="1834416" y="0"/>
                        </a:cubicBezTo>
                        <a:cubicBezTo>
                          <a:pt x="1881196" y="-1013"/>
                          <a:pt x="1913378" y="7639"/>
                          <a:pt x="1946487" y="0"/>
                        </a:cubicBezTo>
                        <a:cubicBezTo>
                          <a:pt x="1979596" y="-7639"/>
                          <a:pt x="2146746" y="15309"/>
                          <a:pt x="2217815" y="0"/>
                        </a:cubicBezTo>
                        <a:cubicBezTo>
                          <a:pt x="2288884" y="-15309"/>
                          <a:pt x="2684184" y="78102"/>
                          <a:pt x="2966918" y="0"/>
                        </a:cubicBezTo>
                        <a:cubicBezTo>
                          <a:pt x="3249652" y="-78102"/>
                          <a:pt x="3243368" y="19902"/>
                          <a:pt x="3397504" y="0"/>
                        </a:cubicBezTo>
                        <a:cubicBezTo>
                          <a:pt x="3551640" y="-19902"/>
                          <a:pt x="3847867" y="31930"/>
                          <a:pt x="4146606" y="0"/>
                        </a:cubicBezTo>
                        <a:cubicBezTo>
                          <a:pt x="4445345" y="-31930"/>
                          <a:pt x="4661014" y="65240"/>
                          <a:pt x="4895709" y="0"/>
                        </a:cubicBezTo>
                        <a:cubicBezTo>
                          <a:pt x="5130404" y="-65240"/>
                          <a:pt x="5105837" y="19710"/>
                          <a:pt x="5167037" y="0"/>
                        </a:cubicBezTo>
                        <a:cubicBezTo>
                          <a:pt x="5228237" y="-19710"/>
                          <a:pt x="5473338" y="23138"/>
                          <a:pt x="5756882" y="0"/>
                        </a:cubicBezTo>
                        <a:cubicBezTo>
                          <a:pt x="6040426" y="-23138"/>
                          <a:pt x="6421472" y="60695"/>
                          <a:pt x="6665242" y="0"/>
                        </a:cubicBezTo>
                        <a:cubicBezTo>
                          <a:pt x="6909012" y="-60695"/>
                          <a:pt x="7202271" y="92035"/>
                          <a:pt x="7573603" y="0"/>
                        </a:cubicBezTo>
                        <a:cubicBezTo>
                          <a:pt x="7944935" y="-92035"/>
                          <a:pt x="8150724" y="52524"/>
                          <a:pt x="8322705" y="0"/>
                        </a:cubicBezTo>
                        <a:cubicBezTo>
                          <a:pt x="8494686" y="-52524"/>
                          <a:pt x="9015705" y="101329"/>
                          <a:pt x="9231066" y="0"/>
                        </a:cubicBezTo>
                        <a:cubicBezTo>
                          <a:pt x="9446427" y="-101329"/>
                          <a:pt x="9385649" y="27172"/>
                          <a:pt x="9502394" y="0"/>
                        </a:cubicBezTo>
                        <a:cubicBezTo>
                          <a:pt x="9619139" y="-27172"/>
                          <a:pt x="9804125" y="41402"/>
                          <a:pt x="9932980" y="0"/>
                        </a:cubicBezTo>
                        <a:cubicBezTo>
                          <a:pt x="10061835" y="-41402"/>
                          <a:pt x="10131285" y="16022"/>
                          <a:pt x="10204309" y="0"/>
                        </a:cubicBezTo>
                        <a:cubicBezTo>
                          <a:pt x="10277333" y="-16022"/>
                          <a:pt x="10260832" y="3807"/>
                          <a:pt x="10316379" y="0"/>
                        </a:cubicBezTo>
                        <a:cubicBezTo>
                          <a:pt x="10371926" y="-3807"/>
                          <a:pt x="10708371" y="53862"/>
                          <a:pt x="10906224" y="0"/>
                        </a:cubicBezTo>
                        <a:cubicBezTo>
                          <a:pt x="11104078" y="-53862"/>
                          <a:pt x="11289152" y="40457"/>
                          <a:pt x="11496068" y="0"/>
                        </a:cubicBezTo>
                        <a:cubicBezTo>
                          <a:pt x="11702984" y="-40457"/>
                          <a:pt x="11698715" y="25282"/>
                          <a:pt x="11767397" y="0"/>
                        </a:cubicBezTo>
                        <a:cubicBezTo>
                          <a:pt x="11836079" y="-25282"/>
                          <a:pt x="12361174" y="52577"/>
                          <a:pt x="12675757" y="0"/>
                        </a:cubicBezTo>
                        <a:cubicBezTo>
                          <a:pt x="12990340" y="-52577"/>
                          <a:pt x="13225598" y="55316"/>
                          <a:pt x="13424860" y="0"/>
                        </a:cubicBezTo>
                        <a:cubicBezTo>
                          <a:pt x="13624122" y="-55316"/>
                          <a:pt x="14004290" y="62744"/>
                          <a:pt x="14333220" y="0"/>
                        </a:cubicBezTo>
                        <a:cubicBezTo>
                          <a:pt x="14662150" y="-62744"/>
                          <a:pt x="14603480" y="25953"/>
                          <a:pt x="14763806" y="0"/>
                        </a:cubicBezTo>
                        <a:cubicBezTo>
                          <a:pt x="14924132" y="-25953"/>
                          <a:pt x="14850044" y="12293"/>
                          <a:pt x="14875877" y="0"/>
                        </a:cubicBezTo>
                        <a:cubicBezTo>
                          <a:pt x="14901710" y="-12293"/>
                          <a:pt x="15087125" y="8414"/>
                          <a:pt x="15147205" y="0"/>
                        </a:cubicBezTo>
                        <a:cubicBezTo>
                          <a:pt x="15207285" y="-8414"/>
                          <a:pt x="15692103" y="28879"/>
                          <a:pt x="15925800" y="0"/>
                        </a:cubicBezTo>
                        <a:cubicBezTo>
                          <a:pt x="15983289" y="166756"/>
                          <a:pt x="15840772" y="413135"/>
                          <a:pt x="15925800" y="737004"/>
                        </a:cubicBezTo>
                        <a:cubicBezTo>
                          <a:pt x="16010828" y="1060873"/>
                          <a:pt x="15868900" y="1080626"/>
                          <a:pt x="15925800" y="1312788"/>
                        </a:cubicBezTo>
                        <a:cubicBezTo>
                          <a:pt x="15982700" y="1544950"/>
                          <a:pt x="15892243" y="1559532"/>
                          <a:pt x="15925800" y="1727353"/>
                        </a:cubicBezTo>
                        <a:cubicBezTo>
                          <a:pt x="15959357" y="1895175"/>
                          <a:pt x="15910669" y="1938468"/>
                          <a:pt x="15925800" y="2061307"/>
                        </a:cubicBezTo>
                        <a:cubicBezTo>
                          <a:pt x="15940931" y="2184146"/>
                          <a:pt x="15901889" y="2429056"/>
                          <a:pt x="15925800" y="2717701"/>
                        </a:cubicBezTo>
                        <a:cubicBezTo>
                          <a:pt x="15949711" y="3006346"/>
                          <a:pt x="15899239" y="3079131"/>
                          <a:pt x="15925800" y="3212876"/>
                        </a:cubicBezTo>
                        <a:cubicBezTo>
                          <a:pt x="15952361" y="3346622"/>
                          <a:pt x="15892935" y="3499727"/>
                          <a:pt x="15925800" y="3627441"/>
                        </a:cubicBezTo>
                        <a:cubicBezTo>
                          <a:pt x="15958665" y="3755155"/>
                          <a:pt x="15919527" y="3822932"/>
                          <a:pt x="15925800" y="3961395"/>
                        </a:cubicBezTo>
                        <a:cubicBezTo>
                          <a:pt x="15932073" y="4099858"/>
                          <a:pt x="15907934" y="4291664"/>
                          <a:pt x="15925800" y="4456570"/>
                        </a:cubicBezTo>
                        <a:cubicBezTo>
                          <a:pt x="15943666" y="4621477"/>
                          <a:pt x="15880052" y="4979716"/>
                          <a:pt x="15925800" y="5112964"/>
                        </a:cubicBezTo>
                        <a:cubicBezTo>
                          <a:pt x="15971548" y="5246212"/>
                          <a:pt x="15923979" y="5558712"/>
                          <a:pt x="15925800" y="5849968"/>
                        </a:cubicBezTo>
                        <a:cubicBezTo>
                          <a:pt x="15927621" y="6141224"/>
                          <a:pt x="15920727" y="6103002"/>
                          <a:pt x="15925800" y="6183922"/>
                        </a:cubicBezTo>
                        <a:cubicBezTo>
                          <a:pt x="15930873" y="6264842"/>
                          <a:pt x="15888313" y="6771075"/>
                          <a:pt x="15925800" y="6920926"/>
                        </a:cubicBezTo>
                        <a:cubicBezTo>
                          <a:pt x="15963287" y="7070777"/>
                          <a:pt x="15910391" y="7137916"/>
                          <a:pt x="15925800" y="7254881"/>
                        </a:cubicBezTo>
                        <a:cubicBezTo>
                          <a:pt x="15941209" y="7371846"/>
                          <a:pt x="15867682" y="7787561"/>
                          <a:pt x="15925800" y="8060979"/>
                        </a:cubicBezTo>
                        <a:cubicBezTo>
                          <a:pt x="15632766" y="8079322"/>
                          <a:pt x="15488154" y="8029228"/>
                          <a:pt x="15335956" y="8060979"/>
                        </a:cubicBezTo>
                        <a:cubicBezTo>
                          <a:pt x="15183758" y="8092730"/>
                          <a:pt x="14626096" y="7981726"/>
                          <a:pt x="14427595" y="8060979"/>
                        </a:cubicBezTo>
                        <a:cubicBezTo>
                          <a:pt x="14229094" y="8140232"/>
                          <a:pt x="14122353" y="8029071"/>
                          <a:pt x="13837751" y="8060979"/>
                        </a:cubicBezTo>
                        <a:cubicBezTo>
                          <a:pt x="13553149" y="8092887"/>
                          <a:pt x="13185972" y="8026912"/>
                          <a:pt x="12929390" y="8060979"/>
                        </a:cubicBezTo>
                        <a:cubicBezTo>
                          <a:pt x="12672808" y="8095046"/>
                          <a:pt x="12381131" y="8036085"/>
                          <a:pt x="12021030" y="8060979"/>
                        </a:cubicBezTo>
                        <a:cubicBezTo>
                          <a:pt x="11660929" y="8085873"/>
                          <a:pt x="11964008" y="8051006"/>
                          <a:pt x="11908959" y="8060979"/>
                        </a:cubicBezTo>
                        <a:cubicBezTo>
                          <a:pt x="11853910" y="8070952"/>
                          <a:pt x="11722460" y="8050891"/>
                          <a:pt x="11637631" y="8060979"/>
                        </a:cubicBezTo>
                        <a:cubicBezTo>
                          <a:pt x="11552802" y="8071067"/>
                          <a:pt x="11303802" y="8012400"/>
                          <a:pt x="11207044" y="8060979"/>
                        </a:cubicBezTo>
                        <a:cubicBezTo>
                          <a:pt x="11110286" y="8109558"/>
                          <a:pt x="10781311" y="8034520"/>
                          <a:pt x="10617200" y="8060979"/>
                        </a:cubicBezTo>
                        <a:cubicBezTo>
                          <a:pt x="10453089" y="8087438"/>
                          <a:pt x="10128082" y="7989166"/>
                          <a:pt x="9868098" y="8060979"/>
                        </a:cubicBezTo>
                        <a:cubicBezTo>
                          <a:pt x="9608114" y="8132792"/>
                          <a:pt x="9429712" y="8037941"/>
                          <a:pt x="9118995" y="8060979"/>
                        </a:cubicBezTo>
                        <a:cubicBezTo>
                          <a:pt x="8808278" y="8084017"/>
                          <a:pt x="8824363" y="8009522"/>
                          <a:pt x="8688409" y="8060979"/>
                        </a:cubicBezTo>
                        <a:cubicBezTo>
                          <a:pt x="8552455" y="8112436"/>
                          <a:pt x="8270784" y="8000358"/>
                          <a:pt x="7939306" y="8060979"/>
                        </a:cubicBezTo>
                        <a:cubicBezTo>
                          <a:pt x="7607828" y="8121600"/>
                          <a:pt x="7696139" y="8060079"/>
                          <a:pt x="7508720" y="8060979"/>
                        </a:cubicBezTo>
                        <a:cubicBezTo>
                          <a:pt x="7321301" y="8061879"/>
                          <a:pt x="6979316" y="7982583"/>
                          <a:pt x="6600359" y="8060979"/>
                        </a:cubicBezTo>
                        <a:cubicBezTo>
                          <a:pt x="6221402" y="8139375"/>
                          <a:pt x="6205969" y="7980500"/>
                          <a:pt x="5851257" y="8060979"/>
                        </a:cubicBezTo>
                        <a:cubicBezTo>
                          <a:pt x="5496545" y="8141458"/>
                          <a:pt x="5383936" y="8031645"/>
                          <a:pt x="5261412" y="8060979"/>
                        </a:cubicBezTo>
                        <a:cubicBezTo>
                          <a:pt x="5138889" y="8090313"/>
                          <a:pt x="5197560" y="8050569"/>
                          <a:pt x="5149342" y="8060979"/>
                        </a:cubicBezTo>
                        <a:cubicBezTo>
                          <a:pt x="5101124" y="8071389"/>
                          <a:pt x="4684581" y="7984743"/>
                          <a:pt x="4400240" y="8060979"/>
                        </a:cubicBezTo>
                        <a:cubicBezTo>
                          <a:pt x="4115899" y="8137215"/>
                          <a:pt x="3744330" y="8034843"/>
                          <a:pt x="3491879" y="8060979"/>
                        </a:cubicBezTo>
                        <a:cubicBezTo>
                          <a:pt x="3239428" y="8087115"/>
                          <a:pt x="3075809" y="8042565"/>
                          <a:pt x="2902035" y="8060979"/>
                        </a:cubicBezTo>
                        <a:cubicBezTo>
                          <a:pt x="2728261" y="8079393"/>
                          <a:pt x="2835467" y="8049972"/>
                          <a:pt x="2789964" y="8060979"/>
                        </a:cubicBezTo>
                        <a:cubicBezTo>
                          <a:pt x="2744461" y="8071986"/>
                          <a:pt x="2717460" y="8052428"/>
                          <a:pt x="2677894" y="8060979"/>
                        </a:cubicBezTo>
                        <a:cubicBezTo>
                          <a:pt x="2638328" y="8069530"/>
                          <a:pt x="2171324" y="8007247"/>
                          <a:pt x="1928791" y="8060979"/>
                        </a:cubicBezTo>
                        <a:cubicBezTo>
                          <a:pt x="1686258" y="8114711"/>
                          <a:pt x="1781803" y="8044116"/>
                          <a:pt x="1657463" y="8060979"/>
                        </a:cubicBezTo>
                        <a:cubicBezTo>
                          <a:pt x="1533123" y="8077842"/>
                          <a:pt x="1120356" y="7983042"/>
                          <a:pt x="908360" y="8060979"/>
                        </a:cubicBezTo>
                        <a:cubicBezTo>
                          <a:pt x="696364" y="8138916"/>
                          <a:pt x="301279" y="7958215"/>
                          <a:pt x="0" y="8060979"/>
                        </a:cubicBezTo>
                        <a:cubicBezTo>
                          <a:pt x="-38670" y="7880775"/>
                          <a:pt x="34939" y="7625890"/>
                          <a:pt x="0" y="7485195"/>
                        </a:cubicBezTo>
                        <a:cubicBezTo>
                          <a:pt x="-34939" y="7344500"/>
                          <a:pt x="6431" y="7244092"/>
                          <a:pt x="0" y="7151240"/>
                        </a:cubicBezTo>
                        <a:cubicBezTo>
                          <a:pt x="-6431" y="7058389"/>
                          <a:pt x="41331" y="6769985"/>
                          <a:pt x="0" y="6656066"/>
                        </a:cubicBezTo>
                        <a:cubicBezTo>
                          <a:pt x="-41331" y="6542147"/>
                          <a:pt x="18493" y="6381142"/>
                          <a:pt x="0" y="6241501"/>
                        </a:cubicBezTo>
                        <a:cubicBezTo>
                          <a:pt x="-18493" y="6101860"/>
                          <a:pt x="15458" y="5938756"/>
                          <a:pt x="0" y="5826936"/>
                        </a:cubicBezTo>
                        <a:cubicBezTo>
                          <a:pt x="-15458" y="5715117"/>
                          <a:pt x="9113" y="5588341"/>
                          <a:pt x="0" y="5492981"/>
                        </a:cubicBezTo>
                        <a:cubicBezTo>
                          <a:pt x="-9113" y="5397621"/>
                          <a:pt x="10456" y="5145348"/>
                          <a:pt x="0" y="4917197"/>
                        </a:cubicBezTo>
                        <a:cubicBezTo>
                          <a:pt x="-10456" y="4689046"/>
                          <a:pt x="2074" y="4478070"/>
                          <a:pt x="0" y="4260803"/>
                        </a:cubicBezTo>
                        <a:cubicBezTo>
                          <a:pt x="-2074" y="4043536"/>
                          <a:pt x="74850" y="3852708"/>
                          <a:pt x="0" y="3604409"/>
                        </a:cubicBezTo>
                        <a:cubicBezTo>
                          <a:pt x="-74850" y="3356110"/>
                          <a:pt x="8947" y="3406736"/>
                          <a:pt x="0" y="3270454"/>
                        </a:cubicBezTo>
                        <a:cubicBezTo>
                          <a:pt x="-8947" y="3134173"/>
                          <a:pt x="43449" y="3007387"/>
                          <a:pt x="0" y="2775280"/>
                        </a:cubicBezTo>
                        <a:cubicBezTo>
                          <a:pt x="-43449" y="2543173"/>
                          <a:pt x="25644" y="2426869"/>
                          <a:pt x="0" y="2118886"/>
                        </a:cubicBezTo>
                        <a:cubicBezTo>
                          <a:pt x="-25644" y="1810903"/>
                          <a:pt x="40060" y="1683681"/>
                          <a:pt x="0" y="1462492"/>
                        </a:cubicBezTo>
                        <a:cubicBezTo>
                          <a:pt x="-40060" y="1241303"/>
                          <a:pt x="21505" y="1058281"/>
                          <a:pt x="0" y="806098"/>
                        </a:cubicBezTo>
                        <a:cubicBezTo>
                          <a:pt x="-21505" y="553915"/>
                          <a:pt x="41340" y="3556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F11E9-F097-798A-74C3-D9339BAC255D}"/>
              </a:ext>
            </a:extLst>
          </p:cNvPr>
          <p:cNvSpPr txBox="1"/>
          <p:nvPr/>
        </p:nvSpPr>
        <p:spPr>
          <a:xfrm>
            <a:off x="2699657" y="954287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 HOẠCH RÈN LUYỆN…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96EF1-AE21-C909-0522-7F0D1D478811}"/>
              </a:ext>
            </a:extLst>
          </p:cNvPr>
          <p:cNvSpPr txBox="1"/>
          <p:nvPr/>
        </p:nvSpPr>
        <p:spPr>
          <a:xfrm>
            <a:off x="1279356" y="1535578"/>
            <a:ext cx="6197020" cy="1157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Mục đích cần đạt: ..........................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Nội dung rèn luyện cụ thể: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ECAE83-E354-42AF-5CF4-0E3E940BC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770097"/>
              </p:ext>
            </p:extLst>
          </p:nvPr>
        </p:nvGraphicFramePr>
        <p:xfrm>
          <a:off x="1279356" y="2892828"/>
          <a:ext cx="9633287" cy="24065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10409">
                  <a:extLst>
                    <a:ext uri="{9D8B030D-6E8A-4147-A177-3AD203B41FA5}">
                      <a16:colId xmlns:a16="http://schemas.microsoft.com/office/drawing/2014/main" val="1283157668"/>
                    </a:ext>
                  </a:extLst>
                </a:gridCol>
                <a:gridCol w="3211439">
                  <a:extLst>
                    <a:ext uri="{9D8B030D-6E8A-4147-A177-3AD203B41FA5}">
                      <a16:colId xmlns:a16="http://schemas.microsoft.com/office/drawing/2014/main" val="843121003"/>
                    </a:ext>
                  </a:extLst>
                </a:gridCol>
                <a:gridCol w="3211439">
                  <a:extLst>
                    <a:ext uri="{9D8B030D-6E8A-4147-A177-3AD203B41FA5}">
                      <a16:colId xmlns:a16="http://schemas.microsoft.com/office/drawing/2014/main" val="3276580302"/>
                    </a:ext>
                  </a:extLst>
                </a:gridCol>
              </a:tblGrid>
              <a:tr h="802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 dung rèn luyện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Biện pháp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 gian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94489"/>
                  </a:ext>
                </a:extLst>
              </a:tr>
              <a:tr h="8021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1. ...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312993"/>
                  </a:ext>
                </a:extLst>
              </a:tr>
              <a:tr h="8021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2. ...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544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5E417B1-423E-68A8-D442-334C0D7AFD70}"/>
              </a:ext>
            </a:extLst>
          </p:cNvPr>
          <p:cNvSpPr txBox="1"/>
          <p:nvPr/>
        </p:nvSpPr>
        <p:spPr>
          <a:xfrm>
            <a:off x="1279356" y="5510351"/>
            <a:ext cx="7619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Khó khăn và cách khắc phục: 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485308032"/>
      </p:ext>
    </p:extLst>
  </p:cSld>
  <p:clrMapOvr>
    <a:masterClrMapping/>
  </p:clrMapOvr>
  <p:transition spd="med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146" y="5977064"/>
            <a:ext cx="2235310" cy="18939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9440762" y="-1002011"/>
            <a:ext cx="2235310" cy="18939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611158" y="1419131"/>
            <a:ext cx="966687" cy="75375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1277099" y="3219651"/>
            <a:ext cx="1041679" cy="85985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7072786" y="6566679"/>
            <a:ext cx="781985" cy="781985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4158621" y="-380740"/>
            <a:ext cx="761479" cy="76147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745661" y="-666536"/>
            <a:ext cx="2862922" cy="27432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0244611" y="4821329"/>
            <a:ext cx="2862922" cy="27432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FAEDDE7-3D1F-7ACA-F090-259D3CDF2EAA}"/>
              </a:ext>
            </a:extLst>
          </p:cNvPr>
          <p:cNvGrpSpPr/>
          <p:nvPr/>
        </p:nvGrpSpPr>
        <p:grpSpPr>
          <a:xfrm>
            <a:off x="2663492" y="2237309"/>
            <a:ext cx="6404308" cy="2383382"/>
            <a:chOff x="3434769" y="2316688"/>
            <a:chExt cx="9606461" cy="357507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3B5DC18-3862-148E-59BC-E7AAB486BF58}"/>
                </a:ext>
              </a:extLst>
            </p:cNvPr>
            <p:cNvSpPr/>
            <p:nvPr/>
          </p:nvSpPr>
          <p:spPr>
            <a:xfrm>
              <a:off x="3646801" y="2471534"/>
              <a:ext cx="9394429" cy="34202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id="{2DBE8BDC-9006-49D8-597E-2ECFFE784B0E}"/>
                </a:ext>
              </a:extLst>
            </p:cNvPr>
            <p:cNvSpPr txBox="1"/>
            <p:nvPr/>
          </p:nvSpPr>
          <p:spPr>
            <a:xfrm>
              <a:off x="3434769" y="2316688"/>
              <a:ext cx="9181918" cy="31186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en-US" sz="4800" b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ĐÁNH GIÁ CUỐI CHỦ ĐỀ 3</a:t>
              </a:r>
              <a:endParaRPr lang="en-US" sz="48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31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49553">
            <a:off x="11450146" y="-12216"/>
            <a:ext cx="694216" cy="573044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8014" y="0"/>
            <a:ext cx="761479" cy="76147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BCCAC0E-95A7-228A-27C3-E6F369AC6599}"/>
              </a:ext>
            </a:extLst>
          </p:cNvPr>
          <p:cNvSpPr txBox="1"/>
          <p:nvPr/>
        </p:nvSpPr>
        <p:spPr>
          <a:xfrm>
            <a:off x="990600" y="515517"/>
            <a:ext cx="10210800" cy="1348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1: Đánh giá mức độ tham gia của em trong các hoạt động bằng cách đánh dấu X vào ô phù hợp</a:t>
            </a:r>
            <a:endParaRPr lang="en-US" sz="2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798E5E8-4681-74F0-9DBF-90470004AA52}"/>
              </a:ext>
            </a:extLst>
          </p:cNvPr>
          <p:cNvGrpSpPr/>
          <p:nvPr/>
        </p:nvGrpSpPr>
        <p:grpSpPr>
          <a:xfrm>
            <a:off x="369879" y="3224081"/>
            <a:ext cx="3449505" cy="2391039"/>
            <a:chOff x="599981" y="2115647"/>
            <a:chExt cx="3449505" cy="239103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E1B94A8-4DF3-0C33-E23E-42EE76EF4A0F}"/>
                </a:ext>
              </a:extLst>
            </p:cNvPr>
            <p:cNvSpPr/>
            <p:nvPr/>
          </p:nvSpPr>
          <p:spPr>
            <a:xfrm>
              <a:off x="599981" y="2534747"/>
              <a:ext cx="3449505" cy="197193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3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 tích cực</a:t>
              </a:r>
              <a:endPara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9DEBAE1-E1C4-F164-BD85-88CE08FE5A29}"/>
                </a:ext>
              </a:extLst>
            </p:cNvPr>
            <p:cNvSpPr/>
            <p:nvPr/>
          </p:nvSpPr>
          <p:spPr>
            <a:xfrm>
              <a:off x="1878418" y="2115647"/>
              <a:ext cx="892629" cy="838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491F5A-29F0-BBB8-F422-F2C3971D6D50}"/>
              </a:ext>
            </a:extLst>
          </p:cNvPr>
          <p:cNvGrpSpPr/>
          <p:nvPr/>
        </p:nvGrpSpPr>
        <p:grpSpPr>
          <a:xfrm>
            <a:off x="4174435" y="2028560"/>
            <a:ext cx="3449505" cy="2391039"/>
            <a:chOff x="599981" y="2115647"/>
            <a:chExt cx="3449505" cy="239103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939050E-1078-833D-F581-46BB475F622E}"/>
                </a:ext>
              </a:extLst>
            </p:cNvPr>
            <p:cNvSpPr/>
            <p:nvPr/>
          </p:nvSpPr>
          <p:spPr>
            <a:xfrm>
              <a:off x="599981" y="2534747"/>
              <a:ext cx="3449505" cy="197193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3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 cực</a:t>
              </a:r>
              <a:endPara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E3ECFE-259F-C46B-880C-4B46631D6672}"/>
                </a:ext>
              </a:extLst>
            </p:cNvPr>
            <p:cNvSpPr/>
            <p:nvPr/>
          </p:nvSpPr>
          <p:spPr>
            <a:xfrm>
              <a:off x="1878418" y="2115647"/>
              <a:ext cx="892629" cy="838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A68C25-1B14-2E39-6113-1BB01A81ECAF}"/>
              </a:ext>
            </a:extLst>
          </p:cNvPr>
          <p:cNvGrpSpPr/>
          <p:nvPr/>
        </p:nvGrpSpPr>
        <p:grpSpPr>
          <a:xfrm>
            <a:off x="8109622" y="3224080"/>
            <a:ext cx="3449505" cy="2391039"/>
            <a:chOff x="599981" y="2115647"/>
            <a:chExt cx="3449505" cy="239103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6BC7336-90EF-F189-0A9D-FB3F0F178D55}"/>
                </a:ext>
              </a:extLst>
            </p:cNvPr>
            <p:cNvSpPr/>
            <p:nvPr/>
          </p:nvSpPr>
          <p:spPr>
            <a:xfrm>
              <a:off x="599981" y="2534747"/>
              <a:ext cx="3449505" cy="197193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3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Chưa tích cực</a:t>
              </a:r>
              <a:endPara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E9DDED-7395-7F68-75AE-E1A992476D6A}"/>
                </a:ext>
              </a:extLst>
            </p:cNvPr>
            <p:cNvSpPr/>
            <p:nvPr/>
          </p:nvSpPr>
          <p:spPr>
            <a:xfrm>
              <a:off x="1878418" y="2115647"/>
              <a:ext cx="892629" cy="838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A cartoon character holding a pencil&#10;&#10;Description automatically generated with medium confidence">
            <a:extLst>
              <a:ext uri="{FF2B5EF4-FFF2-40B4-BE49-F238E27FC236}">
                <a16:creationId xmlns:a16="http://schemas.microsoft.com/office/drawing/2014/main" id="{FE53BD1B-B1F9-2222-1004-BB8E38FA7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78" y="4886060"/>
            <a:ext cx="2335696" cy="197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51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49553">
            <a:off x="11450146" y="-12216"/>
            <a:ext cx="694216" cy="573044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8014" y="0"/>
            <a:ext cx="761479" cy="76147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BCCAC0E-95A7-228A-27C3-E6F369AC6599}"/>
              </a:ext>
            </a:extLst>
          </p:cNvPr>
          <p:cNvSpPr txBox="1"/>
          <p:nvPr/>
        </p:nvSpPr>
        <p:spPr>
          <a:xfrm>
            <a:off x="1360289" y="152209"/>
            <a:ext cx="9471421" cy="121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2: </a:t>
            </a:r>
            <a:r>
              <a:rPr lang="vi-VN" sz="2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 giá kết quả thực hiện các nhiệm vụ của chủ đề bằng cách đánh dấu X vào ô tương ứng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1BC854-2199-8DBC-7A83-7BA45BCFC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861247"/>
              </p:ext>
            </p:extLst>
          </p:nvPr>
        </p:nvGraphicFramePr>
        <p:xfrm>
          <a:off x="372301" y="1529166"/>
          <a:ext cx="11447398" cy="50557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64623">
                  <a:extLst>
                    <a:ext uri="{9D8B030D-6E8A-4147-A177-3AD203B41FA5}">
                      <a16:colId xmlns:a16="http://schemas.microsoft.com/office/drawing/2014/main" val="3291535544"/>
                    </a:ext>
                  </a:extLst>
                </a:gridCol>
                <a:gridCol w="1995990">
                  <a:extLst>
                    <a:ext uri="{9D8B030D-6E8A-4147-A177-3AD203B41FA5}">
                      <a16:colId xmlns:a16="http://schemas.microsoft.com/office/drawing/2014/main" val="3815770821"/>
                    </a:ext>
                  </a:extLst>
                </a:gridCol>
                <a:gridCol w="2122715">
                  <a:extLst>
                    <a:ext uri="{9D8B030D-6E8A-4147-A177-3AD203B41FA5}">
                      <a16:colId xmlns:a16="http://schemas.microsoft.com/office/drawing/2014/main" val="2513796725"/>
                    </a:ext>
                  </a:extLst>
                </a:gridCol>
                <a:gridCol w="2164070">
                  <a:extLst>
                    <a:ext uri="{9D8B030D-6E8A-4147-A177-3AD203B41FA5}">
                      <a16:colId xmlns:a16="http://schemas.microsoft.com/office/drawing/2014/main" val="3645828540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Nhiệm vụ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 giá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703382"/>
                  </a:ext>
                </a:extLst>
              </a:tr>
              <a:tr h="489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 thành tốt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 thành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 hoàn thành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633170"/>
                  </a:ext>
                </a:extLst>
              </a:tr>
              <a:tr h="4003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Xác định được nét riêng của bản thân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598986"/>
                  </a:ext>
                </a:extLst>
              </a:tr>
              <a:tr h="412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Thể hiện được sự tự tin về đặc điểm riêng của bản thân.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431366"/>
                  </a:ext>
                </a:extLst>
              </a:tr>
              <a:tr h="412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Mô tả và phân tích được điểm mạnh, điểm yếu của bản thân.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798185"/>
                  </a:ext>
                </a:extLst>
              </a:tr>
              <a:tr h="5553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Chủ động điều chỉnh bản thân để thích ứng với sự thay đổi trong học tập, cuộc sống.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180977"/>
                  </a:ext>
                </a:extLst>
              </a:tr>
              <a:tr h="412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Thể hiện nỗ lực hoàn thiện bản thân bằng các hành động cụ thể.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699385"/>
                  </a:ext>
                </a:extLst>
              </a:tr>
              <a:tr h="412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Chủ động thu hút các bạn cùng phấn đấu hoàn thiện bản thân.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673" marR="31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149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841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21C0CA-AAF1-69CA-AD93-AA3B91E65594}"/>
              </a:ext>
            </a:extLst>
          </p:cNvPr>
          <p:cNvSpPr/>
          <p:nvPr/>
        </p:nvSpPr>
        <p:spPr>
          <a:xfrm>
            <a:off x="610197" y="1230086"/>
            <a:ext cx="10971604" cy="52803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30300465">
                  <a:custGeom>
                    <a:avLst/>
                    <a:gdLst>
                      <a:gd name="connsiteX0" fmla="*/ 0 w 15925800"/>
                      <a:gd name="connsiteY0" fmla="*/ 0 h 8060979"/>
                      <a:gd name="connsiteX1" fmla="*/ 589844 w 15925800"/>
                      <a:gd name="connsiteY1" fmla="*/ 0 h 8060979"/>
                      <a:gd name="connsiteX2" fmla="*/ 1020431 w 15925800"/>
                      <a:gd name="connsiteY2" fmla="*/ 0 h 8060979"/>
                      <a:gd name="connsiteX3" fmla="*/ 1132501 w 15925800"/>
                      <a:gd name="connsiteY3" fmla="*/ 0 h 8060979"/>
                      <a:gd name="connsiteX4" fmla="*/ 2040862 w 15925800"/>
                      <a:gd name="connsiteY4" fmla="*/ 0 h 8060979"/>
                      <a:gd name="connsiteX5" fmla="*/ 2789964 w 15925800"/>
                      <a:gd name="connsiteY5" fmla="*/ 0 h 8060979"/>
                      <a:gd name="connsiteX6" fmla="*/ 2902035 w 15925800"/>
                      <a:gd name="connsiteY6" fmla="*/ 0 h 8060979"/>
                      <a:gd name="connsiteX7" fmla="*/ 3651137 w 15925800"/>
                      <a:gd name="connsiteY7" fmla="*/ 0 h 8060979"/>
                      <a:gd name="connsiteX8" fmla="*/ 4081724 w 15925800"/>
                      <a:gd name="connsiteY8" fmla="*/ 0 h 8060979"/>
                      <a:gd name="connsiteX9" fmla="*/ 4353052 w 15925800"/>
                      <a:gd name="connsiteY9" fmla="*/ 0 h 8060979"/>
                      <a:gd name="connsiteX10" fmla="*/ 4942896 w 15925800"/>
                      <a:gd name="connsiteY10" fmla="*/ 0 h 8060979"/>
                      <a:gd name="connsiteX11" fmla="*/ 5532741 w 15925800"/>
                      <a:gd name="connsiteY11" fmla="*/ 0 h 8060979"/>
                      <a:gd name="connsiteX12" fmla="*/ 6281843 w 15925800"/>
                      <a:gd name="connsiteY12" fmla="*/ 0 h 8060979"/>
                      <a:gd name="connsiteX13" fmla="*/ 6871688 w 15925800"/>
                      <a:gd name="connsiteY13" fmla="*/ 0 h 8060979"/>
                      <a:gd name="connsiteX14" fmla="*/ 6983758 w 15925800"/>
                      <a:gd name="connsiteY14" fmla="*/ 0 h 8060979"/>
                      <a:gd name="connsiteX15" fmla="*/ 7732861 w 15925800"/>
                      <a:gd name="connsiteY15" fmla="*/ 0 h 8060979"/>
                      <a:gd name="connsiteX16" fmla="*/ 8004189 w 15925800"/>
                      <a:gd name="connsiteY16" fmla="*/ 0 h 8060979"/>
                      <a:gd name="connsiteX17" fmla="*/ 8912550 w 15925800"/>
                      <a:gd name="connsiteY17" fmla="*/ 0 h 8060979"/>
                      <a:gd name="connsiteX18" fmla="*/ 9502394 w 15925800"/>
                      <a:gd name="connsiteY18" fmla="*/ 0 h 8060979"/>
                      <a:gd name="connsiteX19" fmla="*/ 9614464 w 15925800"/>
                      <a:gd name="connsiteY19" fmla="*/ 0 h 8060979"/>
                      <a:gd name="connsiteX20" fmla="*/ 9726535 w 15925800"/>
                      <a:gd name="connsiteY20" fmla="*/ 0 h 8060979"/>
                      <a:gd name="connsiteX21" fmla="*/ 10316379 w 15925800"/>
                      <a:gd name="connsiteY21" fmla="*/ 0 h 8060979"/>
                      <a:gd name="connsiteX22" fmla="*/ 11065482 w 15925800"/>
                      <a:gd name="connsiteY22" fmla="*/ 0 h 8060979"/>
                      <a:gd name="connsiteX23" fmla="*/ 11496068 w 15925800"/>
                      <a:gd name="connsiteY23" fmla="*/ 0 h 8060979"/>
                      <a:gd name="connsiteX24" fmla="*/ 11608139 w 15925800"/>
                      <a:gd name="connsiteY24" fmla="*/ 0 h 8060979"/>
                      <a:gd name="connsiteX25" fmla="*/ 11720209 w 15925800"/>
                      <a:gd name="connsiteY25" fmla="*/ 0 h 8060979"/>
                      <a:gd name="connsiteX26" fmla="*/ 11991538 w 15925800"/>
                      <a:gd name="connsiteY26" fmla="*/ 0 h 8060979"/>
                      <a:gd name="connsiteX27" fmla="*/ 12262866 w 15925800"/>
                      <a:gd name="connsiteY27" fmla="*/ 0 h 8060979"/>
                      <a:gd name="connsiteX28" fmla="*/ 13171226 w 15925800"/>
                      <a:gd name="connsiteY28" fmla="*/ 0 h 8060979"/>
                      <a:gd name="connsiteX29" fmla="*/ 13283297 w 15925800"/>
                      <a:gd name="connsiteY29" fmla="*/ 0 h 8060979"/>
                      <a:gd name="connsiteX30" fmla="*/ 13554625 w 15925800"/>
                      <a:gd name="connsiteY30" fmla="*/ 0 h 8060979"/>
                      <a:gd name="connsiteX31" fmla="*/ 13985212 w 15925800"/>
                      <a:gd name="connsiteY31" fmla="*/ 0 h 8060979"/>
                      <a:gd name="connsiteX32" fmla="*/ 14575056 w 15925800"/>
                      <a:gd name="connsiteY32" fmla="*/ 0 h 8060979"/>
                      <a:gd name="connsiteX33" fmla="*/ 14846385 w 15925800"/>
                      <a:gd name="connsiteY33" fmla="*/ 0 h 8060979"/>
                      <a:gd name="connsiteX34" fmla="*/ 15925800 w 15925800"/>
                      <a:gd name="connsiteY34" fmla="*/ 0 h 8060979"/>
                      <a:gd name="connsiteX35" fmla="*/ 15925800 w 15925800"/>
                      <a:gd name="connsiteY35" fmla="*/ 333955 h 8060979"/>
                      <a:gd name="connsiteX36" fmla="*/ 15925800 w 15925800"/>
                      <a:gd name="connsiteY36" fmla="*/ 748519 h 8060979"/>
                      <a:gd name="connsiteX37" fmla="*/ 15925800 w 15925800"/>
                      <a:gd name="connsiteY37" fmla="*/ 1243694 h 8060979"/>
                      <a:gd name="connsiteX38" fmla="*/ 15925800 w 15925800"/>
                      <a:gd name="connsiteY38" fmla="*/ 1980698 h 8060979"/>
                      <a:gd name="connsiteX39" fmla="*/ 15925800 w 15925800"/>
                      <a:gd name="connsiteY39" fmla="*/ 2556482 h 8060979"/>
                      <a:gd name="connsiteX40" fmla="*/ 15925800 w 15925800"/>
                      <a:gd name="connsiteY40" fmla="*/ 3051656 h 8060979"/>
                      <a:gd name="connsiteX41" fmla="*/ 15925800 w 15925800"/>
                      <a:gd name="connsiteY41" fmla="*/ 3627441 h 8060979"/>
                      <a:gd name="connsiteX42" fmla="*/ 15925800 w 15925800"/>
                      <a:gd name="connsiteY42" fmla="*/ 4283835 h 8060979"/>
                      <a:gd name="connsiteX43" fmla="*/ 15925800 w 15925800"/>
                      <a:gd name="connsiteY43" fmla="*/ 4940229 h 8060979"/>
                      <a:gd name="connsiteX44" fmla="*/ 15925800 w 15925800"/>
                      <a:gd name="connsiteY44" fmla="*/ 5677232 h 8060979"/>
                      <a:gd name="connsiteX45" fmla="*/ 15925800 w 15925800"/>
                      <a:gd name="connsiteY45" fmla="*/ 6172407 h 8060979"/>
                      <a:gd name="connsiteX46" fmla="*/ 15925800 w 15925800"/>
                      <a:gd name="connsiteY46" fmla="*/ 6667581 h 8060979"/>
                      <a:gd name="connsiteX47" fmla="*/ 15925800 w 15925800"/>
                      <a:gd name="connsiteY47" fmla="*/ 7001536 h 8060979"/>
                      <a:gd name="connsiteX48" fmla="*/ 15925800 w 15925800"/>
                      <a:gd name="connsiteY48" fmla="*/ 8060979 h 8060979"/>
                      <a:gd name="connsiteX49" fmla="*/ 15017440 w 15925800"/>
                      <a:gd name="connsiteY49" fmla="*/ 8060979 h 8060979"/>
                      <a:gd name="connsiteX50" fmla="*/ 14268337 w 15925800"/>
                      <a:gd name="connsiteY50" fmla="*/ 8060979 h 8060979"/>
                      <a:gd name="connsiteX51" fmla="*/ 13359977 w 15925800"/>
                      <a:gd name="connsiteY51" fmla="*/ 8060979 h 8060979"/>
                      <a:gd name="connsiteX52" fmla="*/ 12610874 w 15925800"/>
                      <a:gd name="connsiteY52" fmla="*/ 8060979 h 8060979"/>
                      <a:gd name="connsiteX53" fmla="*/ 12021030 w 15925800"/>
                      <a:gd name="connsiteY53" fmla="*/ 8060979 h 8060979"/>
                      <a:gd name="connsiteX54" fmla="*/ 11271927 w 15925800"/>
                      <a:gd name="connsiteY54" fmla="*/ 8060979 h 8060979"/>
                      <a:gd name="connsiteX55" fmla="*/ 11000599 w 15925800"/>
                      <a:gd name="connsiteY55" fmla="*/ 8060979 h 8060979"/>
                      <a:gd name="connsiteX56" fmla="*/ 10570012 w 15925800"/>
                      <a:gd name="connsiteY56" fmla="*/ 8060979 h 8060979"/>
                      <a:gd name="connsiteX57" fmla="*/ 10298684 w 15925800"/>
                      <a:gd name="connsiteY57" fmla="*/ 8060979 h 8060979"/>
                      <a:gd name="connsiteX58" fmla="*/ 9868098 w 15925800"/>
                      <a:gd name="connsiteY58" fmla="*/ 8060979 h 8060979"/>
                      <a:gd name="connsiteX59" fmla="*/ 9437511 w 15925800"/>
                      <a:gd name="connsiteY59" fmla="*/ 8060979 h 8060979"/>
                      <a:gd name="connsiteX60" fmla="*/ 8529151 w 15925800"/>
                      <a:gd name="connsiteY60" fmla="*/ 8060979 h 8060979"/>
                      <a:gd name="connsiteX61" fmla="*/ 8417080 w 15925800"/>
                      <a:gd name="connsiteY61" fmla="*/ 8060979 h 8060979"/>
                      <a:gd name="connsiteX62" fmla="*/ 7827236 w 15925800"/>
                      <a:gd name="connsiteY62" fmla="*/ 8060979 h 8060979"/>
                      <a:gd name="connsiteX63" fmla="*/ 7078133 w 15925800"/>
                      <a:gd name="connsiteY63" fmla="*/ 8060979 h 8060979"/>
                      <a:gd name="connsiteX64" fmla="*/ 6488289 w 15925800"/>
                      <a:gd name="connsiteY64" fmla="*/ 8060979 h 8060979"/>
                      <a:gd name="connsiteX65" fmla="*/ 5898444 w 15925800"/>
                      <a:gd name="connsiteY65" fmla="*/ 8060979 h 8060979"/>
                      <a:gd name="connsiteX66" fmla="*/ 5467858 w 15925800"/>
                      <a:gd name="connsiteY66" fmla="*/ 8060979 h 8060979"/>
                      <a:gd name="connsiteX67" fmla="*/ 5196530 w 15925800"/>
                      <a:gd name="connsiteY67" fmla="*/ 8060979 h 8060979"/>
                      <a:gd name="connsiteX68" fmla="*/ 5084459 w 15925800"/>
                      <a:gd name="connsiteY68" fmla="*/ 8060979 h 8060979"/>
                      <a:gd name="connsiteX69" fmla="*/ 4653873 w 15925800"/>
                      <a:gd name="connsiteY69" fmla="*/ 8060979 h 8060979"/>
                      <a:gd name="connsiteX70" fmla="*/ 4541802 w 15925800"/>
                      <a:gd name="connsiteY70" fmla="*/ 8060979 h 8060979"/>
                      <a:gd name="connsiteX71" fmla="*/ 4429732 w 15925800"/>
                      <a:gd name="connsiteY71" fmla="*/ 8060979 h 8060979"/>
                      <a:gd name="connsiteX72" fmla="*/ 4317661 w 15925800"/>
                      <a:gd name="connsiteY72" fmla="*/ 8060979 h 8060979"/>
                      <a:gd name="connsiteX73" fmla="*/ 3568559 w 15925800"/>
                      <a:gd name="connsiteY73" fmla="*/ 8060979 h 8060979"/>
                      <a:gd name="connsiteX74" fmla="*/ 3297230 w 15925800"/>
                      <a:gd name="connsiteY74" fmla="*/ 8060979 h 8060979"/>
                      <a:gd name="connsiteX75" fmla="*/ 2866644 w 15925800"/>
                      <a:gd name="connsiteY75" fmla="*/ 8060979 h 8060979"/>
                      <a:gd name="connsiteX76" fmla="*/ 1958284 w 15925800"/>
                      <a:gd name="connsiteY76" fmla="*/ 8060979 h 8060979"/>
                      <a:gd name="connsiteX77" fmla="*/ 1846213 w 15925800"/>
                      <a:gd name="connsiteY77" fmla="*/ 8060979 h 8060979"/>
                      <a:gd name="connsiteX78" fmla="*/ 1734143 w 15925800"/>
                      <a:gd name="connsiteY78" fmla="*/ 8060979 h 8060979"/>
                      <a:gd name="connsiteX79" fmla="*/ 1462814 w 15925800"/>
                      <a:gd name="connsiteY79" fmla="*/ 8060979 h 8060979"/>
                      <a:gd name="connsiteX80" fmla="*/ 1032228 w 15925800"/>
                      <a:gd name="connsiteY80" fmla="*/ 8060979 h 8060979"/>
                      <a:gd name="connsiteX81" fmla="*/ 0 w 15925800"/>
                      <a:gd name="connsiteY81" fmla="*/ 8060979 h 8060979"/>
                      <a:gd name="connsiteX82" fmla="*/ 0 w 15925800"/>
                      <a:gd name="connsiteY82" fmla="*/ 7404585 h 8060979"/>
                      <a:gd name="connsiteX83" fmla="*/ 0 w 15925800"/>
                      <a:gd name="connsiteY83" fmla="*/ 7070630 h 8060979"/>
                      <a:gd name="connsiteX84" fmla="*/ 0 w 15925800"/>
                      <a:gd name="connsiteY84" fmla="*/ 6656066 h 8060979"/>
                      <a:gd name="connsiteX85" fmla="*/ 0 w 15925800"/>
                      <a:gd name="connsiteY85" fmla="*/ 6160891 h 8060979"/>
                      <a:gd name="connsiteX86" fmla="*/ 0 w 15925800"/>
                      <a:gd name="connsiteY86" fmla="*/ 5585107 h 8060979"/>
                      <a:gd name="connsiteX87" fmla="*/ 0 w 15925800"/>
                      <a:gd name="connsiteY87" fmla="*/ 4848103 h 8060979"/>
                      <a:gd name="connsiteX88" fmla="*/ 0 w 15925800"/>
                      <a:gd name="connsiteY88" fmla="*/ 4514148 h 8060979"/>
                      <a:gd name="connsiteX89" fmla="*/ 0 w 15925800"/>
                      <a:gd name="connsiteY89" fmla="*/ 4099584 h 8060979"/>
                      <a:gd name="connsiteX90" fmla="*/ 0 w 15925800"/>
                      <a:gd name="connsiteY90" fmla="*/ 3443190 h 8060979"/>
                      <a:gd name="connsiteX91" fmla="*/ 0 w 15925800"/>
                      <a:gd name="connsiteY91" fmla="*/ 2867405 h 8060979"/>
                      <a:gd name="connsiteX92" fmla="*/ 0 w 15925800"/>
                      <a:gd name="connsiteY92" fmla="*/ 2533451 h 8060979"/>
                      <a:gd name="connsiteX93" fmla="*/ 0 w 15925800"/>
                      <a:gd name="connsiteY93" fmla="*/ 1796447 h 8060979"/>
                      <a:gd name="connsiteX94" fmla="*/ 0 w 15925800"/>
                      <a:gd name="connsiteY94" fmla="*/ 1059443 h 8060979"/>
                      <a:gd name="connsiteX95" fmla="*/ 0 w 15925800"/>
                      <a:gd name="connsiteY95" fmla="*/ 0 h 8060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</a:cxnLst>
                    <a:rect l="l" t="t" r="r" b="b"/>
                    <a:pathLst>
                      <a:path w="15925800" h="8060979" fill="none" extrusionOk="0">
                        <a:moveTo>
                          <a:pt x="0" y="0"/>
                        </a:moveTo>
                        <a:cubicBezTo>
                          <a:pt x="254006" y="-37858"/>
                          <a:pt x="338499" y="36610"/>
                          <a:pt x="589844" y="0"/>
                        </a:cubicBezTo>
                        <a:cubicBezTo>
                          <a:pt x="841189" y="-36610"/>
                          <a:pt x="910534" y="32462"/>
                          <a:pt x="1020431" y="0"/>
                        </a:cubicBezTo>
                        <a:cubicBezTo>
                          <a:pt x="1130328" y="-32462"/>
                          <a:pt x="1079022" y="7350"/>
                          <a:pt x="1132501" y="0"/>
                        </a:cubicBezTo>
                        <a:cubicBezTo>
                          <a:pt x="1185980" y="-7350"/>
                          <a:pt x="1824536" y="15410"/>
                          <a:pt x="2040862" y="0"/>
                        </a:cubicBezTo>
                        <a:cubicBezTo>
                          <a:pt x="2257188" y="-15410"/>
                          <a:pt x="2635239" y="62507"/>
                          <a:pt x="2789964" y="0"/>
                        </a:cubicBezTo>
                        <a:cubicBezTo>
                          <a:pt x="2944689" y="-62507"/>
                          <a:pt x="2861748" y="1714"/>
                          <a:pt x="2902035" y="0"/>
                        </a:cubicBezTo>
                        <a:cubicBezTo>
                          <a:pt x="2942322" y="-1714"/>
                          <a:pt x="3396872" y="59844"/>
                          <a:pt x="3651137" y="0"/>
                        </a:cubicBezTo>
                        <a:cubicBezTo>
                          <a:pt x="3905402" y="-59844"/>
                          <a:pt x="3879746" y="48337"/>
                          <a:pt x="4081724" y="0"/>
                        </a:cubicBezTo>
                        <a:cubicBezTo>
                          <a:pt x="4283702" y="-48337"/>
                          <a:pt x="4274482" y="32042"/>
                          <a:pt x="4353052" y="0"/>
                        </a:cubicBezTo>
                        <a:cubicBezTo>
                          <a:pt x="4431622" y="-32042"/>
                          <a:pt x="4671093" y="52802"/>
                          <a:pt x="4942896" y="0"/>
                        </a:cubicBezTo>
                        <a:cubicBezTo>
                          <a:pt x="5214699" y="-52802"/>
                          <a:pt x="5405947" y="14539"/>
                          <a:pt x="5532741" y="0"/>
                        </a:cubicBezTo>
                        <a:cubicBezTo>
                          <a:pt x="5659536" y="-14539"/>
                          <a:pt x="5989689" y="82849"/>
                          <a:pt x="6281843" y="0"/>
                        </a:cubicBezTo>
                        <a:cubicBezTo>
                          <a:pt x="6573997" y="-82849"/>
                          <a:pt x="6748740" y="40497"/>
                          <a:pt x="6871688" y="0"/>
                        </a:cubicBezTo>
                        <a:cubicBezTo>
                          <a:pt x="6994637" y="-40497"/>
                          <a:pt x="6933449" y="7167"/>
                          <a:pt x="6983758" y="0"/>
                        </a:cubicBezTo>
                        <a:cubicBezTo>
                          <a:pt x="7034067" y="-7167"/>
                          <a:pt x="7571618" y="65087"/>
                          <a:pt x="7732861" y="0"/>
                        </a:cubicBezTo>
                        <a:cubicBezTo>
                          <a:pt x="7894104" y="-65087"/>
                          <a:pt x="7892745" y="13829"/>
                          <a:pt x="8004189" y="0"/>
                        </a:cubicBezTo>
                        <a:cubicBezTo>
                          <a:pt x="8115633" y="-13829"/>
                          <a:pt x="8730198" y="53467"/>
                          <a:pt x="8912550" y="0"/>
                        </a:cubicBezTo>
                        <a:cubicBezTo>
                          <a:pt x="9094902" y="-53467"/>
                          <a:pt x="9208858" y="69957"/>
                          <a:pt x="9502394" y="0"/>
                        </a:cubicBezTo>
                        <a:cubicBezTo>
                          <a:pt x="9795930" y="-69957"/>
                          <a:pt x="9581055" y="3893"/>
                          <a:pt x="9614464" y="0"/>
                        </a:cubicBezTo>
                        <a:cubicBezTo>
                          <a:pt x="9647873" y="-3893"/>
                          <a:pt x="9690791" y="5716"/>
                          <a:pt x="9726535" y="0"/>
                        </a:cubicBezTo>
                        <a:cubicBezTo>
                          <a:pt x="9762279" y="-5716"/>
                          <a:pt x="10182695" y="16863"/>
                          <a:pt x="10316379" y="0"/>
                        </a:cubicBezTo>
                        <a:cubicBezTo>
                          <a:pt x="10450063" y="-16863"/>
                          <a:pt x="10755522" y="61945"/>
                          <a:pt x="11065482" y="0"/>
                        </a:cubicBezTo>
                        <a:cubicBezTo>
                          <a:pt x="11375442" y="-61945"/>
                          <a:pt x="11387420" y="28743"/>
                          <a:pt x="11496068" y="0"/>
                        </a:cubicBezTo>
                        <a:cubicBezTo>
                          <a:pt x="11604716" y="-28743"/>
                          <a:pt x="11556894" y="5952"/>
                          <a:pt x="11608139" y="0"/>
                        </a:cubicBezTo>
                        <a:cubicBezTo>
                          <a:pt x="11659384" y="-5952"/>
                          <a:pt x="11666069" y="8164"/>
                          <a:pt x="11720209" y="0"/>
                        </a:cubicBezTo>
                        <a:cubicBezTo>
                          <a:pt x="11774349" y="-8164"/>
                          <a:pt x="11910136" y="12614"/>
                          <a:pt x="11991538" y="0"/>
                        </a:cubicBezTo>
                        <a:cubicBezTo>
                          <a:pt x="12072940" y="-12614"/>
                          <a:pt x="12139351" y="10190"/>
                          <a:pt x="12262866" y="0"/>
                        </a:cubicBezTo>
                        <a:cubicBezTo>
                          <a:pt x="12386381" y="-10190"/>
                          <a:pt x="12837335" y="96473"/>
                          <a:pt x="13171226" y="0"/>
                        </a:cubicBezTo>
                        <a:cubicBezTo>
                          <a:pt x="13505117" y="-96473"/>
                          <a:pt x="13230358" y="5605"/>
                          <a:pt x="13283297" y="0"/>
                        </a:cubicBezTo>
                        <a:cubicBezTo>
                          <a:pt x="13336236" y="-5605"/>
                          <a:pt x="13482867" y="24209"/>
                          <a:pt x="13554625" y="0"/>
                        </a:cubicBezTo>
                        <a:cubicBezTo>
                          <a:pt x="13626383" y="-24209"/>
                          <a:pt x="13859562" y="7655"/>
                          <a:pt x="13985212" y="0"/>
                        </a:cubicBezTo>
                        <a:cubicBezTo>
                          <a:pt x="14110862" y="-7655"/>
                          <a:pt x="14338464" y="66423"/>
                          <a:pt x="14575056" y="0"/>
                        </a:cubicBezTo>
                        <a:cubicBezTo>
                          <a:pt x="14811648" y="-66423"/>
                          <a:pt x="14768031" y="30892"/>
                          <a:pt x="14846385" y="0"/>
                        </a:cubicBezTo>
                        <a:cubicBezTo>
                          <a:pt x="14924739" y="-30892"/>
                          <a:pt x="15575654" y="27273"/>
                          <a:pt x="15925800" y="0"/>
                        </a:cubicBezTo>
                        <a:cubicBezTo>
                          <a:pt x="15928157" y="84657"/>
                          <a:pt x="15888127" y="255175"/>
                          <a:pt x="15925800" y="333955"/>
                        </a:cubicBezTo>
                        <a:cubicBezTo>
                          <a:pt x="15963473" y="412735"/>
                          <a:pt x="15920384" y="623150"/>
                          <a:pt x="15925800" y="748519"/>
                        </a:cubicBezTo>
                        <a:cubicBezTo>
                          <a:pt x="15931216" y="873888"/>
                          <a:pt x="15875041" y="1119383"/>
                          <a:pt x="15925800" y="1243694"/>
                        </a:cubicBezTo>
                        <a:cubicBezTo>
                          <a:pt x="15976559" y="1368006"/>
                          <a:pt x="15858505" y="1651728"/>
                          <a:pt x="15925800" y="1980698"/>
                        </a:cubicBezTo>
                        <a:cubicBezTo>
                          <a:pt x="15993095" y="2309668"/>
                          <a:pt x="15906357" y="2388764"/>
                          <a:pt x="15925800" y="2556482"/>
                        </a:cubicBezTo>
                        <a:cubicBezTo>
                          <a:pt x="15945243" y="2724200"/>
                          <a:pt x="15922638" y="2934143"/>
                          <a:pt x="15925800" y="3051656"/>
                        </a:cubicBezTo>
                        <a:cubicBezTo>
                          <a:pt x="15928962" y="3169169"/>
                          <a:pt x="15885990" y="3487246"/>
                          <a:pt x="15925800" y="3627441"/>
                        </a:cubicBezTo>
                        <a:cubicBezTo>
                          <a:pt x="15965610" y="3767637"/>
                          <a:pt x="15868069" y="3959654"/>
                          <a:pt x="15925800" y="4283835"/>
                        </a:cubicBezTo>
                        <a:cubicBezTo>
                          <a:pt x="15983531" y="4608016"/>
                          <a:pt x="15915186" y="4637646"/>
                          <a:pt x="15925800" y="4940229"/>
                        </a:cubicBezTo>
                        <a:cubicBezTo>
                          <a:pt x="15936414" y="5242812"/>
                          <a:pt x="15847399" y="5362354"/>
                          <a:pt x="15925800" y="5677232"/>
                        </a:cubicBezTo>
                        <a:cubicBezTo>
                          <a:pt x="16004201" y="5992110"/>
                          <a:pt x="15868899" y="6000933"/>
                          <a:pt x="15925800" y="6172407"/>
                        </a:cubicBezTo>
                        <a:cubicBezTo>
                          <a:pt x="15982701" y="6343881"/>
                          <a:pt x="15869694" y="6437917"/>
                          <a:pt x="15925800" y="6667581"/>
                        </a:cubicBezTo>
                        <a:cubicBezTo>
                          <a:pt x="15981906" y="6897245"/>
                          <a:pt x="15900300" y="6866361"/>
                          <a:pt x="15925800" y="7001536"/>
                        </a:cubicBezTo>
                        <a:cubicBezTo>
                          <a:pt x="15951300" y="7136712"/>
                          <a:pt x="15844398" y="7579215"/>
                          <a:pt x="15925800" y="8060979"/>
                        </a:cubicBezTo>
                        <a:cubicBezTo>
                          <a:pt x="15638854" y="8147383"/>
                          <a:pt x="15398796" y="8060574"/>
                          <a:pt x="15017440" y="8060979"/>
                        </a:cubicBezTo>
                        <a:cubicBezTo>
                          <a:pt x="14636084" y="8061384"/>
                          <a:pt x="14593317" y="8049465"/>
                          <a:pt x="14268337" y="8060979"/>
                        </a:cubicBezTo>
                        <a:cubicBezTo>
                          <a:pt x="13943357" y="8072493"/>
                          <a:pt x="13676491" y="8056150"/>
                          <a:pt x="13359977" y="8060979"/>
                        </a:cubicBezTo>
                        <a:cubicBezTo>
                          <a:pt x="13043463" y="8065808"/>
                          <a:pt x="12831194" y="7989279"/>
                          <a:pt x="12610874" y="8060979"/>
                        </a:cubicBezTo>
                        <a:cubicBezTo>
                          <a:pt x="12390554" y="8132679"/>
                          <a:pt x="12220289" y="8001531"/>
                          <a:pt x="12021030" y="8060979"/>
                        </a:cubicBezTo>
                        <a:cubicBezTo>
                          <a:pt x="11821771" y="8120427"/>
                          <a:pt x="11464096" y="8045579"/>
                          <a:pt x="11271927" y="8060979"/>
                        </a:cubicBezTo>
                        <a:cubicBezTo>
                          <a:pt x="11079758" y="8076379"/>
                          <a:pt x="11077391" y="8037416"/>
                          <a:pt x="11000599" y="8060979"/>
                        </a:cubicBezTo>
                        <a:cubicBezTo>
                          <a:pt x="10923807" y="8084542"/>
                          <a:pt x="10670974" y="8045421"/>
                          <a:pt x="10570012" y="8060979"/>
                        </a:cubicBezTo>
                        <a:cubicBezTo>
                          <a:pt x="10469050" y="8076537"/>
                          <a:pt x="10404624" y="8038009"/>
                          <a:pt x="10298684" y="8060979"/>
                        </a:cubicBezTo>
                        <a:cubicBezTo>
                          <a:pt x="10192744" y="8083949"/>
                          <a:pt x="10054685" y="8032156"/>
                          <a:pt x="9868098" y="8060979"/>
                        </a:cubicBezTo>
                        <a:cubicBezTo>
                          <a:pt x="9681511" y="8089802"/>
                          <a:pt x="9531297" y="8014008"/>
                          <a:pt x="9437511" y="8060979"/>
                        </a:cubicBezTo>
                        <a:cubicBezTo>
                          <a:pt x="9343725" y="8107950"/>
                          <a:pt x="8844284" y="8053789"/>
                          <a:pt x="8529151" y="8060979"/>
                        </a:cubicBezTo>
                        <a:cubicBezTo>
                          <a:pt x="8214018" y="8068169"/>
                          <a:pt x="8452352" y="8054443"/>
                          <a:pt x="8417080" y="8060979"/>
                        </a:cubicBezTo>
                        <a:cubicBezTo>
                          <a:pt x="8381808" y="8067515"/>
                          <a:pt x="8054866" y="8059375"/>
                          <a:pt x="7827236" y="8060979"/>
                        </a:cubicBezTo>
                        <a:cubicBezTo>
                          <a:pt x="7599606" y="8062583"/>
                          <a:pt x="7339042" y="8035272"/>
                          <a:pt x="7078133" y="8060979"/>
                        </a:cubicBezTo>
                        <a:cubicBezTo>
                          <a:pt x="6817224" y="8086686"/>
                          <a:pt x="6681191" y="8026025"/>
                          <a:pt x="6488289" y="8060979"/>
                        </a:cubicBezTo>
                        <a:cubicBezTo>
                          <a:pt x="6295387" y="8095933"/>
                          <a:pt x="6024315" y="8055720"/>
                          <a:pt x="5898444" y="8060979"/>
                        </a:cubicBezTo>
                        <a:cubicBezTo>
                          <a:pt x="5772574" y="8066238"/>
                          <a:pt x="5632281" y="8028735"/>
                          <a:pt x="5467858" y="8060979"/>
                        </a:cubicBezTo>
                        <a:cubicBezTo>
                          <a:pt x="5303435" y="8093223"/>
                          <a:pt x="5304959" y="8042491"/>
                          <a:pt x="5196530" y="8060979"/>
                        </a:cubicBezTo>
                        <a:cubicBezTo>
                          <a:pt x="5088101" y="8079467"/>
                          <a:pt x="5113275" y="8055392"/>
                          <a:pt x="5084459" y="8060979"/>
                        </a:cubicBezTo>
                        <a:cubicBezTo>
                          <a:pt x="5055643" y="8066566"/>
                          <a:pt x="4818663" y="8046874"/>
                          <a:pt x="4653873" y="8060979"/>
                        </a:cubicBezTo>
                        <a:cubicBezTo>
                          <a:pt x="4489083" y="8075084"/>
                          <a:pt x="4594209" y="8048503"/>
                          <a:pt x="4541802" y="8060979"/>
                        </a:cubicBezTo>
                        <a:cubicBezTo>
                          <a:pt x="4489395" y="8073455"/>
                          <a:pt x="4475893" y="8050577"/>
                          <a:pt x="4429732" y="8060979"/>
                        </a:cubicBezTo>
                        <a:cubicBezTo>
                          <a:pt x="4383571" y="8071381"/>
                          <a:pt x="4356640" y="8052148"/>
                          <a:pt x="4317661" y="8060979"/>
                        </a:cubicBezTo>
                        <a:cubicBezTo>
                          <a:pt x="4278682" y="8069810"/>
                          <a:pt x="3913084" y="8006686"/>
                          <a:pt x="3568559" y="8060979"/>
                        </a:cubicBezTo>
                        <a:cubicBezTo>
                          <a:pt x="3224034" y="8115272"/>
                          <a:pt x="3413640" y="8049414"/>
                          <a:pt x="3297230" y="8060979"/>
                        </a:cubicBezTo>
                        <a:cubicBezTo>
                          <a:pt x="3180820" y="8072544"/>
                          <a:pt x="3074516" y="8020450"/>
                          <a:pt x="2866644" y="8060979"/>
                        </a:cubicBezTo>
                        <a:cubicBezTo>
                          <a:pt x="2658772" y="8101508"/>
                          <a:pt x="2385434" y="8060244"/>
                          <a:pt x="1958284" y="8060979"/>
                        </a:cubicBezTo>
                        <a:cubicBezTo>
                          <a:pt x="1531134" y="8061714"/>
                          <a:pt x="1879043" y="8048957"/>
                          <a:pt x="1846213" y="8060979"/>
                        </a:cubicBezTo>
                        <a:cubicBezTo>
                          <a:pt x="1813383" y="8073001"/>
                          <a:pt x="1772041" y="8052075"/>
                          <a:pt x="1734143" y="8060979"/>
                        </a:cubicBezTo>
                        <a:cubicBezTo>
                          <a:pt x="1696245" y="8069883"/>
                          <a:pt x="1530919" y="8058247"/>
                          <a:pt x="1462814" y="8060979"/>
                        </a:cubicBezTo>
                        <a:cubicBezTo>
                          <a:pt x="1394709" y="8063711"/>
                          <a:pt x="1153166" y="8013580"/>
                          <a:pt x="1032228" y="8060979"/>
                        </a:cubicBezTo>
                        <a:cubicBezTo>
                          <a:pt x="911290" y="8108378"/>
                          <a:pt x="297710" y="8022240"/>
                          <a:pt x="0" y="8060979"/>
                        </a:cubicBezTo>
                        <a:cubicBezTo>
                          <a:pt x="-51533" y="7835407"/>
                          <a:pt x="46699" y="7714490"/>
                          <a:pt x="0" y="7404585"/>
                        </a:cubicBezTo>
                        <a:cubicBezTo>
                          <a:pt x="-46699" y="7094680"/>
                          <a:pt x="7252" y="7179712"/>
                          <a:pt x="0" y="7070630"/>
                        </a:cubicBezTo>
                        <a:cubicBezTo>
                          <a:pt x="-7252" y="6961549"/>
                          <a:pt x="17392" y="6823036"/>
                          <a:pt x="0" y="6656066"/>
                        </a:cubicBezTo>
                        <a:cubicBezTo>
                          <a:pt x="-17392" y="6489096"/>
                          <a:pt x="40018" y="6300121"/>
                          <a:pt x="0" y="6160891"/>
                        </a:cubicBezTo>
                        <a:cubicBezTo>
                          <a:pt x="-40018" y="6021662"/>
                          <a:pt x="26751" y="5782684"/>
                          <a:pt x="0" y="5585107"/>
                        </a:cubicBezTo>
                        <a:cubicBezTo>
                          <a:pt x="-26751" y="5387530"/>
                          <a:pt x="12231" y="5103815"/>
                          <a:pt x="0" y="4848103"/>
                        </a:cubicBezTo>
                        <a:cubicBezTo>
                          <a:pt x="-12231" y="4592391"/>
                          <a:pt x="13438" y="4613183"/>
                          <a:pt x="0" y="4514148"/>
                        </a:cubicBezTo>
                        <a:cubicBezTo>
                          <a:pt x="-13438" y="4415113"/>
                          <a:pt x="13756" y="4196886"/>
                          <a:pt x="0" y="4099584"/>
                        </a:cubicBezTo>
                        <a:cubicBezTo>
                          <a:pt x="-13756" y="4002282"/>
                          <a:pt x="61286" y="3599489"/>
                          <a:pt x="0" y="3443190"/>
                        </a:cubicBezTo>
                        <a:cubicBezTo>
                          <a:pt x="-61286" y="3286891"/>
                          <a:pt x="55832" y="3048980"/>
                          <a:pt x="0" y="2867405"/>
                        </a:cubicBezTo>
                        <a:cubicBezTo>
                          <a:pt x="-55832" y="2685830"/>
                          <a:pt x="28563" y="2628950"/>
                          <a:pt x="0" y="2533451"/>
                        </a:cubicBezTo>
                        <a:cubicBezTo>
                          <a:pt x="-28563" y="2437952"/>
                          <a:pt x="43165" y="2149977"/>
                          <a:pt x="0" y="1796447"/>
                        </a:cubicBezTo>
                        <a:cubicBezTo>
                          <a:pt x="-43165" y="1442917"/>
                          <a:pt x="9586" y="1349679"/>
                          <a:pt x="0" y="1059443"/>
                        </a:cubicBezTo>
                        <a:cubicBezTo>
                          <a:pt x="-9586" y="769207"/>
                          <a:pt x="124552" y="528981"/>
                          <a:pt x="0" y="0"/>
                        </a:cubicBezTo>
                        <a:close/>
                      </a:path>
                      <a:path w="15925800" h="8060979" stroke="0" extrusionOk="0">
                        <a:moveTo>
                          <a:pt x="0" y="0"/>
                        </a:moveTo>
                        <a:cubicBezTo>
                          <a:pt x="284840" y="-9930"/>
                          <a:pt x="414532" y="45045"/>
                          <a:pt x="589844" y="0"/>
                        </a:cubicBezTo>
                        <a:cubicBezTo>
                          <a:pt x="765156" y="-45045"/>
                          <a:pt x="951469" y="5757"/>
                          <a:pt x="1179689" y="0"/>
                        </a:cubicBezTo>
                        <a:cubicBezTo>
                          <a:pt x="1407909" y="-5757"/>
                          <a:pt x="1247782" y="1549"/>
                          <a:pt x="1291759" y="0"/>
                        </a:cubicBezTo>
                        <a:cubicBezTo>
                          <a:pt x="1335736" y="-1549"/>
                          <a:pt x="1534411" y="22236"/>
                          <a:pt x="1722346" y="0"/>
                        </a:cubicBezTo>
                        <a:cubicBezTo>
                          <a:pt x="1910281" y="-22236"/>
                          <a:pt x="1787636" y="1013"/>
                          <a:pt x="1834416" y="0"/>
                        </a:cubicBezTo>
                        <a:cubicBezTo>
                          <a:pt x="1881196" y="-1013"/>
                          <a:pt x="1913378" y="7639"/>
                          <a:pt x="1946487" y="0"/>
                        </a:cubicBezTo>
                        <a:cubicBezTo>
                          <a:pt x="1979596" y="-7639"/>
                          <a:pt x="2146746" y="15309"/>
                          <a:pt x="2217815" y="0"/>
                        </a:cubicBezTo>
                        <a:cubicBezTo>
                          <a:pt x="2288884" y="-15309"/>
                          <a:pt x="2684184" y="78102"/>
                          <a:pt x="2966918" y="0"/>
                        </a:cubicBezTo>
                        <a:cubicBezTo>
                          <a:pt x="3249652" y="-78102"/>
                          <a:pt x="3243368" y="19902"/>
                          <a:pt x="3397504" y="0"/>
                        </a:cubicBezTo>
                        <a:cubicBezTo>
                          <a:pt x="3551640" y="-19902"/>
                          <a:pt x="3847867" y="31930"/>
                          <a:pt x="4146606" y="0"/>
                        </a:cubicBezTo>
                        <a:cubicBezTo>
                          <a:pt x="4445345" y="-31930"/>
                          <a:pt x="4661014" y="65240"/>
                          <a:pt x="4895709" y="0"/>
                        </a:cubicBezTo>
                        <a:cubicBezTo>
                          <a:pt x="5130404" y="-65240"/>
                          <a:pt x="5105837" y="19710"/>
                          <a:pt x="5167037" y="0"/>
                        </a:cubicBezTo>
                        <a:cubicBezTo>
                          <a:pt x="5228237" y="-19710"/>
                          <a:pt x="5473338" y="23138"/>
                          <a:pt x="5756882" y="0"/>
                        </a:cubicBezTo>
                        <a:cubicBezTo>
                          <a:pt x="6040426" y="-23138"/>
                          <a:pt x="6421472" y="60695"/>
                          <a:pt x="6665242" y="0"/>
                        </a:cubicBezTo>
                        <a:cubicBezTo>
                          <a:pt x="6909012" y="-60695"/>
                          <a:pt x="7202271" y="92035"/>
                          <a:pt x="7573603" y="0"/>
                        </a:cubicBezTo>
                        <a:cubicBezTo>
                          <a:pt x="7944935" y="-92035"/>
                          <a:pt x="8150724" y="52524"/>
                          <a:pt x="8322705" y="0"/>
                        </a:cubicBezTo>
                        <a:cubicBezTo>
                          <a:pt x="8494686" y="-52524"/>
                          <a:pt x="9015705" y="101329"/>
                          <a:pt x="9231066" y="0"/>
                        </a:cubicBezTo>
                        <a:cubicBezTo>
                          <a:pt x="9446427" y="-101329"/>
                          <a:pt x="9385649" y="27172"/>
                          <a:pt x="9502394" y="0"/>
                        </a:cubicBezTo>
                        <a:cubicBezTo>
                          <a:pt x="9619139" y="-27172"/>
                          <a:pt x="9804125" y="41402"/>
                          <a:pt x="9932980" y="0"/>
                        </a:cubicBezTo>
                        <a:cubicBezTo>
                          <a:pt x="10061835" y="-41402"/>
                          <a:pt x="10131285" y="16022"/>
                          <a:pt x="10204309" y="0"/>
                        </a:cubicBezTo>
                        <a:cubicBezTo>
                          <a:pt x="10277333" y="-16022"/>
                          <a:pt x="10260832" y="3807"/>
                          <a:pt x="10316379" y="0"/>
                        </a:cubicBezTo>
                        <a:cubicBezTo>
                          <a:pt x="10371926" y="-3807"/>
                          <a:pt x="10708371" y="53862"/>
                          <a:pt x="10906224" y="0"/>
                        </a:cubicBezTo>
                        <a:cubicBezTo>
                          <a:pt x="11104078" y="-53862"/>
                          <a:pt x="11289152" y="40457"/>
                          <a:pt x="11496068" y="0"/>
                        </a:cubicBezTo>
                        <a:cubicBezTo>
                          <a:pt x="11702984" y="-40457"/>
                          <a:pt x="11698715" y="25282"/>
                          <a:pt x="11767397" y="0"/>
                        </a:cubicBezTo>
                        <a:cubicBezTo>
                          <a:pt x="11836079" y="-25282"/>
                          <a:pt x="12361174" y="52577"/>
                          <a:pt x="12675757" y="0"/>
                        </a:cubicBezTo>
                        <a:cubicBezTo>
                          <a:pt x="12990340" y="-52577"/>
                          <a:pt x="13225598" y="55316"/>
                          <a:pt x="13424860" y="0"/>
                        </a:cubicBezTo>
                        <a:cubicBezTo>
                          <a:pt x="13624122" y="-55316"/>
                          <a:pt x="14004290" y="62744"/>
                          <a:pt x="14333220" y="0"/>
                        </a:cubicBezTo>
                        <a:cubicBezTo>
                          <a:pt x="14662150" y="-62744"/>
                          <a:pt x="14603480" y="25953"/>
                          <a:pt x="14763806" y="0"/>
                        </a:cubicBezTo>
                        <a:cubicBezTo>
                          <a:pt x="14924132" y="-25953"/>
                          <a:pt x="14850044" y="12293"/>
                          <a:pt x="14875877" y="0"/>
                        </a:cubicBezTo>
                        <a:cubicBezTo>
                          <a:pt x="14901710" y="-12293"/>
                          <a:pt x="15087125" y="8414"/>
                          <a:pt x="15147205" y="0"/>
                        </a:cubicBezTo>
                        <a:cubicBezTo>
                          <a:pt x="15207285" y="-8414"/>
                          <a:pt x="15692103" y="28879"/>
                          <a:pt x="15925800" y="0"/>
                        </a:cubicBezTo>
                        <a:cubicBezTo>
                          <a:pt x="15983289" y="166756"/>
                          <a:pt x="15840772" y="413135"/>
                          <a:pt x="15925800" y="737004"/>
                        </a:cubicBezTo>
                        <a:cubicBezTo>
                          <a:pt x="16010828" y="1060873"/>
                          <a:pt x="15868900" y="1080626"/>
                          <a:pt x="15925800" y="1312788"/>
                        </a:cubicBezTo>
                        <a:cubicBezTo>
                          <a:pt x="15982700" y="1544950"/>
                          <a:pt x="15892243" y="1559532"/>
                          <a:pt x="15925800" y="1727353"/>
                        </a:cubicBezTo>
                        <a:cubicBezTo>
                          <a:pt x="15959357" y="1895175"/>
                          <a:pt x="15910669" y="1938468"/>
                          <a:pt x="15925800" y="2061307"/>
                        </a:cubicBezTo>
                        <a:cubicBezTo>
                          <a:pt x="15940931" y="2184146"/>
                          <a:pt x="15901889" y="2429056"/>
                          <a:pt x="15925800" y="2717701"/>
                        </a:cubicBezTo>
                        <a:cubicBezTo>
                          <a:pt x="15949711" y="3006346"/>
                          <a:pt x="15899239" y="3079131"/>
                          <a:pt x="15925800" y="3212876"/>
                        </a:cubicBezTo>
                        <a:cubicBezTo>
                          <a:pt x="15952361" y="3346622"/>
                          <a:pt x="15892935" y="3499727"/>
                          <a:pt x="15925800" y="3627441"/>
                        </a:cubicBezTo>
                        <a:cubicBezTo>
                          <a:pt x="15958665" y="3755155"/>
                          <a:pt x="15919527" y="3822932"/>
                          <a:pt x="15925800" y="3961395"/>
                        </a:cubicBezTo>
                        <a:cubicBezTo>
                          <a:pt x="15932073" y="4099858"/>
                          <a:pt x="15907934" y="4291664"/>
                          <a:pt x="15925800" y="4456570"/>
                        </a:cubicBezTo>
                        <a:cubicBezTo>
                          <a:pt x="15943666" y="4621477"/>
                          <a:pt x="15880052" y="4979716"/>
                          <a:pt x="15925800" y="5112964"/>
                        </a:cubicBezTo>
                        <a:cubicBezTo>
                          <a:pt x="15971548" y="5246212"/>
                          <a:pt x="15923979" y="5558712"/>
                          <a:pt x="15925800" y="5849968"/>
                        </a:cubicBezTo>
                        <a:cubicBezTo>
                          <a:pt x="15927621" y="6141224"/>
                          <a:pt x="15920727" y="6103002"/>
                          <a:pt x="15925800" y="6183922"/>
                        </a:cubicBezTo>
                        <a:cubicBezTo>
                          <a:pt x="15930873" y="6264842"/>
                          <a:pt x="15888313" y="6771075"/>
                          <a:pt x="15925800" y="6920926"/>
                        </a:cubicBezTo>
                        <a:cubicBezTo>
                          <a:pt x="15963287" y="7070777"/>
                          <a:pt x="15910391" y="7137916"/>
                          <a:pt x="15925800" y="7254881"/>
                        </a:cubicBezTo>
                        <a:cubicBezTo>
                          <a:pt x="15941209" y="7371846"/>
                          <a:pt x="15867682" y="7787561"/>
                          <a:pt x="15925800" y="8060979"/>
                        </a:cubicBezTo>
                        <a:cubicBezTo>
                          <a:pt x="15632766" y="8079322"/>
                          <a:pt x="15488154" y="8029228"/>
                          <a:pt x="15335956" y="8060979"/>
                        </a:cubicBezTo>
                        <a:cubicBezTo>
                          <a:pt x="15183758" y="8092730"/>
                          <a:pt x="14626096" y="7981726"/>
                          <a:pt x="14427595" y="8060979"/>
                        </a:cubicBezTo>
                        <a:cubicBezTo>
                          <a:pt x="14229094" y="8140232"/>
                          <a:pt x="14122353" y="8029071"/>
                          <a:pt x="13837751" y="8060979"/>
                        </a:cubicBezTo>
                        <a:cubicBezTo>
                          <a:pt x="13553149" y="8092887"/>
                          <a:pt x="13185972" y="8026912"/>
                          <a:pt x="12929390" y="8060979"/>
                        </a:cubicBezTo>
                        <a:cubicBezTo>
                          <a:pt x="12672808" y="8095046"/>
                          <a:pt x="12381131" y="8036085"/>
                          <a:pt x="12021030" y="8060979"/>
                        </a:cubicBezTo>
                        <a:cubicBezTo>
                          <a:pt x="11660929" y="8085873"/>
                          <a:pt x="11964008" y="8051006"/>
                          <a:pt x="11908959" y="8060979"/>
                        </a:cubicBezTo>
                        <a:cubicBezTo>
                          <a:pt x="11853910" y="8070952"/>
                          <a:pt x="11722460" y="8050891"/>
                          <a:pt x="11637631" y="8060979"/>
                        </a:cubicBezTo>
                        <a:cubicBezTo>
                          <a:pt x="11552802" y="8071067"/>
                          <a:pt x="11303802" y="8012400"/>
                          <a:pt x="11207044" y="8060979"/>
                        </a:cubicBezTo>
                        <a:cubicBezTo>
                          <a:pt x="11110286" y="8109558"/>
                          <a:pt x="10781311" y="8034520"/>
                          <a:pt x="10617200" y="8060979"/>
                        </a:cubicBezTo>
                        <a:cubicBezTo>
                          <a:pt x="10453089" y="8087438"/>
                          <a:pt x="10128082" y="7989166"/>
                          <a:pt x="9868098" y="8060979"/>
                        </a:cubicBezTo>
                        <a:cubicBezTo>
                          <a:pt x="9608114" y="8132792"/>
                          <a:pt x="9429712" y="8037941"/>
                          <a:pt x="9118995" y="8060979"/>
                        </a:cubicBezTo>
                        <a:cubicBezTo>
                          <a:pt x="8808278" y="8084017"/>
                          <a:pt x="8824363" y="8009522"/>
                          <a:pt x="8688409" y="8060979"/>
                        </a:cubicBezTo>
                        <a:cubicBezTo>
                          <a:pt x="8552455" y="8112436"/>
                          <a:pt x="8270784" y="8000358"/>
                          <a:pt x="7939306" y="8060979"/>
                        </a:cubicBezTo>
                        <a:cubicBezTo>
                          <a:pt x="7607828" y="8121600"/>
                          <a:pt x="7696139" y="8060079"/>
                          <a:pt x="7508720" y="8060979"/>
                        </a:cubicBezTo>
                        <a:cubicBezTo>
                          <a:pt x="7321301" y="8061879"/>
                          <a:pt x="6979316" y="7982583"/>
                          <a:pt x="6600359" y="8060979"/>
                        </a:cubicBezTo>
                        <a:cubicBezTo>
                          <a:pt x="6221402" y="8139375"/>
                          <a:pt x="6205969" y="7980500"/>
                          <a:pt x="5851257" y="8060979"/>
                        </a:cubicBezTo>
                        <a:cubicBezTo>
                          <a:pt x="5496545" y="8141458"/>
                          <a:pt x="5383936" y="8031645"/>
                          <a:pt x="5261412" y="8060979"/>
                        </a:cubicBezTo>
                        <a:cubicBezTo>
                          <a:pt x="5138889" y="8090313"/>
                          <a:pt x="5197560" y="8050569"/>
                          <a:pt x="5149342" y="8060979"/>
                        </a:cubicBezTo>
                        <a:cubicBezTo>
                          <a:pt x="5101124" y="8071389"/>
                          <a:pt x="4684581" y="7984743"/>
                          <a:pt x="4400240" y="8060979"/>
                        </a:cubicBezTo>
                        <a:cubicBezTo>
                          <a:pt x="4115899" y="8137215"/>
                          <a:pt x="3744330" y="8034843"/>
                          <a:pt x="3491879" y="8060979"/>
                        </a:cubicBezTo>
                        <a:cubicBezTo>
                          <a:pt x="3239428" y="8087115"/>
                          <a:pt x="3075809" y="8042565"/>
                          <a:pt x="2902035" y="8060979"/>
                        </a:cubicBezTo>
                        <a:cubicBezTo>
                          <a:pt x="2728261" y="8079393"/>
                          <a:pt x="2835467" y="8049972"/>
                          <a:pt x="2789964" y="8060979"/>
                        </a:cubicBezTo>
                        <a:cubicBezTo>
                          <a:pt x="2744461" y="8071986"/>
                          <a:pt x="2717460" y="8052428"/>
                          <a:pt x="2677894" y="8060979"/>
                        </a:cubicBezTo>
                        <a:cubicBezTo>
                          <a:pt x="2638328" y="8069530"/>
                          <a:pt x="2171324" y="8007247"/>
                          <a:pt x="1928791" y="8060979"/>
                        </a:cubicBezTo>
                        <a:cubicBezTo>
                          <a:pt x="1686258" y="8114711"/>
                          <a:pt x="1781803" y="8044116"/>
                          <a:pt x="1657463" y="8060979"/>
                        </a:cubicBezTo>
                        <a:cubicBezTo>
                          <a:pt x="1533123" y="8077842"/>
                          <a:pt x="1120356" y="7983042"/>
                          <a:pt x="908360" y="8060979"/>
                        </a:cubicBezTo>
                        <a:cubicBezTo>
                          <a:pt x="696364" y="8138916"/>
                          <a:pt x="301279" y="7958215"/>
                          <a:pt x="0" y="8060979"/>
                        </a:cubicBezTo>
                        <a:cubicBezTo>
                          <a:pt x="-38670" y="7880775"/>
                          <a:pt x="34939" y="7625890"/>
                          <a:pt x="0" y="7485195"/>
                        </a:cubicBezTo>
                        <a:cubicBezTo>
                          <a:pt x="-34939" y="7344500"/>
                          <a:pt x="6431" y="7244092"/>
                          <a:pt x="0" y="7151240"/>
                        </a:cubicBezTo>
                        <a:cubicBezTo>
                          <a:pt x="-6431" y="7058389"/>
                          <a:pt x="41331" y="6769985"/>
                          <a:pt x="0" y="6656066"/>
                        </a:cubicBezTo>
                        <a:cubicBezTo>
                          <a:pt x="-41331" y="6542147"/>
                          <a:pt x="18493" y="6381142"/>
                          <a:pt x="0" y="6241501"/>
                        </a:cubicBezTo>
                        <a:cubicBezTo>
                          <a:pt x="-18493" y="6101860"/>
                          <a:pt x="15458" y="5938756"/>
                          <a:pt x="0" y="5826936"/>
                        </a:cubicBezTo>
                        <a:cubicBezTo>
                          <a:pt x="-15458" y="5715117"/>
                          <a:pt x="9113" y="5588341"/>
                          <a:pt x="0" y="5492981"/>
                        </a:cubicBezTo>
                        <a:cubicBezTo>
                          <a:pt x="-9113" y="5397621"/>
                          <a:pt x="10456" y="5145348"/>
                          <a:pt x="0" y="4917197"/>
                        </a:cubicBezTo>
                        <a:cubicBezTo>
                          <a:pt x="-10456" y="4689046"/>
                          <a:pt x="2074" y="4478070"/>
                          <a:pt x="0" y="4260803"/>
                        </a:cubicBezTo>
                        <a:cubicBezTo>
                          <a:pt x="-2074" y="4043536"/>
                          <a:pt x="74850" y="3852708"/>
                          <a:pt x="0" y="3604409"/>
                        </a:cubicBezTo>
                        <a:cubicBezTo>
                          <a:pt x="-74850" y="3356110"/>
                          <a:pt x="8947" y="3406736"/>
                          <a:pt x="0" y="3270454"/>
                        </a:cubicBezTo>
                        <a:cubicBezTo>
                          <a:pt x="-8947" y="3134173"/>
                          <a:pt x="43449" y="3007387"/>
                          <a:pt x="0" y="2775280"/>
                        </a:cubicBezTo>
                        <a:cubicBezTo>
                          <a:pt x="-43449" y="2543173"/>
                          <a:pt x="25644" y="2426869"/>
                          <a:pt x="0" y="2118886"/>
                        </a:cubicBezTo>
                        <a:cubicBezTo>
                          <a:pt x="-25644" y="1810903"/>
                          <a:pt x="40060" y="1683681"/>
                          <a:pt x="0" y="1462492"/>
                        </a:cubicBezTo>
                        <a:cubicBezTo>
                          <a:pt x="-40060" y="1241303"/>
                          <a:pt x="21505" y="1058281"/>
                          <a:pt x="0" y="806098"/>
                        </a:cubicBezTo>
                        <a:cubicBezTo>
                          <a:pt x="-21505" y="553915"/>
                          <a:pt x="41340" y="3556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F11E9-F097-798A-74C3-D9339BAC255D}"/>
              </a:ext>
            </a:extLst>
          </p:cNvPr>
          <p:cNvSpPr txBox="1"/>
          <p:nvPr/>
        </p:nvSpPr>
        <p:spPr>
          <a:xfrm>
            <a:off x="2582493" y="1407466"/>
            <a:ext cx="731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TỰ ĐÁNH GIÁ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96EF1-AE21-C909-0522-7F0D1D478811}"/>
              </a:ext>
            </a:extLst>
          </p:cNvPr>
          <p:cNvSpPr txBox="1"/>
          <p:nvPr/>
        </p:nvSpPr>
        <p:spPr>
          <a:xfrm>
            <a:off x="1162191" y="1869131"/>
            <a:ext cx="8735502" cy="984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2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 và tên HS: ………………………… Lớp: ………………………………...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2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 đề: …………………………………………………………………………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9F0EBA-0FE7-557D-BA48-0A8B89D4D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903024"/>
              </p:ext>
            </p:extLst>
          </p:nvPr>
        </p:nvGraphicFramePr>
        <p:xfrm>
          <a:off x="1162191" y="3062633"/>
          <a:ext cx="9867616" cy="31756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85569">
                  <a:extLst>
                    <a:ext uri="{9D8B030D-6E8A-4147-A177-3AD203B41FA5}">
                      <a16:colId xmlns:a16="http://schemas.microsoft.com/office/drawing/2014/main" val="1659391624"/>
                    </a:ext>
                  </a:extLst>
                </a:gridCol>
                <a:gridCol w="5382047">
                  <a:extLst>
                    <a:ext uri="{9D8B030D-6E8A-4147-A177-3AD203B41FA5}">
                      <a16:colId xmlns:a16="http://schemas.microsoft.com/office/drawing/2014/main" val="349050453"/>
                    </a:ext>
                  </a:extLst>
                </a:gridCol>
              </a:tblGrid>
              <a:tr h="1665360">
                <a:tc>
                  <a:txBody>
                    <a:bodyPr/>
                    <a:lstStyle/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Em đã có thêm những hiểu biết gì về chủ đề để hoàn thiện bản thân?</a:t>
                      </a:r>
                    </a:p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</a:t>
                      </a:r>
                    </a:p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346" marR="443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Em mong muốn được tìm hiểu thêm những nội dung gì liên quan đến chủ đề này?</a:t>
                      </a:r>
                    </a:p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………………………………………….</a:t>
                      </a:r>
                    </a:p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………………………………………….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346" marR="443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449"/>
                  </a:ext>
                </a:extLst>
              </a:tr>
              <a:tr h="1510288">
                <a:tc>
                  <a:txBody>
                    <a:bodyPr/>
                    <a:lstStyle/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Em đã thể hiện được nỗ lực hoàn thiện bản thân như thế nào?</a:t>
                      </a:r>
                    </a:p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</a:t>
                      </a:r>
                    </a:p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346" marR="443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Em có thể vận dụng vào thực tiễn những điều nào và vận dụng như thế nào?</a:t>
                      </a:r>
                    </a:p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</a:t>
                      </a:r>
                    </a:p>
                    <a:p>
                      <a:pPr marL="304815" marR="0" lvl="1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……………………………………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346" marR="443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80233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0287B1F-4FDC-E005-CCDD-2C84F5EFF5B6}"/>
              </a:ext>
            </a:extLst>
          </p:cNvPr>
          <p:cNvSpPr txBox="1"/>
          <p:nvPr/>
        </p:nvSpPr>
        <p:spPr>
          <a:xfrm>
            <a:off x="1360289" y="444162"/>
            <a:ext cx="94714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en-US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3. Thực hiện phiếu đánh giá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06887"/>
      </p:ext>
    </p:extLst>
  </p:cSld>
  <p:clrMapOvr>
    <a:masterClrMapping/>
  </p:clrMapOvr>
  <p:transition spd="med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64800" y="5305099"/>
            <a:ext cx="2235310" cy="18939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1517895" y="-237038"/>
            <a:ext cx="966687" cy="75375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-46360" y="6220817"/>
            <a:ext cx="1041679" cy="859859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-380740" y="-360007"/>
            <a:ext cx="761479" cy="76147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5BA82D6-4477-2D6E-F0D8-9210D37E38A8}"/>
              </a:ext>
            </a:extLst>
          </p:cNvPr>
          <p:cNvGrpSpPr/>
          <p:nvPr/>
        </p:nvGrpSpPr>
        <p:grpSpPr>
          <a:xfrm>
            <a:off x="667003" y="2454350"/>
            <a:ext cx="3399199" cy="3337170"/>
            <a:chOff x="1917282" y="3478540"/>
            <a:chExt cx="5098798" cy="5005755"/>
          </a:xfrm>
        </p:grpSpPr>
        <p:grpSp>
          <p:nvGrpSpPr>
            <p:cNvPr id="48" name="Group 4">
              <a:extLst>
                <a:ext uri="{FF2B5EF4-FFF2-40B4-BE49-F238E27FC236}">
                  <a16:creationId xmlns:a16="http://schemas.microsoft.com/office/drawing/2014/main" id="{939425FD-CD56-3C4C-F0B7-F38EA02F6FC6}"/>
                </a:ext>
              </a:extLst>
            </p:cNvPr>
            <p:cNvGrpSpPr/>
            <p:nvPr/>
          </p:nvGrpSpPr>
          <p:grpSpPr>
            <a:xfrm rot="-5400000">
              <a:off x="2156905" y="3625120"/>
              <a:ext cx="4619552" cy="5098798"/>
              <a:chOff x="2420058" y="-408948"/>
              <a:chExt cx="16534451" cy="32621971"/>
            </a:xfrm>
          </p:grpSpPr>
          <p:sp>
            <p:nvSpPr>
              <p:cNvPr id="53" name="Freeform 5">
                <a:extLst>
                  <a:ext uri="{FF2B5EF4-FFF2-40B4-BE49-F238E27FC236}">
                    <a16:creationId xmlns:a16="http://schemas.microsoft.com/office/drawing/2014/main" id="{5D1EA534-56DA-0839-4897-B3F6E8877E36}"/>
                  </a:ext>
                </a:extLst>
              </p:cNvPr>
              <p:cNvSpPr/>
              <p:nvPr/>
            </p:nvSpPr>
            <p:spPr>
              <a:xfrm>
                <a:off x="2420058" y="-408948"/>
                <a:ext cx="16534451" cy="32621971"/>
              </a:xfrm>
              <a:custGeom>
                <a:avLst/>
                <a:gdLst/>
                <a:ahLst/>
                <a:cxnLst/>
                <a:rect l="l" t="t" r="r" b="b"/>
                <a:pathLst>
                  <a:path w="19403969" h="43962706">
                    <a:moveTo>
                      <a:pt x="19099169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43657906"/>
                    </a:lnTo>
                    <a:cubicBezTo>
                      <a:pt x="0" y="43826816"/>
                      <a:pt x="135890" y="43962706"/>
                      <a:pt x="304800" y="43962706"/>
                    </a:cubicBezTo>
                    <a:lnTo>
                      <a:pt x="19099169" y="43962706"/>
                    </a:lnTo>
                    <a:cubicBezTo>
                      <a:pt x="19268078" y="43962706"/>
                      <a:pt x="19403969" y="43826816"/>
                      <a:pt x="19403969" y="43657906"/>
                    </a:cubicBezTo>
                    <a:lnTo>
                      <a:pt x="19403969" y="304800"/>
                    </a:lnTo>
                    <a:cubicBezTo>
                      <a:pt x="19403969" y="135890"/>
                      <a:pt x="19268078" y="0"/>
                      <a:pt x="19099169" y="0"/>
                    </a:cubicBezTo>
                    <a:close/>
                  </a:path>
                </a:pathLst>
              </a:custGeom>
              <a:solidFill>
                <a:srgbClr val="FAF0F0"/>
              </a:solid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D07B07D-F7CE-E3C4-CEFE-F5C995012D61}"/>
                </a:ext>
              </a:extLst>
            </p:cNvPr>
            <p:cNvGrpSpPr/>
            <p:nvPr/>
          </p:nvGrpSpPr>
          <p:grpSpPr>
            <a:xfrm>
              <a:off x="2669297" y="3478540"/>
              <a:ext cx="3344281" cy="1065822"/>
              <a:chOff x="2669297" y="3478540"/>
              <a:chExt cx="3344281" cy="1065822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B4085B3-DE33-F2DB-0BF4-679999218712}"/>
                  </a:ext>
                </a:extLst>
              </p:cNvPr>
              <p:cNvSpPr/>
              <p:nvPr/>
            </p:nvSpPr>
            <p:spPr>
              <a:xfrm>
                <a:off x="3028199" y="3478540"/>
                <a:ext cx="2626478" cy="1065822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CCC602B0-51E5-D430-08C6-0A3B54FF24DA}"/>
                  </a:ext>
                </a:extLst>
              </p:cNvPr>
              <p:cNvSpPr txBox="1"/>
              <p:nvPr/>
            </p:nvSpPr>
            <p:spPr>
              <a:xfrm>
                <a:off x="2669297" y="3590211"/>
                <a:ext cx="3344281" cy="7226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4218"/>
                  </a:lnSpc>
                </a:pPr>
                <a:r>
                  <a:rPr lang="en-US" sz="2667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FF7314F-9DEF-4D4A-D93E-0001D73C5AFD}"/>
                </a:ext>
              </a:extLst>
            </p:cNvPr>
            <p:cNvSpPr txBox="1"/>
            <p:nvPr/>
          </p:nvSpPr>
          <p:spPr>
            <a:xfrm>
              <a:off x="2368072" y="5262057"/>
              <a:ext cx="4197219" cy="18714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vi-VN" sz="2667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lại kiến thức đã học.</a:t>
              </a:r>
              <a:endPara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848B98D-DB38-16A0-953A-A213341389E1}"/>
              </a:ext>
            </a:extLst>
          </p:cNvPr>
          <p:cNvGrpSpPr/>
          <p:nvPr/>
        </p:nvGrpSpPr>
        <p:grpSpPr>
          <a:xfrm>
            <a:off x="4314465" y="2454350"/>
            <a:ext cx="3399199" cy="3337170"/>
            <a:chOff x="1917282" y="3478540"/>
            <a:chExt cx="5098798" cy="5005755"/>
          </a:xfrm>
        </p:grpSpPr>
        <p:grpSp>
          <p:nvGrpSpPr>
            <p:cNvPr id="69" name="Group 4">
              <a:extLst>
                <a:ext uri="{FF2B5EF4-FFF2-40B4-BE49-F238E27FC236}">
                  <a16:creationId xmlns:a16="http://schemas.microsoft.com/office/drawing/2014/main" id="{2EFFD7B2-8215-56C3-94B9-AE759FFBEFAF}"/>
                </a:ext>
              </a:extLst>
            </p:cNvPr>
            <p:cNvGrpSpPr/>
            <p:nvPr/>
          </p:nvGrpSpPr>
          <p:grpSpPr>
            <a:xfrm rot="-5400000">
              <a:off x="2156905" y="3625120"/>
              <a:ext cx="4619552" cy="5098798"/>
              <a:chOff x="2420058" y="-408948"/>
              <a:chExt cx="16534451" cy="32621971"/>
            </a:xfrm>
          </p:grpSpPr>
          <p:sp>
            <p:nvSpPr>
              <p:cNvPr id="74" name="Freeform 5">
                <a:extLst>
                  <a:ext uri="{FF2B5EF4-FFF2-40B4-BE49-F238E27FC236}">
                    <a16:creationId xmlns:a16="http://schemas.microsoft.com/office/drawing/2014/main" id="{4AE4AD31-A098-A73B-8233-2C1B2E01DE3B}"/>
                  </a:ext>
                </a:extLst>
              </p:cNvPr>
              <p:cNvSpPr/>
              <p:nvPr/>
            </p:nvSpPr>
            <p:spPr>
              <a:xfrm>
                <a:off x="2420058" y="-408948"/>
                <a:ext cx="16534451" cy="32621971"/>
              </a:xfrm>
              <a:custGeom>
                <a:avLst/>
                <a:gdLst/>
                <a:ahLst/>
                <a:cxnLst/>
                <a:rect l="l" t="t" r="r" b="b"/>
                <a:pathLst>
                  <a:path w="19403969" h="43962706">
                    <a:moveTo>
                      <a:pt x="19099169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43657906"/>
                    </a:lnTo>
                    <a:cubicBezTo>
                      <a:pt x="0" y="43826816"/>
                      <a:pt x="135890" y="43962706"/>
                      <a:pt x="304800" y="43962706"/>
                    </a:cubicBezTo>
                    <a:lnTo>
                      <a:pt x="19099169" y="43962706"/>
                    </a:lnTo>
                    <a:cubicBezTo>
                      <a:pt x="19268078" y="43962706"/>
                      <a:pt x="19403969" y="43826816"/>
                      <a:pt x="19403969" y="43657906"/>
                    </a:cubicBezTo>
                    <a:lnTo>
                      <a:pt x="19403969" y="304800"/>
                    </a:lnTo>
                    <a:cubicBezTo>
                      <a:pt x="19403969" y="135890"/>
                      <a:pt x="19268078" y="0"/>
                      <a:pt x="19099169" y="0"/>
                    </a:cubicBezTo>
                    <a:close/>
                  </a:path>
                </a:pathLst>
              </a:custGeom>
              <a:solidFill>
                <a:srgbClr val="FAF0F0"/>
              </a:solid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70A4AC4-9FF8-B0CD-0EC1-085BABEBA31A}"/>
                </a:ext>
              </a:extLst>
            </p:cNvPr>
            <p:cNvGrpSpPr/>
            <p:nvPr/>
          </p:nvGrpSpPr>
          <p:grpSpPr>
            <a:xfrm>
              <a:off x="2669297" y="3478540"/>
              <a:ext cx="3344281" cy="1065822"/>
              <a:chOff x="2669297" y="3478540"/>
              <a:chExt cx="3344281" cy="1065822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AB095F63-ED16-1409-6629-A7DB66DD6268}"/>
                  </a:ext>
                </a:extLst>
              </p:cNvPr>
              <p:cNvSpPr/>
              <p:nvPr/>
            </p:nvSpPr>
            <p:spPr>
              <a:xfrm>
                <a:off x="3028199" y="3478540"/>
                <a:ext cx="2626478" cy="1065822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3" name="TextBox 5">
                <a:extLst>
                  <a:ext uri="{FF2B5EF4-FFF2-40B4-BE49-F238E27FC236}">
                    <a16:creationId xmlns:a16="http://schemas.microsoft.com/office/drawing/2014/main" id="{C93A8CE3-54F9-04E6-D5A8-A6143CDF5B79}"/>
                  </a:ext>
                </a:extLst>
              </p:cNvPr>
              <p:cNvSpPr txBox="1"/>
              <p:nvPr/>
            </p:nvSpPr>
            <p:spPr>
              <a:xfrm>
                <a:off x="2669297" y="3590211"/>
                <a:ext cx="3344281" cy="7226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4218"/>
                  </a:lnSpc>
                </a:pPr>
                <a:r>
                  <a:rPr lang="en-US" sz="2667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AE7CC9A-BB55-F82B-CE22-29F326A07D46}"/>
                </a:ext>
              </a:extLst>
            </p:cNvPr>
            <p:cNvSpPr txBox="1"/>
            <p:nvPr/>
          </p:nvSpPr>
          <p:spPr>
            <a:xfrm>
              <a:off x="2251024" y="5159817"/>
              <a:ext cx="4431313" cy="18714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vi-VN" sz="2667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Rèn luyện các kĩ năng đã được học</a:t>
              </a:r>
              <a:endPara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820F475-95A7-EBB7-D7D6-9B05F8B49794}"/>
              </a:ext>
            </a:extLst>
          </p:cNvPr>
          <p:cNvGrpSpPr/>
          <p:nvPr/>
        </p:nvGrpSpPr>
        <p:grpSpPr>
          <a:xfrm>
            <a:off x="8014190" y="2454350"/>
            <a:ext cx="3399199" cy="3337170"/>
            <a:chOff x="1917282" y="3478540"/>
            <a:chExt cx="5098798" cy="5005755"/>
          </a:xfrm>
        </p:grpSpPr>
        <p:grpSp>
          <p:nvGrpSpPr>
            <p:cNvPr id="76" name="Group 4">
              <a:extLst>
                <a:ext uri="{FF2B5EF4-FFF2-40B4-BE49-F238E27FC236}">
                  <a16:creationId xmlns:a16="http://schemas.microsoft.com/office/drawing/2014/main" id="{68290959-7735-4B11-7364-358CD2787D2A}"/>
                </a:ext>
              </a:extLst>
            </p:cNvPr>
            <p:cNvGrpSpPr/>
            <p:nvPr/>
          </p:nvGrpSpPr>
          <p:grpSpPr>
            <a:xfrm rot="-5400000">
              <a:off x="2156905" y="3625120"/>
              <a:ext cx="4619552" cy="5098798"/>
              <a:chOff x="2420058" y="-408948"/>
              <a:chExt cx="16534451" cy="32621971"/>
            </a:xfrm>
          </p:grpSpPr>
          <p:sp>
            <p:nvSpPr>
              <p:cNvPr id="81" name="Freeform 5">
                <a:extLst>
                  <a:ext uri="{FF2B5EF4-FFF2-40B4-BE49-F238E27FC236}">
                    <a16:creationId xmlns:a16="http://schemas.microsoft.com/office/drawing/2014/main" id="{94D344C2-1B67-AC15-93DA-F749D1D38410}"/>
                  </a:ext>
                </a:extLst>
              </p:cNvPr>
              <p:cNvSpPr/>
              <p:nvPr/>
            </p:nvSpPr>
            <p:spPr>
              <a:xfrm>
                <a:off x="2420058" y="-408948"/>
                <a:ext cx="16534451" cy="32621971"/>
              </a:xfrm>
              <a:custGeom>
                <a:avLst/>
                <a:gdLst/>
                <a:ahLst/>
                <a:cxnLst/>
                <a:rect l="l" t="t" r="r" b="b"/>
                <a:pathLst>
                  <a:path w="19403969" h="43962706">
                    <a:moveTo>
                      <a:pt x="19099169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43657906"/>
                    </a:lnTo>
                    <a:cubicBezTo>
                      <a:pt x="0" y="43826816"/>
                      <a:pt x="135890" y="43962706"/>
                      <a:pt x="304800" y="43962706"/>
                    </a:cubicBezTo>
                    <a:lnTo>
                      <a:pt x="19099169" y="43962706"/>
                    </a:lnTo>
                    <a:cubicBezTo>
                      <a:pt x="19268078" y="43962706"/>
                      <a:pt x="19403969" y="43826816"/>
                      <a:pt x="19403969" y="43657906"/>
                    </a:cubicBezTo>
                    <a:lnTo>
                      <a:pt x="19403969" y="304800"/>
                    </a:lnTo>
                    <a:cubicBezTo>
                      <a:pt x="19403969" y="135890"/>
                      <a:pt x="19268078" y="0"/>
                      <a:pt x="19099169" y="0"/>
                    </a:cubicBezTo>
                    <a:close/>
                  </a:path>
                </a:pathLst>
              </a:custGeom>
              <a:solidFill>
                <a:srgbClr val="FAF0F0"/>
              </a:solid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C355D034-3232-18AF-1A64-A120EBD1B5C1}"/>
                </a:ext>
              </a:extLst>
            </p:cNvPr>
            <p:cNvGrpSpPr/>
            <p:nvPr/>
          </p:nvGrpSpPr>
          <p:grpSpPr>
            <a:xfrm>
              <a:off x="2669297" y="3478540"/>
              <a:ext cx="3344281" cy="1065822"/>
              <a:chOff x="2669297" y="3478540"/>
              <a:chExt cx="3344281" cy="1065822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EDDB8559-7E30-BC8B-9A03-AFB1C64AA002}"/>
                  </a:ext>
                </a:extLst>
              </p:cNvPr>
              <p:cNvSpPr/>
              <p:nvPr/>
            </p:nvSpPr>
            <p:spPr>
              <a:xfrm>
                <a:off x="3028199" y="3478540"/>
                <a:ext cx="2626478" cy="1065822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0" name="TextBox 5">
                <a:extLst>
                  <a:ext uri="{FF2B5EF4-FFF2-40B4-BE49-F238E27FC236}">
                    <a16:creationId xmlns:a16="http://schemas.microsoft.com/office/drawing/2014/main" id="{720836EB-2119-22B4-7EFA-9257CD35AACB}"/>
                  </a:ext>
                </a:extLst>
              </p:cNvPr>
              <p:cNvSpPr txBox="1"/>
              <p:nvPr/>
            </p:nvSpPr>
            <p:spPr>
              <a:xfrm>
                <a:off x="2669297" y="3590211"/>
                <a:ext cx="3344281" cy="7226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4218"/>
                  </a:lnSpc>
                </a:pPr>
                <a:r>
                  <a:rPr lang="en-US" sz="2667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0FBF057-8960-BB3F-818C-C24A58FD2CF6}"/>
                </a:ext>
              </a:extLst>
            </p:cNvPr>
            <p:cNvSpPr txBox="1"/>
            <p:nvPr/>
          </p:nvSpPr>
          <p:spPr>
            <a:xfrm>
              <a:off x="2368072" y="4724334"/>
              <a:ext cx="4197219" cy="35385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</a:pPr>
              <a:r>
                <a:rPr lang="vi-VN" sz="2533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Đọc trước nội dung </a:t>
              </a:r>
              <a:r>
                <a:rPr lang="vi-VN" sz="2533" b="1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chủ đề 4: Người chủ gia đình tương lai.</a:t>
              </a:r>
              <a:endParaRPr lang="en-US" sz="2533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FA3F45D7-1C26-A3BD-6F2C-2F8A1E5410B8}"/>
              </a:ext>
            </a:extLst>
          </p:cNvPr>
          <p:cNvSpPr txBox="1"/>
          <p:nvPr/>
        </p:nvSpPr>
        <p:spPr>
          <a:xfrm>
            <a:off x="1556530" y="947256"/>
            <a:ext cx="907894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241"/>
              </a:lnSpc>
            </a:pPr>
            <a:r>
              <a:rPr lang="en-US" sz="44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952674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55199" y="5402674"/>
            <a:ext cx="4310039" cy="6190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30818" y="-145206"/>
            <a:ext cx="1696386" cy="15973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45661" y="-666536"/>
            <a:ext cx="2862922" cy="2743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0244611" y="4821329"/>
            <a:ext cx="2862922" cy="2743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94146" y="5977064"/>
            <a:ext cx="2235310" cy="18939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9440762" y="-1002011"/>
            <a:ext cx="2235310" cy="18939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0485481" y="1180119"/>
            <a:ext cx="1041679" cy="8598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41545">
            <a:off x="2658542" y="-103744"/>
            <a:ext cx="746905" cy="664746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696163" y="5030177"/>
            <a:ext cx="305440" cy="2909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625600" y="6109901"/>
            <a:ext cx="174296" cy="166056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366905" y="1910608"/>
            <a:ext cx="174296" cy="166056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355728" y="3151075"/>
            <a:ext cx="711455" cy="711455"/>
            <a:chOff x="0" y="0"/>
            <a:chExt cx="1422911" cy="142291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23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23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7072786" y="6566679"/>
            <a:ext cx="781985" cy="781985"/>
            <a:chOff x="0" y="0"/>
            <a:chExt cx="1563971" cy="156397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7853027" y="-247806"/>
            <a:ext cx="761479" cy="761479"/>
            <a:chOff x="0" y="0"/>
            <a:chExt cx="1522959" cy="152295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1" name="TextBox 12">
            <a:extLst>
              <a:ext uri="{FF2B5EF4-FFF2-40B4-BE49-F238E27FC236}">
                <a16:creationId xmlns:a16="http://schemas.microsoft.com/office/drawing/2014/main" id="{F1667173-6138-03AB-6F7B-43DE614F28D9}"/>
              </a:ext>
            </a:extLst>
          </p:cNvPr>
          <p:cNvSpPr txBox="1"/>
          <p:nvPr/>
        </p:nvSpPr>
        <p:spPr>
          <a:xfrm>
            <a:off x="426508" y="2453590"/>
            <a:ext cx="11552124" cy="2310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334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NGHE,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1018720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0261600" y="-789903"/>
            <a:ext cx="2235310" cy="1893917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-227676" y="-55467"/>
            <a:ext cx="761479" cy="76147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2" name="TextBox 3">
            <a:extLst>
              <a:ext uri="{FF2B5EF4-FFF2-40B4-BE49-F238E27FC236}">
                <a16:creationId xmlns:a16="http://schemas.microsoft.com/office/drawing/2014/main" id="{5DBE1595-8868-2585-A0E8-8DD5637A9E71}"/>
              </a:ext>
            </a:extLst>
          </p:cNvPr>
          <p:cNvSpPr txBox="1"/>
          <p:nvPr/>
        </p:nvSpPr>
        <p:spPr>
          <a:xfrm>
            <a:off x="1556530" y="430808"/>
            <a:ext cx="907894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241"/>
              </a:lnSpc>
            </a:pPr>
            <a:r>
              <a:rPr lang="en-US" sz="44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14B639-E701-A816-9F4A-A6E4E0F282D0}"/>
              </a:ext>
            </a:extLst>
          </p:cNvPr>
          <p:cNvSpPr/>
          <p:nvPr/>
        </p:nvSpPr>
        <p:spPr>
          <a:xfrm>
            <a:off x="763215" y="1366373"/>
            <a:ext cx="10620025" cy="938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1.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2389A7-4A6A-6290-4BFF-C0E45C4D03A3}"/>
              </a:ext>
            </a:extLst>
          </p:cNvPr>
          <p:cNvSpPr/>
          <p:nvPr/>
        </p:nvSpPr>
        <p:spPr>
          <a:xfrm>
            <a:off x="763216" y="2532186"/>
            <a:ext cx="10620025" cy="938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2.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7C54D0-863E-64DD-3B13-214C8F9D60DC}"/>
              </a:ext>
            </a:extLst>
          </p:cNvPr>
          <p:cNvSpPr/>
          <p:nvPr/>
        </p:nvSpPr>
        <p:spPr>
          <a:xfrm>
            <a:off x="762001" y="3841638"/>
            <a:ext cx="10667999" cy="938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3.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B1CFE1-E52C-C761-D1E0-55FAEFC598D1}"/>
              </a:ext>
            </a:extLst>
          </p:cNvPr>
          <p:cNvSpPr/>
          <p:nvPr/>
        </p:nvSpPr>
        <p:spPr>
          <a:xfrm>
            <a:off x="762001" y="5133309"/>
            <a:ext cx="10667999" cy="12938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4.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0261600" y="-789903"/>
            <a:ext cx="2235310" cy="1893917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-227676" y="-55467"/>
            <a:ext cx="761479" cy="76147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2" name="TextBox 3">
            <a:extLst>
              <a:ext uri="{FF2B5EF4-FFF2-40B4-BE49-F238E27FC236}">
                <a16:creationId xmlns:a16="http://schemas.microsoft.com/office/drawing/2014/main" id="{5DBE1595-8868-2585-A0E8-8DD5637A9E71}"/>
              </a:ext>
            </a:extLst>
          </p:cNvPr>
          <p:cNvSpPr txBox="1"/>
          <p:nvPr/>
        </p:nvSpPr>
        <p:spPr>
          <a:xfrm>
            <a:off x="1556530" y="430808"/>
            <a:ext cx="907894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241"/>
              </a:lnSpc>
            </a:pPr>
            <a:r>
              <a:rPr lang="en-US" sz="44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14B639-E701-A816-9F4A-A6E4E0F282D0}"/>
              </a:ext>
            </a:extLst>
          </p:cNvPr>
          <p:cNvSpPr/>
          <p:nvPr/>
        </p:nvSpPr>
        <p:spPr>
          <a:xfrm>
            <a:off x="764468" y="1414419"/>
            <a:ext cx="10620025" cy="13820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5.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2389A7-4A6A-6290-4BFF-C0E45C4D03A3}"/>
              </a:ext>
            </a:extLst>
          </p:cNvPr>
          <p:cNvSpPr/>
          <p:nvPr/>
        </p:nvSpPr>
        <p:spPr>
          <a:xfrm>
            <a:off x="764468" y="3183387"/>
            <a:ext cx="10620025" cy="11709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6.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7C54D0-863E-64DD-3B13-214C8F9D60DC}"/>
              </a:ext>
            </a:extLst>
          </p:cNvPr>
          <p:cNvSpPr/>
          <p:nvPr/>
        </p:nvSpPr>
        <p:spPr>
          <a:xfrm>
            <a:off x="741696" y="4741228"/>
            <a:ext cx="10667999" cy="15128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7.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thân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146" y="5977064"/>
            <a:ext cx="2235310" cy="18939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9440762" y="-1002011"/>
            <a:ext cx="2235310" cy="18939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611158" y="1419131"/>
            <a:ext cx="966687" cy="75375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1277099" y="3219651"/>
            <a:ext cx="1041679" cy="85985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7072786" y="6566679"/>
            <a:ext cx="781985" cy="781985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4158621" y="-380740"/>
            <a:ext cx="761479" cy="76147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745661" y="-666536"/>
            <a:ext cx="2862922" cy="27432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0244611" y="4821329"/>
            <a:ext cx="2862922" cy="27432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FAEDDE7-3D1F-7ACA-F090-259D3CDF2EAA}"/>
              </a:ext>
            </a:extLst>
          </p:cNvPr>
          <p:cNvGrpSpPr/>
          <p:nvPr/>
        </p:nvGrpSpPr>
        <p:grpSpPr>
          <a:xfrm>
            <a:off x="2529455" y="1397282"/>
            <a:ext cx="7817703" cy="4253961"/>
            <a:chOff x="3442651" y="2316688"/>
            <a:chExt cx="11726554" cy="638094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3B5DC18-3862-148E-59BC-E7AAB486BF58}"/>
                </a:ext>
              </a:extLst>
            </p:cNvPr>
            <p:cNvSpPr/>
            <p:nvPr/>
          </p:nvSpPr>
          <p:spPr>
            <a:xfrm>
              <a:off x="3646803" y="2471533"/>
              <a:ext cx="11522402" cy="62260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id="{2DBE8BDC-9006-49D8-597E-2ECFFE784B0E}"/>
                </a:ext>
              </a:extLst>
            </p:cNvPr>
            <p:cNvSpPr txBox="1"/>
            <p:nvPr/>
          </p:nvSpPr>
          <p:spPr>
            <a:xfrm>
              <a:off x="3442651" y="2316688"/>
              <a:ext cx="11277600" cy="59057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en-US" sz="4400" b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7.</a:t>
              </a:r>
              <a:endParaRPr lang="en-US" sz="44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>
                <a:lnSpc>
                  <a:spcPct val="150000"/>
                </a:lnSpc>
              </a:pP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hút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phấn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đấu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thiện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4400" b="1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endParaRPr lang="en-US" sz="44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370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1715">
            <a:off x="781" y="-201344"/>
            <a:ext cx="966687" cy="753755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1599164" y="-144442"/>
            <a:ext cx="761479" cy="76147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" name="Group 21">
            <a:extLst>
              <a:ext uri="{FF2B5EF4-FFF2-40B4-BE49-F238E27FC236}">
                <a16:creationId xmlns:a16="http://schemas.microsoft.com/office/drawing/2014/main" id="{2951EC7C-00C7-B862-36BA-8F845642A7CA}"/>
              </a:ext>
            </a:extLst>
          </p:cNvPr>
          <p:cNvGrpSpPr/>
          <p:nvPr/>
        </p:nvGrpSpPr>
        <p:grpSpPr>
          <a:xfrm>
            <a:off x="0" y="6161166"/>
            <a:ext cx="781985" cy="781985"/>
            <a:chOff x="0" y="0"/>
            <a:chExt cx="1563971" cy="1563971"/>
          </a:xfrm>
        </p:grpSpPr>
        <p:grpSp>
          <p:nvGrpSpPr>
            <p:cNvPr id="10" name="Group 22">
              <a:extLst>
                <a:ext uri="{FF2B5EF4-FFF2-40B4-BE49-F238E27FC236}">
                  <a16:creationId xmlns:a16="http://schemas.microsoft.com/office/drawing/2014/main" id="{556F5D34-AF32-A038-880C-6B98EA70D43B}"/>
                </a:ext>
              </a:extLst>
            </p:cNvPr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9" name="Freeform 23">
                <a:extLst>
                  <a:ext uri="{FF2B5EF4-FFF2-40B4-BE49-F238E27FC236}">
                    <a16:creationId xmlns:a16="http://schemas.microsoft.com/office/drawing/2014/main" id="{170CD3B7-0F52-597C-DCD2-1C8770F95A1F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4">
                <a:extLst>
                  <a:ext uri="{FF2B5EF4-FFF2-40B4-BE49-F238E27FC236}">
                    <a16:creationId xmlns:a16="http://schemas.microsoft.com/office/drawing/2014/main" id="{C295CA7D-39F3-936C-1717-5E67DF1DC3F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BA741549-D565-2712-7D4D-D7366682E841}"/>
                </a:ext>
              </a:extLst>
            </p:cNvPr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1CB7E75-F230-E048-B473-7F50F7284490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D692B9BC-B5AE-956D-4697-EDC1F0E11A2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09984E-B6CF-AC10-FB51-B72557A8D052}"/>
              </a:ext>
            </a:extLst>
          </p:cNvPr>
          <p:cNvSpPr txBox="1"/>
          <p:nvPr/>
        </p:nvSpPr>
        <p:spPr>
          <a:xfrm>
            <a:off x="1017892" y="335377"/>
            <a:ext cx="10620443" cy="1348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vi-VN" sz="2900" b="1">
                <a:solidFill>
                  <a:srgbClr val="C00000"/>
                </a:solidFill>
                <a:cs typeface="Arial" panose="020B0604020202020204" pitchFamily="34" charset="0"/>
              </a:rPr>
              <a:t>Nhiệm vụ 1: Đề xuất ý tưởng truyền cảm hứng để thu hút các bạn cùng tham gia hoạt động hoàn thiện bản thân</a:t>
            </a:r>
            <a:endParaRPr lang="en-US" sz="2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3E8B91-E373-36FC-4C77-6187C2A5EBBF}"/>
              </a:ext>
            </a:extLst>
          </p:cNvPr>
          <p:cNvSpPr txBox="1"/>
          <p:nvPr/>
        </p:nvSpPr>
        <p:spPr>
          <a:xfrm>
            <a:off x="1378857" y="3595376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 defTabSz="609630">
              <a:buFont typeface="Wingdings" panose="05000000000000000000" pitchFamily="2" charset="2"/>
              <a:buChar char="Ø"/>
            </a:pPr>
            <a:r>
              <a:rPr lang="en-US" sz="2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096AB-59EB-6EF9-606F-EE9446CF5BE0}"/>
              </a:ext>
            </a:extLst>
          </p:cNvPr>
          <p:cNvSpPr txBox="1"/>
          <p:nvPr/>
        </p:nvSpPr>
        <p:spPr>
          <a:xfrm>
            <a:off x="1270000" y="4168495"/>
            <a:ext cx="9652000" cy="2359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defTabSz="60963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lập và tham gia CLB kĩ năng sống.</a:t>
            </a:r>
          </a:p>
          <a:p>
            <a:pPr marL="381019" indent="-381019" defTabSz="60963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 diễn đàn về việc hoàn thiện và phát triển bản thân.</a:t>
            </a:r>
          </a:p>
          <a:p>
            <a:pPr marL="381019" indent="-381019" defTabSz="60963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các thử thách hình thành thói quen tích cực.</a:t>
            </a:r>
          </a:p>
          <a:p>
            <a:pPr marL="381019" indent="-381019" defTabSz="60963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 thông về tấm gương nỗ lực hoàn thiện bản thân.</a:t>
            </a:r>
            <a:endParaRPr lang="vi-VN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32800F-8AE8-82D5-E04D-AF7F00CD68B9}"/>
              </a:ext>
            </a:extLst>
          </p:cNvPr>
          <p:cNvGrpSpPr/>
          <p:nvPr/>
        </p:nvGrpSpPr>
        <p:grpSpPr>
          <a:xfrm>
            <a:off x="293024" y="1703602"/>
            <a:ext cx="11605951" cy="1414288"/>
            <a:chOff x="539156" y="2531286"/>
            <a:chExt cx="17408927" cy="212143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812E30C-6C6C-3A5F-843D-C4881E7AC659}"/>
                </a:ext>
              </a:extLst>
            </p:cNvPr>
            <p:cNvSpPr txBox="1"/>
            <p:nvPr/>
          </p:nvSpPr>
          <p:spPr>
            <a:xfrm>
              <a:off x="2269604" y="2531286"/>
              <a:ext cx="15678479" cy="2121433"/>
            </a:xfrm>
            <a:prstGeom prst="roundRect">
              <a:avLst/>
            </a:prstGeom>
            <a:ln w="381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</a:pP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NHÓM: </a:t>
              </a:r>
              <a:r>
                <a:rPr lang="vi-VN" sz="2667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hãy đề xuất ý tưởng truyền cảm hứng để thu hút các bạn cùng tham gia hoạt động hoàn thiện bản thân.</a:t>
              </a:r>
              <a:endPara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25DC9FCF-82D6-697D-5102-D44ACF712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56" y="2739681"/>
              <a:ext cx="1759556" cy="1759556"/>
            </a:xfrm>
            <a:prstGeom prst="rect">
              <a:avLst/>
            </a:prstGeom>
          </p:spPr>
        </p:pic>
      </p:grpSp>
      <p:sp>
        <p:nvSpPr>
          <p:cNvPr id="21" name="AutoShape 14">
            <a:extLst>
              <a:ext uri="{FF2B5EF4-FFF2-40B4-BE49-F238E27FC236}">
                <a16:creationId xmlns:a16="http://schemas.microsoft.com/office/drawing/2014/main" id="{5547157E-CE66-2A26-34D4-FC9BD8B67BA6}"/>
              </a:ext>
            </a:extLst>
          </p:cNvPr>
          <p:cNvSpPr/>
          <p:nvPr/>
        </p:nvSpPr>
        <p:spPr>
          <a:xfrm>
            <a:off x="780240" y="3331029"/>
            <a:ext cx="10922000" cy="0"/>
          </a:xfrm>
          <a:prstGeom prst="line">
            <a:avLst/>
          </a:prstGeom>
          <a:ln w="28575" cap="flat">
            <a:solidFill>
              <a:schemeClr val="accent6">
                <a:lumMod val="75000"/>
              </a:schemeClr>
            </a:solidFill>
            <a:prstDash val="lgDashDotDot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083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build="p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49553">
            <a:off x="11450681" y="-221003"/>
            <a:ext cx="1041679" cy="859859"/>
          </a:xfrm>
          <a:prstGeom prst="rect">
            <a:avLst/>
          </a:prstGeom>
        </p:spPr>
      </p:pic>
      <p:grpSp>
        <p:nvGrpSpPr>
          <p:cNvPr id="55" name="Group 15">
            <a:extLst>
              <a:ext uri="{FF2B5EF4-FFF2-40B4-BE49-F238E27FC236}">
                <a16:creationId xmlns:a16="http://schemas.microsoft.com/office/drawing/2014/main" id="{EA450877-666C-7180-BCFF-0092F3D56F0F}"/>
              </a:ext>
            </a:extLst>
          </p:cNvPr>
          <p:cNvGrpSpPr/>
          <p:nvPr/>
        </p:nvGrpSpPr>
        <p:grpSpPr>
          <a:xfrm>
            <a:off x="0" y="-6548"/>
            <a:ext cx="640680" cy="615612"/>
            <a:chOff x="0" y="0"/>
            <a:chExt cx="1563971" cy="1563971"/>
          </a:xfrm>
        </p:grpSpPr>
        <p:grpSp>
          <p:nvGrpSpPr>
            <p:cNvPr id="56" name="Group 16">
              <a:extLst>
                <a:ext uri="{FF2B5EF4-FFF2-40B4-BE49-F238E27FC236}">
                  <a16:creationId xmlns:a16="http://schemas.microsoft.com/office/drawing/2014/main" id="{40D1B2EF-B1A9-E8D5-2582-5A6D4B63FE27}"/>
                </a:ext>
              </a:extLst>
            </p:cNvPr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60" name="Freeform 17">
                <a:extLst>
                  <a:ext uri="{FF2B5EF4-FFF2-40B4-BE49-F238E27FC236}">
                    <a16:creationId xmlns:a16="http://schemas.microsoft.com/office/drawing/2014/main" id="{8617D41A-C7E7-DE73-5D92-580F3AB5E042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18">
                <a:extLst>
                  <a:ext uri="{FF2B5EF4-FFF2-40B4-BE49-F238E27FC236}">
                    <a16:creationId xmlns:a16="http://schemas.microsoft.com/office/drawing/2014/main" id="{67460C71-4259-4475-4FEE-C2FF9A6CF87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7" name="Group 19">
              <a:extLst>
                <a:ext uri="{FF2B5EF4-FFF2-40B4-BE49-F238E27FC236}">
                  <a16:creationId xmlns:a16="http://schemas.microsoft.com/office/drawing/2014/main" id="{7C2CD405-C656-2B8B-3343-B6FB4AC43037}"/>
                </a:ext>
              </a:extLst>
            </p:cNvPr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03BEA530-0F65-55D0-625A-8981EAFC3DD7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21">
                <a:extLst>
                  <a:ext uri="{FF2B5EF4-FFF2-40B4-BE49-F238E27FC236}">
                    <a16:creationId xmlns:a16="http://schemas.microsoft.com/office/drawing/2014/main" id="{99B1348A-FCF8-2582-7165-DC74558E8AB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228CD99-9E4E-8D2C-C3C9-A21103630C15}"/>
              </a:ext>
            </a:extLst>
          </p:cNvPr>
          <p:cNvSpPr/>
          <p:nvPr/>
        </p:nvSpPr>
        <p:spPr>
          <a:xfrm>
            <a:off x="3915616" y="2291041"/>
            <a:ext cx="4517254" cy="1722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lại những mối quan hệ: nhìn nhận và duy trì những mối quan hệ tốt, lọc bạn bè trên </a:t>
            </a:r>
            <a:r>
              <a:rPr lang="vi-VN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37DB134-C520-FBB1-D15B-BE9CAF0626F5}"/>
              </a:ext>
            </a:extLst>
          </p:cNvPr>
          <p:cNvSpPr/>
          <p:nvPr/>
        </p:nvSpPr>
        <p:spPr>
          <a:xfrm>
            <a:off x="440250" y="2291041"/>
            <a:ext cx="3276669" cy="17223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CLB thể dục thể thao của trường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 descr="A group of people playing basketball&#10;&#10;Description automatically generated">
            <a:extLst>
              <a:ext uri="{FF2B5EF4-FFF2-40B4-BE49-F238E27FC236}">
                <a16:creationId xmlns:a16="http://schemas.microsoft.com/office/drawing/2014/main" id="{38843911-7013-A7AA-31C5-865020987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8" y="4462340"/>
            <a:ext cx="3122646" cy="1722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17B8B8FB-FB30-79BB-FD17-CA0F6910E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42" y="4453847"/>
            <a:ext cx="2884714" cy="1730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E556C99-B5F9-1069-D510-544ACE5D68B1}"/>
              </a:ext>
            </a:extLst>
          </p:cNvPr>
          <p:cNvGrpSpPr/>
          <p:nvPr/>
        </p:nvGrpSpPr>
        <p:grpSpPr>
          <a:xfrm>
            <a:off x="0" y="834226"/>
            <a:ext cx="9766183" cy="1007541"/>
            <a:chOff x="0" y="542842"/>
            <a:chExt cx="9766183" cy="10075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964AA8-F2E3-11E3-F5CD-C16508FDB5A1}"/>
                </a:ext>
              </a:extLst>
            </p:cNvPr>
            <p:cNvSpPr/>
            <p:nvPr/>
          </p:nvSpPr>
          <p:spPr>
            <a:xfrm>
              <a:off x="0" y="542842"/>
              <a:ext cx="9318171" cy="1007541"/>
            </a:xfrm>
            <a:prstGeom prst="rect">
              <a:avLst/>
            </a:prstGeom>
            <a:solidFill>
              <a:srgbClr val="EEEA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27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số ý</a:t>
              </a:r>
              <a:r>
                <a:rPr lang="vi-VN" sz="27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tưởng truyền cảm hứng</a:t>
              </a:r>
              <a:r>
                <a:rPr lang="en-US" sz="27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F552518E-69DE-CA9A-0933-46EC28A73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912216" y="559946"/>
              <a:ext cx="1853967" cy="973332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2E108F-44D2-2BAE-65C3-9B8F864765D6}"/>
              </a:ext>
            </a:extLst>
          </p:cNvPr>
          <p:cNvSpPr/>
          <p:nvPr/>
        </p:nvSpPr>
        <p:spPr>
          <a:xfrm>
            <a:off x="8631567" y="2291041"/>
            <a:ext cx="3133212" cy="17223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lập một nhóm Đọc sách.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oup of people standing around a table with papers on it&#10;&#10;Description automatically generated with low confidence">
            <a:extLst>
              <a:ext uri="{FF2B5EF4-FFF2-40B4-BE49-F238E27FC236}">
                <a16:creationId xmlns:a16="http://schemas.microsoft.com/office/drawing/2014/main" id="{D1FD2C1C-1D77-D4B6-DC0A-FC7CB66796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09" y="4453847"/>
            <a:ext cx="3056650" cy="1730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8681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49553">
            <a:off x="11450681" y="-221003"/>
            <a:ext cx="1041679" cy="859859"/>
          </a:xfrm>
          <a:prstGeom prst="rect">
            <a:avLst/>
          </a:prstGeom>
        </p:spPr>
      </p:pic>
      <p:grpSp>
        <p:nvGrpSpPr>
          <p:cNvPr id="55" name="Group 15">
            <a:extLst>
              <a:ext uri="{FF2B5EF4-FFF2-40B4-BE49-F238E27FC236}">
                <a16:creationId xmlns:a16="http://schemas.microsoft.com/office/drawing/2014/main" id="{EA450877-666C-7180-BCFF-0092F3D56F0F}"/>
              </a:ext>
            </a:extLst>
          </p:cNvPr>
          <p:cNvGrpSpPr/>
          <p:nvPr/>
        </p:nvGrpSpPr>
        <p:grpSpPr>
          <a:xfrm>
            <a:off x="0" y="-6548"/>
            <a:ext cx="640680" cy="615612"/>
            <a:chOff x="0" y="0"/>
            <a:chExt cx="1563971" cy="1563971"/>
          </a:xfrm>
        </p:grpSpPr>
        <p:grpSp>
          <p:nvGrpSpPr>
            <p:cNvPr id="56" name="Group 16">
              <a:extLst>
                <a:ext uri="{FF2B5EF4-FFF2-40B4-BE49-F238E27FC236}">
                  <a16:creationId xmlns:a16="http://schemas.microsoft.com/office/drawing/2014/main" id="{40D1B2EF-B1A9-E8D5-2582-5A6D4B63FE27}"/>
                </a:ext>
              </a:extLst>
            </p:cNvPr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60" name="Freeform 17">
                <a:extLst>
                  <a:ext uri="{FF2B5EF4-FFF2-40B4-BE49-F238E27FC236}">
                    <a16:creationId xmlns:a16="http://schemas.microsoft.com/office/drawing/2014/main" id="{8617D41A-C7E7-DE73-5D92-580F3AB5E042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18">
                <a:extLst>
                  <a:ext uri="{FF2B5EF4-FFF2-40B4-BE49-F238E27FC236}">
                    <a16:creationId xmlns:a16="http://schemas.microsoft.com/office/drawing/2014/main" id="{67460C71-4259-4475-4FEE-C2FF9A6CF87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7" name="Group 19">
              <a:extLst>
                <a:ext uri="{FF2B5EF4-FFF2-40B4-BE49-F238E27FC236}">
                  <a16:creationId xmlns:a16="http://schemas.microsoft.com/office/drawing/2014/main" id="{7C2CD405-C656-2B8B-3343-B6FB4AC43037}"/>
                </a:ext>
              </a:extLst>
            </p:cNvPr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03BEA530-0F65-55D0-625A-8981EAFC3DD7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21">
                <a:extLst>
                  <a:ext uri="{FF2B5EF4-FFF2-40B4-BE49-F238E27FC236}">
                    <a16:creationId xmlns:a16="http://schemas.microsoft.com/office/drawing/2014/main" id="{99B1348A-FCF8-2582-7165-DC74558E8AB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228CD99-9E4E-8D2C-C3C9-A21103630C15}"/>
              </a:ext>
            </a:extLst>
          </p:cNvPr>
          <p:cNvSpPr/>
          <p:nvPr/>
        </p:nvSpPr>
        <p:spPr>
          <a:xfrm>
            <a:off x="438107" y="2243733"/>
            <a:ext cx="4990589" cy="1722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vi-VN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cho mình những câu chuyện truyền cảm hứng trong học tập hoặc động lực sống, đạt được ước mơ.</a:t>
            </a:r>
            <a:endParaRPr lang="vi-VN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556C99-B5F9-1069-D510-544ACE5D68B1}"/>
              </a:ext>
            </a:extLst>
          </p:cNvPr>
          <p:cNvGrpSpPr/>
          <p:nvPr/>
        </p:nvGrpSpPr>
        <p:grpSpPr>
          <a:xfrm>
            <a:off x="0" y="834226"/>
            <a:ext cx="9766183" cy="1007541"/>
            <a:chOff x="0" y="542842"/>
            <a:chExt cx="9766183" cy="10075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964AA8-F2E3-11E3-F5CD-C16508FDB5A1}"/>
                </a:ext>
              </a:extLst>
            </p:cNvPr>
            <p:cNvSpPr/>
            <p:nvPr/>
          </p:nvSpPr>
          <p:spPr>
            <a:xfrm>
              <a:off x="0" y="542842"/>
              <a:ext cx="9318171" cy="1007541"/>
            </a:xfrm>
            <a:prstGeom prst="rect">
              <a:avLst/>
            </a:prstGeom>
            <a:solidFill>
              <a:srgbClr val="EEEA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27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số ý</a:t>
              </a:r>
              <a:r>
                <a:rPr lang="vi-VN" sz="27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tưởng truyền cảm hứng</a:t>
              </a:r>
              <a:r>
                <a:rPr lang="en-US" sz="27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F552518E-69DE-CA9A-0933-46EC28A73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912216" y="559946"/>
              <a:ext cx="1853967" cy="973332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2E108F-44D2-2BAE-65C3-9B8F864765D6}"/>
              </a:ext>
            </a:extLst>
          </p:cNvPr>
          <p:cNvSpPr/>
          <p:nvPr/>
        </p:nvSpPr>
        <p:spPr>
          <a:xfrm>
            <a:off x="6173538" y="2243733"/>
            <a:ext cx="5331322" cy="1722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</a:pPr>
            <a:r>
              <a:rPr lang="vi-VN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cho mình một kênh Postcard truyền cảm hứng về các lĩnh vực mà em quan tâm</a:t>
            </a:r>
            <a:endParaRPr lang="vi-VN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419992D-239E-7219-3F8D-C6C61CEB2E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8" y="4368036"/>
            <a:ext cx="4012947" cy="2022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CC7725D-6011-F0E0-8FCE-B479DFB29A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99" y="4368035"/>
            <a:ext cx="3595599" cy="2022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72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6"/>
          <p:cNvGrpSpPr/>
          <p:nvPr/>
        </p:nvGrpSpPr>
        <p:grpSpPr>
          <a:xfrm>
            <a:off x="-332690" y="-65329"/>
            <a:ext cx="761479" cy="76147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" name="Group 21">
            <a:extLst>
              <a:ext uri="{FF2B5EF4-FFF2-40B4-BE49-F238E27FC236}">
                <a16:creationId xmlns:a16="http://schemas.microsoft.com/office/drawing/2014/main" id="{2951EC7C-00C7-B862-36BA-8F845642A7CA}"/>
              </a:ext>
            </a:extLst>
          </p:cNvPr>
          <p:cNvGrpSpPr/>
          <p:nvPr/>
        </p:nvGrpSpPr>
        <p:grpSpPr>
          <a:xfrm>
            <a:off x="11372219" y="6163414"/>
            <a:ext cx="781985" cy="781985"/>
            <a:chOff x="0" y="0"/>
            <a:chExt cx="1563971" cy="1563971"/>
          </a:xfrm>
        </p:grpSpPr>
        <p:grpSp>
          <p:nvGrpSpPr>
            <p:cNvPr id="10" name="Group 22">
              <a:extLst>
                <a:ext uri="{FF2B5EF4-FFF2-40B4-BE49-F238E27FC236}">
                  <a16:creationId xmlns:a16="http://schemas.microsoft.com/office/drawing/2014/main" id="{556F5D34-AF32-A038-880C-6B98EA70D43B}"/>
                </a:ext>
              </a:extLst>
            </p:cNvPr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9" name="Freeform 23">
                <a:extLst>
                  <a:ext uri="{FF2B5EF4-FFF2-40B4-BE49-F238E27FC236}">
                    <a16:creationId xmlns:a16="http://schemas.microsoft.com/office/drawing/2014/main" id="{170CD3B7-0F52-597C-DCD2-1C8770F95A1F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4">
                <a:extLst>
                  <a:ext uri="{FF2B5EF4-FFF2-40B4-BE49-F238E27FC236}">
                    <a16:creationId xmlns:a16="http://schemas.microsoft.com/office/drawing/2014/main" id="{C295CA7D-39F3-936C-1717-5E67DF1DC3F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BA741549-D565-2712-7D4D-D7366682E841}"/>
                </a:ext>
              </a:extLst>
            </p:cNvPr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1CB7E75-F230-E048-B473-7F50F7284490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D692B9BC-B5AE-956D-4697-EDC1F0E11A2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11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09984E-B6CF-AC10-FB51-B72557A8D052}"/>
              </a:ext>
            </a:extLst>
          </p:cNvPr>
          <p:cNvSpPr txBox="1"/>
          <p:nvPr/>
        </p:nvSpPr>
        <p:spPr>
          <a:xfrm>
            <a:off x="1017891" y="371497"/>
            <a:ext cx="10620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2: Thực hiện thử thách Cùng nỗ lực, cùng thay đổi</a:t>
            </a:r>
            <a:endParaRPr lang="en-US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087110E-5076-69DC-4647-B676D7921396}"/>
              </a:ext>
            </a:extLst>
          </p:cNvPr>
          <p:cNvGrpSpPr/>
          <p:nvPr/>
        </p:nvGrpSpPr>
        <p:grpSpPr>
          <a:xfrm>
            <a:off x="341797" y="1270176"/>
            <a:ext cx="11480800" cy="1963713"/>
            <a:chOff x="512696" y="1905263"/>
            <a:chExt cx="17221200" cy="2945570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A6B45B7B-3F95-B02E-6E8A-61B39BAEA28F}"/>
                </a:ext>
              </a:extLst>
            </p:cNvPr>
            <p:cNvGrpSpPr/>
            <p:nvPr/>
          </p:nvGrpSpPr>
          <p:grpSpPr>
            <a:xfrm rot="-5400000">
              <a:off x="7650511" y="-5232552"/>
              <a:ext cx="2945570" cy="17221200"/>
              <a:chOff x="0" y="0"/>
              <a:chExt cx="14495364" cy="43962705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" name="Freeform 3">
                <a:extLst>
                  <a:ext uri="{FF2B5EF4-FFF2-40B4-BE49-F238E27FC236}">
                    <a16:creationId xmlns:a16="http://schemas.microsoft.com/office/drawing/2014/main" id="{FBA62187-690D-5D70-605F-7F27A6F24E2B}"/>
                  </a:ext>
                </a:extLst>
              </p:cNvPr>
              <p:cNvSpPr/>
              <p:nvPr/>
            </p:nvSpPr>
            <p:spPr>
              <a:xfrm>
                <a:off x="0" y="0"/>
                <a:ext cx="14495364" cy="43962705"/>
              </a:xfrm>
              <a:custGeom>
                <a:avLst/>
                <a:gdLst/>
                <a:ahLst/>
                <a:cxnLst/>
                <a:rect l="l" t="t" r="r" b="b"/>
                <a:pathLst>
                  <a:path w="15453556" h="43962706">
                    <a:moveTo>
                      <a:pt x="15148756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43657906"/>
                    </a:lnTo>
                    <a:cubicBezTo>
                      <a:pt x="0" y="43826816"/>
                      <a:pt x="135890" y="43962706"/>
                      <a:pt x="304800" y="43962706"/>
                    </a:cubicBezTo>
                    <a:lnTo>
                      <a:pt x="15148756" y="43962706"/>
                    </a:lnTo>
                    <a:cubicBezTo>
                      <a:pt x="15317667" y="43962706"/>
                      <a:pt x="15453556" y="43826816"/>
                      <a:pt x="15453556" y="43657906"/>
                    </a:cubicBezTo>
                    <a:lnTo>
                      <a:pt x="15453556" y="304800"/>
                    </a:lnTo>
                    <a:cubicBezTo>
                      <a:pt x="15453556" y="135890"/>
                      <a:pt x="15317667" y="0"/>
                      <a:pt x="15148756" y="0"/>
                    </a:cubicBezTo>
                    <a:close/>
                  </a:path>
                </a:pathLst>
              </a:custGeom>
              <a:solidFill>
                <a:srgbClr val="FEF1E6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90551FC-55A7-3B43-3E71-A1425FB51BCB}"/>
                </a:ext>
              </a:extLst>
            </p:cNvPr>
            <p:cNvGrpSpPr/>
            <p:nvPr/>
          </p:nvGrpSpPr>
          <p:grpSpPr>
            <a:xfrm>
              <a:off x="914721" y="1971820"/>
              <a:ext cx="16458559" cy="2794997"/>
              <a:chOff x="914721" y="1971820"/>
              <a:chExt cx="16458559" cy="279499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898715-5F8E-FCC3-2BA6-E0B1CC46EF6F}"/>
                  </a:ext>
                </a:extLst>
              </p:cNvPr>
              <p:cNvSpPr/>
              <p:nvPr/>
            </p:nvSpPr>
            <p:spPr>
              <a:xfrm>
                <a:off x="2647844" y="1971820"/>
                <a:ext cx="14725436" cy="2794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Nhiệm</a:t>
                </a:r>
                <a:r>
                  <a:rPr lang="en-US" sz="2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sz="2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vi-VN" sz="2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hãy nêu các bước để nỗ lực hoàn thiện và thay đổi bản thân hơn mỗi ngày mà em đã thấy hoặc đang áp dụng trong cuộc sống của mình.</a:t>
                </a:r>
                <a:endParaRPr lang="en-US" sz="2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Picture 3">
                <a:extLst>
                  <a:ext uri="{FF2B5EF4-FFF2-40B4-BE49-F238E27FC236}">
                    <a16:creationId xmlns:a16="http://schemas.microsoft.com/office/drawing/2014/main" id="{985BDC0D-57B3-B062-C87A-4CB51B655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4721" y="2959871"/>
                <a:ext cx="1648933" cy="958442"/>
              </a:xfrm>
              <a:prstGeom prst="rect">
                <a:avLst/>
              </a:prstGeom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0D7A31-C4D3-53CE-5FCE-9B4FDCE86386}"/>
              </a:ext>
            </a:extLst>
          </p:cNvPr>
          <p:cNvGrpSpPr/>
          <p:nvPr/>
        </p:nvGrpSpPr>
        <p:grpSpPr>
          <a:xfrm>
            <a:off x="-13803" y="3559216"/>
            <a:ext cx="12192000" cy="514515"/>
            <a:chOff x="0" y="8401338"/>
            <a:chExt cx="18288000" cy="806357"/>
          </a:xfrm>
        </p:grpSpPr>
        <p:sp>
          <p:nvSpPr>
            <p:cNvPr id="23" name="AutoShape 14">
              <a:extLst>
                <a:ext uri="{FF2B5EF4-FFF2-40B4-BE49-F238E27FC236}">
                  <a16:creationId xmlns:a16="http://schemas.microsoft.com/office/drawing/2014/main" id="{4A74109D-B8AF-047C-CFC9-1CB0A170239A}"/>
                </a:ext>
              </a:extLst>
            </p:cNvPr>
            <p:cNvSpPr/>
            <p:nvPr/>
          </p:nvSpPr>
          <p:spPr>
            <a:xfrm>
              <a:off x="0" y="8587665"/>
              <a:ext cx="18288000" cy="0"/>
            </a:xfrm>
            <a:prstGeom prst="line">
              <a:avLst/>
            </a:prstGeom>
            <a:ln w="38100" cap="flat">
              <a:solidFill>
                <a:schemeClr val="accent6">
                  <a:lumMod val="75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C4600FD8-122D-AD34-EE0F-F27279E4866C}"/>
                </a:ext>
              </a:extLst>
            </p:cNvPr>
            <p:cNvSpPr/>
            <p:nvPr/>
          </p:nvSpPr>
          <p:spPr>
            <a:xfrm>
              <a:off x="2805267" y="8441037"/>
              <a:ext cx="71846" cy="293257"/>
            </a:xfrm>
            <a:custGeom>
              <a:avLst/>
              <a:gdLst/>
              <a:ahLst/>
              <a:cxnLst/>
              <a:rect l="l" t="t" r="r" b="b"/>
              <a:pathLst>
                <a:path w="70788" h="288939">
                  <a:moveTo>
                    <a:pt x="35394" y="0"/>
                  </a:moveTo>
                  <a:lnTo>
                    <a:pt x="35394" y="0"/>
                  </a:lnTo>
                  <a:cubicBezTo>
                    <a:pt x="70788" y="93061"/>
                    <a:pt x="70788" y="195878"/>
                    <a:pt x="35394" y="288939"/>
                  </a:cubicBezTo>
                  <a:cubicBezTo>
                    <a:pt x="0" y="195878"/>
                    <a:pt x="0" y="93061"/>
                    <a:pt x="35394" y="0"/>
                  </a:cubicBezTo>
                  <a:close/>
                </a:path>
              </a:pathLst>
            </a:custGeom>
            <a:solidFill>
              <a:srgbClr val="F6F6F6"/>
            </a:solidFill>
            <a:ln w="85725">
              <a:solidFill>
                <a:schemeClr val="accent6">
                  <a:lumMod val="75000"/>
                </a:schemeClr>
              </a:solidFill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id="{8BE664B5-DF0C-E47F-1F35-232ACE39E2ED}"/>
                </a:ext>
              </a:extLst>
            </p:cNvPr>
            <p:cNvGrpSpPr/>
            <p:nvPr/>
          </p:nvGrpSpPr>
          <p:grpSpPr>
            <a:xfrm>
              <a:off x="5590877" y="8401338"/>
              <a:ext cx="1960628" cy="806357"/>
              <a:chOff x="76200" y="-57884"/>
              <a:chExt cx="1931760" cy="794484"/>
            </a:xfrm>
          </p:grpSpPr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F8C7A398-D270-FF58-63EF-101D58CF069A}"/>
                  </a:ext>
                </a:extLst>
              </p:cNvPr>
              <p:cNvSpPr/>
              <p:nvPr/>
            </p:nvSpPr>
            <p:spPr>
              <a:xfrm>
                <a:off x="1937172" y="-57884"/>
                <a:ext cx="70788" cy="288939"/>
              </a:xfrm>
              <a:custGeom>
                <a:avLst/>
                <a:gdLst/>
                <a:ahLst/>
                <a:cxnLst/>
                <a:rect l="l" t="t" r="r" b="b"/>
                <a:pathLst>
                  <a:path w="70788" h="288939">
                    <a:moveTo>
                      <a:pt x="35394" y="0"/>
                    </a:moveTo>
                    <a:lnTo>
                      <a:pt x="35394" y="0"/>
                    </a:lnTo>
                    <a:cubicBezTo>
                      <a:pt x="70788" y="93061"/>
                      <a:pt x="70788" y="195878"/>
                      <a:pt x="35394" y="288939"/>
                    </a:cubicBezTo>
                    <a:cubicBezTo>
                      <a:pt x="0" y="195878"/>
                      <a:pt x="0" y="93061"/>
                      <a:pt x="35394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 w="8572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Box 20">
                <a:extLst>
                  <a:ext uri="{FF2B5EF4-FFF2-40B4-BE49-F238E27FC236}">
                    <a16:creationId xmlns:a16="http://schemas.microsoft.com/office/drawing/2014/main" id="{176EEF90-01D1-4648-9EA3-495388086D2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3" name="Group 21">
              <a:extLst>
                <a:ext uri="{FF2B5EF4-FFF2-40B4-BE49-F238E27FC236}">
                  <a16:creationId xmlns:a16="http://schemas.microsoft.com/office/drawing/2014/main" id="{72CEE35A-60F4-494E-F937-312B9A3DDB0C}"/>
                </a:ext>
              </a:extLst>
            </p:cNvPr>
            <p:cNvGrpSpPr/>
            <p:nvPr/>
          </p:nvGrpSpPr>
          <p:grpSpPr>
            <a:xfrm>
              <a:off x="9615928" y="8477147"/>
              <a:ext cx="2433480" cy="730548"/>
              <a:chOff x="76200" y="16809"/>
              <a:chExt cx="2397647" cy="719791"/>
            </a:xfrm>
          </p:grpSpPr>
          <p:sp>
            <p:nvSpPr>
              <p:cNvPr id="37" name="Freeform 22">
                <a:extLst>
                  <a:ext uri="{FF2B5EF4-FFF2-40B4-BE49-F238E27FC236}">
                    <a16:creationId xmlns:a16="http://schemas.microsoft.com/office/drawing/2014/main" id="{BDC8D843-FC04-1729-E72C-C22EBE839B74}"/>
                  </a:ext>
                </a:extLst>
              </p:cNvPr>
              <p:cNvSpPr/>
              <p:nvPr/>
            </p:nvSpPr>
            <p:spPr>
              <a:xfrm>
                <a:off x="2403059" y="16809"/>
                <a:ext cx="70788" cy="288939"/>
              </a:xfrm>
              <a:custGeom>
                <a:avLst/>
                <a:gdLst/>
                <a:ahLst/>
                <a:cxnLst/>
                <a:rect l="l" t="t" r="r" b="b"/>
                <a:pathLst>
                  <a:path w="70788" h="288939">
                    <a:moveTo>
                      <a:pt x="35394" y="0"/>
                    </a:moveTo>
                    <a:lnTo>
                      <a:pt x="35394" y="0"/>
                    </a:lnTo>
                    <a:cubicBezTo>
                      <a:pt x="70788" y="93061"/>
                      <a:pt x="70788" y="195878"/>
                      <a:pt x="35394" y="288939"/>
                    </a:cubicBezTo>
                    <a:cubicBezTo>
                      <a:pt x="0" y="195878"/>
                      <a:pt x="0" y="93061"/>
                      <a:pt x="35394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 w="8572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23">
                <a:extLst>
                  <a:ext uri="{FF2B5EF4-FFF2-40B4-BE49-F238E27FC236}">
                    <a16:creationId xmlns:a16="http://schemas.microsoft.com/office/drawing/2014/main" id="{EC0F246E-18D0-2D7B-D6C0-E4674BF6D3E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4" name="Group 24">
              <a:extLst>
                <a:ext uri="{FF2B5EF4-FFF2-40B4-BE49-F238E27FC236}">
                  <a16:creationId xmlns:a16="http://schemas.microsoft.com/office/drawing/2014/main" id="{61BB31E9-603D-BFE3-58C4-B32312415F0E}"/>
                </a:ext>
              </a:extLst>
            </p:cNvPr>
            <p:cNvGrpSpPr/>
            <p:nvPr/>
          </p:nvGrpSpPr>
          <p:grpSpPr>
            <a:xfrm>
              <a:off x="13640619" y="8471458"/>
              <a:ext cx="2754302" cy="736237"/>
              <a:chOff x="76200" y="11204"/>
              <a:chExt cx="2713747" cy="725396"/>
            </a:xfrm>
          </p:grpSpPr>
          <p:sp>
            <p:nvSpPr>
              <p:cNvPr id="35" name="Freeform 25">
                <a:extLst>
                  <a:ext uri="{FF2B5EF4-FFF2-40B4-BE49-F238E27FC236}">
                    <a16:creationId xmlns:a16="http://schemas.microsoft.com/office/drawing/2014/main" id="{390AA08D-7B6A-2242-A51C-C56D01F54620}"/>
                  </a:ext>
                </a:extLst>
              </p:cNvPr>
              <p:cNvSpPr/>
              <p:nvPr/>
            </p:nvSpPr>
            <p:spPr>
              <a:xfrm>
                <a:off x="2719159" y="11204"/>
                <a:ext cx="70788" cy="288939"/>
              </a:xfrm>
              <a:custGeom>
                <a:avLst/>
                <a:gdLst/>
                <a:ahLst/>
                <a:cxnLst/>
                <a:rect l="l" t="t" r="r" b="b"/>
                <a:pathLst>
                  <a:path w="70788" h="288939">
                    <a:moveTo>
                      <a:pt x="35394" y="0"/>
                    </a:moveTo>
                    <a:lnTo>
                      <a:pt x="35394" y="0"/>
                    </a:lnTo>
                    <a:cubicBezTo>
                      <a:pt x="70788" y="93061"/>
                      <a:pt x="70788" y="195878"/>
                      <a:pt x="35394" y="288939"/>
                    </a:cubicBezTo>
                    <a:cubicBezTo>
                      <a:pt x="0" y="195878"/>
                      <a:pt x="0" y="93061"/>
                      <a:pt x="35394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 w="8572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26">
                <a:extLst>
                  <a:ext uri="{FF2B5EF4-FFF2-40B4-BE49-F238E27FC236}">
                    <a16:creationId xmlns:a16="http://schemas.microsoft.com/office/drawing/2014/main" id="{7BE15484-2CEE-9C9E-722B-60FB46AEDBCA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14729EA-F891-DF4D-5724-7EACC56035A2}"/>
              </a:ext>
            </a:extLst>
          </p:cNvPr>
          <p:cNvSpPr txBox="1"/>
          <p:nvPr/>
        </p:nvSpPr>
        <p:spPr>
          <a:xfrm>
            <a:off x="428789" y="3796713"/>
            <a:ext cx="2944401" cy="240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2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  <a:p>
            <a:pPr algn="just" defTabSz="609630">
              <a:lnSpc>
                <a:spcPct val="150000"/>
              </a:lnSpc>
            </a:pPr>
            <a:r>
              <a:rPr lang="vi-VN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thói quen chưa tốt, điểm yếu mà em chọn rèn luyện, thay đổi để tham gia </a:t>
            </a:r>
            <a:r>
              <a:rPr lang="en-US" sz="2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ử thách.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9DB172-1DCE-5C3E-CC14-530D4FDD0A95}"/>
              </a:ext>
            </a:extLst>
          </p:cNvPr>
          <p:cNvSpPr txBox="1"/>
          <p:nvPr/>
        </p:nvSpPr>
        <p:spPr>
          <a:xfrm>
            <a:off x="3765399" y="3848344"/>
            <a:ext cx="2462372" cy="240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2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  <a:p>
            <a:pPr algn="just" defTabSz="609630">
              <a:lnSpc>
                <a:spcPct val="150000"/>
              </a:lnSpc>
            </a:pPr>
            <a:r>
              <a:rPr lang="vi-VN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 nhất thời gian thực hiện thử thách và viết lời cam kết thực hiện.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CAA647-8C22-8FF5-4B82-D705CF53494C}"/>
              </a:ext>
            </a:extLst>
          </p:cNvPr>
          <p:cNvSpPr txBox="1"/>
          <p:nvPr/>
        </p:nvSpPr>
        <p:spPr>
          <a:xfrm>
            <a:off x="6734906" y="3862390"/>
            <a:ext cx="2568460" cy="1943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2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  <a:p>
            <a:pPr algn="just" defTabSz="609630">
              <a:lnSpc>
                <a:spcPct val="150000"/>
              </a:lnSpc>
            </a:pPr>
            <a:r>
              <a:rPr lang="vi-VN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nhau thực hiện thử thách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viên, hỗ trợ lẫn nhau.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ED7312-305A-AC7E-08B0-3677BC140565}"/>
              </a:ext>
            </a:extLst>
          </p:cNvPr>
          <p:cNvSpPr txBox="1"/>
          <p:nvPr/>
        </p:nvSpPr>
        <p:spPr>
          <a:xfrm>
            <a:off x="9773665" y="3868068"/>
            <a:ext cx="2189164" cy="1482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2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  <a:p>
            <a:pPr algn="just" defTabSz="609630">
              <a:lnSpc>
                <a:spcPct val="150000"/>
              </a:lnSpc>
            </a:pPr>
            <a:r>
              <a:rPr lang="vi-VN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kết quả đạt được.</a:t>
            </a:r>
          </a:p>
        </p:txBody>
      </p:sp>
    </p:spTree>
    <p:extLst>
      <p:ext uri="{BB962C8B-B14F-4D97-AF65-F5344CB8AC3E}">
        <p14:creationId xmlns:p14="http://schemas.microsoft.com/office/powerpoint/2010/main" val="3515660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1424</Words>
  <PresentationFormat>Widescreen</PresentationFormat>
  <Paragraphs>164</Paragraphs>
  <Slides>29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2023-02-28T09:43:58Z</dcterms:created>
  <dcterms:modified xsi:type="dcterms:W3CDTF">2023-08-28T04:53:56Z</dcterms:modified>
</cp:coreProperties>
</file>