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86" r:id="rId3"/>
    <p:sldId id="288" r:id="rId4"/>
    <p:sldId id="269" r:id="rId5"/>
    <p:sldId id="285" r:id="rId6"/>
    <p:sldId id="289" r:id="rId7"/>
    <p:sldId id="312" r:id="rId8"/>
    <p:sldId id="294" r:id="rId9"/>
    <p:sldId id="313" r:id="rId10"/>
    <p:sldId id="314" r:id="rId11"/>
    <p:sldId id="292" r:id="rId12"/>
    <p:sldId id="298" r:id="rId13"/>
    <p:sldId id="299" r:id="rId14"/>
    <p:sldId id="315" r:id="rId15"/>
    <p:sldId id="316" r:id="rId16"/>
    <p:sldId id="317" r:id="rId17"/>
    <p:sldId id="303" r:id="rId18"/>
    <p:sldId id="310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99"/>
    <a:srgbClr val="00CC00"/>
    <a:srgbClr val="860877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CAE78-ED20-48E1-94B8-C58FC66B90C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A3711-8B2D-4044-80D7-F2CDD4921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65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4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1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D617-C9F8-4BC1-A01B-910C61C67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28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rgbClr val="FFFF99">
              <a:alpha val="77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5: </a:t>
            </a:r>
          </a:p>
          <a:p>
            <a:pPr algn="ctr"/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TỪ CUỘC SỐNG</a:t>
            </a:r>
            <a:endParaRPr lang="ko-KR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4062" y="1237319"/>
            <a:ext cx="1213183" cy="75469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3200" b="1" u="sng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</a:t>
            </a:r>
            <a:endParaRPr lang="en-US" altLang="ko-KR" sz="3200" b="1" u="sng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5FCD654-BD2C-4DF9-BC3A-17B5F87B764C}"/>
              </a:ext>
            </a:extLst>
          </p:cNvPr>
          <p:cNvGrpSpPr/>
          <p:nvPr/>
        </p:nvGrpSpPr>
        <p:grpSpPr>
          <a:xfrm>
            <a:off x="-23838" y="121577"/>
            <a:ext cx="818266" cy="694809"/>
            <a:chOff x="4035985" y="2025828"/>
            <a:chExt cx="4113453" cy="3654758"/>
          </a:xfrm>
        </p:grpSpPr>
        <p:sp>
          <p:nvSpPr>
            <p:cNvPr id="19" name="Freeform: Shape 100">
              <a:extLst>
                <a:ext uri="{FF2B5EF4-FFF2-40B4-BE49-F238E27FC236}">
                  <a16:creationId xmlns:a16="http://schemas.microsoft.com/office/drawing/2014/main" xmlns="" id="{5202F6B2-86CA-48EB-A3D2-D7C9A5D2C3D2}"/>
                </a:ext>
              </a:extLst>
            </p:cNvPr>
            <p:cNvSpPr/>
            <p:nvPr/>
          </p:nvSpPr>
          <p:spPr>
            <a:xfrm>
              <a:off x="6105685" y="2122042"/>
              <a:ext cx="1164169" cy="1565269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01">
              <a:extLst>
                <a:ext uri="{FF2B5EF4-FFF2-40B4-BE49-F238E27FC236}">
                  <a16:creationId xmlns:a16="http://schemas.microsoft.com/office/drawing/2014/main" xmlns="" id="{F8819073-E235-4A2F-ABA2-A38300711732}"/>
                </a:ext>
              </a:extLst>
            </p:cNvPr>
            <p:cNvSpPr/>
            <p:nvPr/>
          </p:nvSpPr>
          <p:spPr>
            <a:xfrm>
              <a:off x="5093994" y="2025828"/>
              <a:ext cx="929379" cy="1672882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02">
              <a:extLst>
                <a:ext uri="{FF2B5EF4-FFF2-40B4-BE49-F238E27FC236}">
                  <a16:creationId xmlns:a16="http://schemas.microsoft.com/office/drawing/2014/main" xmlns="" id="{29F21B4D-7038-46BC-919D-7AB3CB12BD7B}"/>
                </a:ext>
              </a:extLst>
            </p:cNvPr>
            <p:cNvSpPr/>
            <p:nvPr/>
          </p:nvSpPr>
          <p:spPr>
            <a:xfrm>
              <a:off x="4917602" y="4013286"/>
              <a:ext cx="1164169" cy="1575052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03">
              <a:extLst>
                <a:ext uri="{FF2B5EF4-FFF2-40B4-BE49-F238E27FC236}">
                  <a16:creationId xmlns:a16="http://schemas.microsoft.com/office/drawing/2014/main" xmlns="" id="{EF4453BF-3524-4808-B1AE-D5089F35A605}"/>
                </a:ext>
              </a:extLst>
            </p:cNvPr>
            <p:cNvSpPr/>
            <p:nvPr/>
          </p:nvSpPr>
          <p:spPr>
            <a:xfrm>
              <a:off x="4035985" y="3407222"/>
              <a:ext cx="1868541" cy="85111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04">
              <a:extLst>
                <a:ext uri="{FF2B5EF4-FFF2-40B4-BE49-F238E27FC236}">
                  <a16:creationId xmlns:a16="http://schemas.microsoft.com/office/drawing/2014/main" xmlns="" id="{AB99B619-6324-4E7F-8F7A-6A32821F6C6D}"/>
                </a:ext>
              </a:extLst>
            </p:cNvPr>
            <p:cNvSpPr/>
            <p:nvPr/>
          </p:nvSpPr>
          <p:spPr>
            <a:xfrm>
              <a:off x="6280897" y="3451054"/>
              <a:ext cx="1868541" cy="85111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05">
              <a:extLst>
                <a:ext uri="{FF2B5EF4-FFF2-40B4-BE49-F238E27FC236}">
                  <a16:creationId xmlns:a16="http://schemas.microsoft.com/office/drawing/2014/main" xmlns="" id="{C81A83F4-1205-4591-8BE9-220039C81A8C}"/>
                </a:ext>
              </a:extLst>
            </p:cNvPr>
            <p:cNvSpPr/>
            <p:nvPr/>
          </p:nvSpPr>
          <p:spPr>
            <a:xfrm>
              <a:off x="6164426" y="4017487"/>
              <a:ext cx="919596" cy="1663099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03648" y="2100793"/>
            <a:ext cx="6803166" cy="83099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CÂU CHUYỆN CỦA RỄ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199627" y="3643289"/>
            <a:ext cx="43204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ko-KR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맑은 고딕" pitchFamily="50" charset="-127"/>
                <a:cs typeface="Calibri" pitchFamily="34" charset="0"/>
              </a:rPr>
              <a:t>Lê Thị Niềm</a:t>
            </a:r>
            <a:endParaRPr lang="en-US" altLang="ko-KR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맑은 고딕" pitchFamily="50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1635646"/>
            <a:ext cx="7704856" cy="120032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Nhận xét – Dặn dò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924" y="195486"/>
            <a:ext cx="823031" cy="701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155926"/>
            <a:ext cx="823031" cy="701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0" y="51470"/>
            <a:ext cx="823031" cy="70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488248"/>
            <a:ext cx="823031" cy="701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71" y="872306"/>
            <a:ext cx="82303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0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771651" y="1110279"/>
            <a:ext cx="5486400" cy="28575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5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29075" y="-2697957"/>
            <a:ext cx="1200150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4528"/>
            <a:ext cx="1257300" cy="12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771901" y="941955"/>
            <a:ext cx="1485900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6297" y="1851670"/>
            <a:ext cx="6596063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886200"/>
            <a:ext cx="1028700" cy="12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27732"/>
      </p:ext>
    </p:extLst>
  </p:cSld>
  <p:clrMapOvr>
    <a:masterClrMapping/>
  </p:clrMapOvr>
  <p:transition spd="slow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504" y="55664"/>
            <a:ext cx="504056" cy="584775"/>
            <a:chOff x="6087623" y="3154510"/>
            <a:chExt cx="504056" cy="584775"/>
          </a:xfrm>
        </p:grpSpPr>
        <p:sp>
          <p:nvSpPr>
            <p:cNvPr id="6" name="Oval 5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7584" y="123478"/>
            <a:ext cx="345638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câu hỏi: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054356"/>
            <a:ext cx="87344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a. Nhờ có rễ mà hoa, quả, lá như thế nào?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484" y="1589545"/>
            <a:ext cx="8734448" cy="1077218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 có rễ mà hoa nở đẹp, quả trĩu cành, lá biếc xanh.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137" y="1054355"/>
            <a:ext cx="87344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b. Cây sẽ thế nào nếu không có rễ?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117" y="1639130"/>
            <a:ext cx="8734448" cy="1077218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không có rễ thì cây chẳng đâm chồi, </a:t>
            </a:r>
          </a:p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 ra trái ngọt, chẳng nở hoa tươi.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01" y="2931790"/>
            <a:ext cx="873444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c. Những từ ngữ nào thể hiện sự đáng quý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của rễ?</a:t>
            </a:r>
          </a:p>
        </p:txBody>
      </p:sp>
    </p:spTree>
    <p:extLst>
      <p:ext uri="{BB962C8B-B14F-4D97-AF65-F5344CB8AC3E}">
        <p14:creationId xmlns:p14="http://schemas.microsoft.com/office/powerpoint/2010/main" val="36791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2" animBg="1"/>
      <p:bldP spid="12" grpId="0" animBg="1"/>
      <p:bldP spid="12" grpId="2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33226"/>
            <a:ext cx="5865804" cy="707886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CÂU CHUYỆN CỦA 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435" y="176322"/>
            <a:ext cx="8802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Đọc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504" y="119611"/>
            <a:ext cx="504056" cy="584775"/>
            <a:chOff x="6087623" y="3154510"/>
            <a:chExt cx="504056" cy="584775"/>
          </a:xfrm>
        </p:grpSpPr>
        <p:sp>
          <p:nvSpPr>
            <p:cNvPr id="5" name="Oval 4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788526"/>
            <a:ext cx="424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Hoa nở trên cành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Khoe muôn sắc thắm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Giữa vòm lá xanh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Toả hương trong nắng.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737538"/>
            <a:ext cx="35990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hoa nở đẹp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quả trĩu cành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lá biếc xanh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Rễ chìm trong đất…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3662" y="987574"/>
            <a:ext cx="3986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Nếu không có rễ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Cây chẳng đâm chồi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ra trái ngọt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nở hoa tươi.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8227" y="2989277"/>
            <a:ext cx="4558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Rễ chẳng nhiều lời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Âm thầm, nhỏ bé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Làm đẹp cho đời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Khiêm nhường, lặng lẽ.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(Phương Dung)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33662" y="974347"/>
            <a:ext cx="3986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Nếu không có rễ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Cây chẳng đâm chồi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ra trái ngọt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nở hoa tươi.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932040" y="4731990"/>
            <a:ext cx="25922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96065" y="4731094"/>
            <a:ext cx="1196415" cy="89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7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7504" y="123478"/>
            <a:ext cx="504056" cy="584775"/>
            <a:chOff x="6087623" y="3154510"/>
            <a:chExt cx="504056" cy="584775"/>
          </a:xfrm>
        </p:grpSpPr>
        <p:sp>
          <p:nvSpPr>
            <p:cNvPr id="6" name="Oval 5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5576" y="114951"/>
            <a:ext cx="651165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thuộc lòng hai khổ thơ cuối.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48373" y="2861859"/>
            <a:ext cx="4558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Rễ chẳng nhiều lời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Âm thầm, nhỏ bé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Làm đẹp cho đời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Khiêm nhường, lặng lẽ.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846929"/>
            <a:ext cx="3986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Nếu không có rễ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Cây chẳng đâm chồi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ra trái ngọt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nở hoa tươi.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35896" y="1341265"/>
            <a:ext cx="1152128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907432" y="2187741"/>
            <a:ext cx="1152128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92537" y="2878225"/>
            <a:ext cx="1059583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563888" y="3324488"/>
            <a:ext cx="864097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98469" y="4227934"/>
            <a:ext cx="1349795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409269" y="846961"/>
            <a:ext cx="864097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645732" y="887295"/>
            <a:ext cx="1646347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652121" y="1315012"/>
            <a:ext cx="792088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547305" y="1771236"/>
            <a:ext cx="1536864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698361" y="2196670"/>
            <a:ext cx="1536864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419872" y="2907803"/>
            <a:ext cx="1152128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592536" y="3328831"/>
            <a:ext cx="1275607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507718" y="3784950"/>
            <a:ext cx="1399238" cy="4136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55576" y="424554"/>
            <a:ext cx="504056" cy="584775"/>
            <a:chOff x="6087623" y="3154510"/>
            <a:chExt cx="504056" cy="584775"/>
          </a:xfrm>
        </p:grpSpPr>
        <p:sp>
          <p:nvSpPr>
            <p:cNvPr id="6" name="Oval 5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19672" y="424554"/>
            <a:ext cx="651165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thuộc lòng hai khổ thơ cuối.</a:t>
            </a:r>
          </a:p>
        </p:txBody>
      </p:sp>
    </p:spTree>
    <p:extLst>
      <p:ext uri="{BB962C8B-B14F-4D97-AF65-F5344CB8AC3E}">
        <p14:creationId xmlns:p14="http://schemas.microsoft.com/office/powerpoint/2010/main" val="226784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99FF9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23478"/>
            <a:ext cx="504056" cy="584775"/>
            <a:chOff x="6087623" y="3154510"/>
            <a:chExt cx="504056" cy="584775"/>
          </a:xfrm>
        </p:grpSpPr>
        <p:sp>
          <p:nvSpPr>
            <p:cNvPr id="6" name="Oval 5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9233" y="183715"/>
            <a:ext cx="8129232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về một đức tính em cho là </a:t>
            </a:r>
          </a:p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 quý.</a:t>
            </a:r>
          </a:p>
        </p:txBody>
      </p:sp>
    </p:spTree>
    <p:extLst>
      <p:ext uri="{BB962C8B-B14F-4D97-AF65-F5344CB8AC3E}">
        <p14:creationId xmlns:p14="http://schemas.microsoft.com/office/powerpoint/2010/main" val="177297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31640" y="1635646"/>
            <a:ext cx="7704856" cy="120032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rgbClr val="860877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Nhận xét – Dặn dò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924" y="195486"/>
            <a:ext cx="823031" cy="701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155926"/>
            <a:ext cx="823031" cy="701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0" y="51470"/>
            <a:ext cx="823031" cy="70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3488248"/>
            <a:ext cx="823031" cy="701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71" y="872306"/>
            <a:ext cx="823031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6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1771651" y="1110279"/>
            <a:ext cx="5486400" cy="28575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15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029075" y="-2697957"/>
            <a:ext cx="1200150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4528"/>
            <a:ext cx="1257300" cy="12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771901" y="941955"/>
            <a:ext cx="1485900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6297" y="1851670"/>
            <a:ext cx="6596063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886200"/>
            <a:ext cx="1028700" cy="12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846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657" y="65627"/>
            <a:ext cx="823031" cy="701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51145"/>
            <a:ext cx="401909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Quan sát cây trong tranh?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0627" y="89589"/>
            <a:ext cx="504056" cy="584775"/>
            <a:chOff x="6087623" y="3154510"/>
            <a:chExt cx="504056" cy="584775"/>
          </a:xfrm>
        </p:grpSpPr>
        <p:sp>
          <p:nvSpPr>
            <p:cNvPr id="24" name="Oval 23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6" y="632498"/>
            <a:ext cx="8914061" cy="4431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655" y="4011910"/>
            <a:ext cx="5607497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a. Cây có những bộ phận nào?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176" y="3827243"/>
            <a:ext cx="6433055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a. Bộ phận nào của cây khó nhìn thấy? Vì sao?</a:t>
            </a:r>
          </a:p>
        </p:txBody>
      </p:sp>
    </p:spTree>
    <p:extLst>
      <p:ext uri="{BB962C8B-B14F-4D97-AF65-F5344CB8AC3E}">
        <p14:creationId xmlns:p14="http://schemas.microsoft.com/office/powerpoint/2010/main" val="12088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33226"/>
            <a:ext cx="5865804" cy="707886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CÂU CHUYỆN CỦA 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435" y="176322"/>
            <a:ext cx="8802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Đọc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504" y="119611"/>
            <a:ext cx="504056" cy="584775"/>
            <a:chOff x="6087623" y="3154510"/>
            <a:chExt cx="504056" cy="584775"/>
          </a:xfrm>
        </p:grpSpPr>
        <p:sp>
          <p:nvSpPr>
            <p:cNvPr id="5" name="Oval 4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788526"/>
            <a:ext cx="424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Hoa nở trên cành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Khoe muôn sắc thắm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Giữa vòm lá xanh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Toả hương trong nắng.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737538"/>
            <a:ext cx="35990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hoa nở đẹp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quả trĩu cành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lá biếc xanh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Rễ chìm trong đất…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3662" y="987574"/>
            <a:ext cx="3986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Nếu không có rễ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Cây chẳng đâm chồi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ra trái ngọt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nở hoa tươi.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8227" y="2989277"/>
            <a:ext cx="4558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Rễ chẳng nhiều lời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Âm thầm, nhỏ bé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Làm đẹp cho đời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Khiêm nhường, lặng lẽ.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(Phương Dung)</a:t>
            </a:r>
          </a:p>
        </p:txBody>
      </p:sp>
    </p:spTree>
    <p:extLst>
      <p:ext uri="{BB962C8B-B14F-4D97-AF65-F5344CB8AC3E}">
        <p14:creationId xmlns:p14="http://schemas.microsoft.com/office/powerpoint/2010/main" val="13299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526" y="411510"/>
            <a:ext cx="2409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 thắm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2193" y="1419622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trĩu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2193" y="2499742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3651870"/>
            <a:ext cx="3797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 nhường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70" y="195486"/>
            <a:ext cx="1475859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11728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33226"/>
            <a:ext cx="5865804" cy="707886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CÂU CHUYỆN CỦA 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435" y="176322"/>
            <a:ext cx="8802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Đọc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504" y="119611"/>
            <a:ext cx="504056" cy="584775"/>
            <a:chOff x="6087623" y="3154510"/>
            <a:chExt cx="504056" cy="584775"/>
          </a:xfrm>
        </p:grpSpPr>
        <p:sp>
          <p:nvSpPr>
            <p:cNvPr id="5" name="Oval 4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788526"/>
            <a:ext cx="424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Hoa nở trên cành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Khoe muôn sắc thắm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Giữa vòm lá xanh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Toả hương trong nắng.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737538"/>
            <a:ext cx="35990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hoa nở đẹp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quả trĩu cành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lá biếc xanh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Rễ chìm trong đất…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3662" y="987574"/>
            <a:ext cx="3986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Nếu không có rễ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Cây chẳng đâm chồi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ra trái ngọt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nở hoa tươi.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8227" y="2989277"/>
            <a:ext cx="4558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Rễ chẳng nhiều lời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Âm thầm, nhỏ bé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Làm đẹp cho đời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Khiêm nhường, lặng lẽ.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(Phương Dung)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3854" y="775729"/>
            <a:ext cx="303288" cy="338554"/>
            <a:chOff x="451612" y="1604031"/>
            <a:chExt cx="453627" cy="442030"/>
          </a:xfrm>
        </p:grpSpPr>
        <p:sp>
          <p:nvSpPr>
            <p:cNvPr id="12" name="Oval 11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1612" y="1604031"/>
              <a:ext cx="453627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244" y="2501696"/>
            <a:ext cx="303288" cy="338554"/>
            <a:chOff x="451612" y="1604031"/>
            <a:chExt cx="453627" cy="442030"/>
          </a:xfrm>
        </p:grpSpPr>
        <p:sp>
          <p:nvSpPr>
            <p:cNvPr id="15" name="Oval 14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612" y="1604031"/>
              <a:ext cx="453627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84736" y="881508"/>
            <a:ext cx="303288" cy="338554"/>
            <a:chOff x="451612" y="1604031"/>
            <a:chExt cx="453627" cy="442030"/>
          </a:xfrm>
        </p:grpSpPr>
        <p:sp>
          <p:nvSpPr>
            <p:cNvPr id="18" name="Oval 17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1612" y="1604031"/>
              <a:ext cx="453627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744" y="2953276"/>
            <a:ext cx="303288" cy="338554"/>
            <a:chOff x="451612" y="1604031"/>
            <a:chExt cx="453627" cy="442030"/>
          </a:xfrm>
        </p:grpSpPr>
        <p:sp>
          <p:nvSpPr>
            <p:cNvPr id="22" name="Oval 21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1612" y="1604031"/>
              <a:ext cx="453627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48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5526"/>
            <a:ext cx="1960793" cy="584775"/>
          </a:xfrm>
          <a:prstGeom prst="rect">
            <a:avLst/>
          </a:prstGeom>
          <a:solidFill>
            <a:srgbClr val="99FF99"/>
          </a:solidFill>
          <a:ln>
            <a:solidFill>
              <a:srgbClr val="860877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 thắm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" y="555526"/>
            <a:ext cx="1960793" cy="584775"/>
          </a:xfrm>
          <a:prstGeom prst="rect">
            <a:avLst/>
          </a:prstGeom>
          <a:solidFill>
            <a:srgbClr val="99FF99"/>
          </a:solidFill>
          <a:ln>
            <a:solidFill>
              <a:srgbClr val="860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trĩu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4" y="555525"/>
            <a:ext cx="1958022" cy="584775"/>
          </a:xfrm>
          <a:prstGeom prst="rect">
            <a:avLst/>
          </a:prstGeom>
          <a:solidFill>
            <a:srgbClr val="99FF99"/>
          </a:solidFill>
          <a:ln>
            <a:solidFill>
              <a:srgbClr val="860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65120" y="309304"/>
            <a:ext cx="6999368" cy="1077218"/>
          </a:xfrm>
          <a:prstGeom prst="rect">
            <a:avLst/>
          </a:prstGeom>
          <a:noFill/>
          <a:ln>
            <a:solidFill>
              <a:srgbClr val="860877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đậm và tươi (thường nói về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 đỏ).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4990" y="295354"/>
            <a:ext cx="6918882" cy="1077218"/>
          </a:xfrm>
          <a:prstGeom prst="rect">
            <a:avLst/>
          </a:prstGeom>
          <a:noFill/>
          <a:ln>
            <a:solidFill>
              <a:srgbClr val="860877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sa hoặc cong oằn hẳn xuống vì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 sức nặng.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4025" y="386688"/>
            <a:ext cx="7231467" cy="1077218"/>
          </a:xfrm>
          <a:prstGeom prst="rect">
            <a:avLst/>
          </a:prstGeom>
          <a:noFill/>
          <a:ln>
            <a:solidFill>
              <a:srgbClr val="860877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đầu ngọn cây, cành hoặc mọc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từ rễ.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25" y="295354"/>
            <a:ext cx="7002820" cy="39215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22" y="339544"/>
            <a:ext cx="1958022" cy="1077218"/>
          </a:xfrm>
          <a:prstGeom prst="rect">
            <a:avLst/>
          </a:prstGeom>
          <a:solidFill>
            <a:srgbClr val="99FF99"/>
          </a:solidFill>
          <a:ln>
            <a:solidFill>
              <a:srgbClr val="860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10993" y="347996"/>
            <a:ext cx="7192995" cy="1077218"/>
          </a:xfrm>
          <a:prstGeom prst="rect">
            <a:avLst/>
          </a:prstGeom>
          <a:noFill/>
          <a:ln>
            <a:solidFill>
              <a:srgbClr val="860877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 tốn, không giành cái hay cho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mà nhường cho người khác.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624" y="123478"/>
            <a:ext cx="6648832" cy="491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33226"/>
            <a:ext cx="5865804" cy="707886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맑은 고딕" pitchFamily="50" charset="-127"/>
                <a:cs typeface="Arial" panose="020B0604020202020204" pitchFamily="34" charset="0"/>
              </a:rPr>
              <a:t>CÂU CHUYỆN CỦA RỄ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435" y="176322"/>
            <a:ext cx="8802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Đọc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504" y="119611"/>
            <a:ext cx="504056" cy="584775"/>
            <a:chOff x="6087623" y="3154510"/>
            <a:chExt cx="504056" cy="584775"/>
          </a:xfrm>
        </p:grpSpPr>
        <p:sp>
          <p:nvSpPr>
            <p:cNvPr id="5" name="Oval 4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28696" y="3154510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20" y="788526"/>
            <a:ext cx="42484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Hoa nở trên cành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Khoe muôn sắc thắm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Giữa vòm lá xanh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Toả hương trong nắng.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737538"/>
            <a:ext cx="35990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hoa nở đẹp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quả trĩu cành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Để lá biếc xanh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Rễ chìm trong đất…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3662" y="987574"/>
            <a:ext cx="3986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Nếu không có rễ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Cây chẳng đâm chồi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ra trái ngọt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nở hoa tươi.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8227" y="2989277"/>
            <a:ext cx="45583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Rễ chẳng nhiều lời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Âm thầm, nhỏ bé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Làm đẹp cho đời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Khiêm nhường, lặng lẽ.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(Phương Dung)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-3854" y="775729"/>
            <a:ext cx="303288" cy="338554"/>
            <a:chOff x="451612" y="1604031"/>
            <a:chExt cx="453627" cy="442030"/>
          </a:xfrm>
        </p:grpSpPr>
        <p:sp>
          <p:nvSpPr>
            <p:cNvPr id="12" name="Oval 11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1612" y="1604031"/>
              <a:ext cx="453627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1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244" y="2501696"/>
            <a:ext cx="303288" cy="338554"/>
            <a:chOff x="451612" y="1604031"/>
            <a:chExt cx="453627" cy="442030"/>
          </a:xfrm>
        </p:grpSpPr>
        <p:sp>
          <p:nvSpPr>
            <p:cNvPr id="15" name="Oval 14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1612" y="1604031"/>
              <a:ext cx="453627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2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84736" y="881508"/>
            <a:ext cx="303288" cy="338554"/>
            <a:chOff x="451612" y="1604031"/>
            <a:chExt cx="453627" cy="442030"/>
          </a:xfrm>
        </p:grpSpPr>
        <p:sp>
          <p:nvSpPr>
            <p:cNvPr id="18" name="Oval 17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1612" y="1604031"/>
              <a:ext cx="453627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3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33662" y="974347"/>
            <a:ext cx="39868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Nếu không có rễ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Cây chẳng đâm chồi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ra trái ngọt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Chẳng nở hoa tươi.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56744" y="2953276"/>
            <a:ext cx="303288" cy="338554"/>
            <a:chOff x="451612" y="1604031"/>
            <a:chExt cx="453627" cy="442030"/>
          </a:xfrm>
        </p:grpSpPr>
        <p:sp>
          <p:nvSpPr>
            <p:cNvPr id="22" name="Oval 21"/>
            <p:cNvSpPr/>
            <p:nvPr/>
          </p:nvSpPr>
          <p:spPr>
            <a:xfrm>
              <a:off x="467544" y="1635646"/>
              <a:ext cx="437695" cy="3677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1612" y="1604031"/>
              <a:ext cx="453627" cy="442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4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4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6382" y="376354"/>
            <a:ext cx="504056" cy="646331"/>
            <a:chOff x="6087623" y="3154510"/>
            <a:chExt cx="504056" cy="646331"/>
          </a:xfrm>
        </p:grpSpPr>
        <p:sp>
          <p:nvSpPr>
            <p:cNvPr id="10" name="Oval 9"/>
            <p:cNvSpPr/>
            <p:nvPr/>
          </p:nvSpPr>
          <p:spPr>
            <a:xfrm>
              <a:off x="6087623" y="3212389"/>
              <a:ext cx="504056" cy="485030"/>
            </a:xfrm>
            <a:prstGeom prst="ellipse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28696" y="3154510"/>
              <a:ext cx="452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1517"/>
            <a:ext cx="823031" cy="7011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52634" y="123093"/>
            <a:ext cx="8491366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ở cuối các dòng thơ những tiếng cùng vần với nhau.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18643" y="1759701"/>
            <a:ext cx="1296144" cy="1152128"/>
            <a:chOff x="2555776" y="2067694"/>
            <a:chExt cx="1296144" cy="1152128"/>
          </a:xfrm>
        </p:grpSpPr>
        <p:sp>
          <p:nvSpPr>
            <p:cNvPr id="6" name="6-Point Star 5"/>
            <p:cNvSpPr/>
            <p:nvPr/>
          </p:nvSpPr>
          <p:spPr>
            <a:xfrm>
              <a:off x="2555776" y="2067694"/>
              <a:ext cx="1296144" cy="1152128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7370" y="2332368"/>
              <a:ext cx="9909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cành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90141" y="1395467"/>
            <a:ext cx="1296144" cy="1152128"/>
            <a:chOff x="2555776" y="2067694"/>
            <a:chExt cx="1296144" cy="1152128"/>
          </a:xfrm>
        </p:grpSpPr>
        <p:sp>
          <p:nvSpPr>
            <p:cNvPr id="22" name="6-Point Star 21"/>
            <p:cNvSpPr/>
            <p:nvPr/>
          </p:nvSpPr>
          <p:spPr>
            <a:xfrm>
              <a:off x="2555776" y="2067694"/>
              <a:ext cx="1296144" cy="1152128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06484" y="2321482"/>
              <a:ext cx="10102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xanh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69727" y="3835453"/>
            <a:ext cx="1296144" cy="1152128"/>
            <a:chOff x="1691680" y="2931790"/>
            <a:chExt cx="1296144" cy="1152128"/>
          </a:xfrm>
        </p:grpSpPr>
        <p:sp>
          <p:nvSpPr>
            <p:cNvPr id="25" name="6-Point Star 24"/>
            <p:cNvSpPr/>
            <p:nvPr/>
          </p:nvSpPr>
          <p:spPr>
            <a:xfrm>
              <a:off x="1691680" y="2931790"/>
              <a:ext cx="1296144" cy="1152128"/>
            </a:xfrm>
            <a:prstGeom prst="star6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9925" y="3196464"/>
              <a:ext cx="6383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98317" y="2969923"/>
            <a:ext cx="1296144" cy="1152128"/>
            <a:chOff x="3355502" y="2931790"/>
            <a:chExt cx="1296144" cy="1152128"/>
          </a:xfrm>
        </p:grpSpPr>
        <p:sp>
          <p:nvSpPr>
            <p:cNvPr id="28" name="6-Point Star 27"/>
            <p:cNvSpPr/>
            <p:nvPr/>
          </p:nvSpPr>
          <p:spPr>
            <a:xfrm>
              <a:off x="3355502" y="2931790"/>
              <a:ext cx="1296144" cy="1152128"/>
            </a:xfrm>
            <a:prstGeom prst="star6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18274" y="3196464"/>
              <a:ext cx="7585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đời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20272" y="2911829"/>
            <a:ext cx="1296144" cy="1152128"/>
            <a:chOff x="5436096" y="1841815"/>
            <a:chExt cx="1296144" cy="1152128"/>
          </a:xfrm>
        </p:grpSpPr>
        <p:sp>
          <p:nvSpPr>
            <p:cNvPr id="31" name="6-Point Star 30"/>
            <p:cNvSpPr/>
            <p:nvPr/>
          </p:nvSpPr>
          <p:spPr>
            <a:xfrm>
              <a:off x="5436096" y="1841815"/>
              <a:ext cx="1296144" cy="1152128"/>
            </a:xfrm>
            <a:prstGeom prst="star6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65944" y="2106489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bé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52320" y="1759701"/>
            <a:ext cx="1296144" cy="1152128"/>
            <a:chOff x="7020272" y="1885358"/>
            <a:chExt cx="1296144" cy="1152128"/>
          </a:xfrm>
        </p:grpSpPr>
        <p:sp>
          <p:nvSpPr>
            <p:cNvPr id="34" name="6-Point Star 33"/>
            <p:cNvSpPr/>
            <p:nvPr/>
          </p:nvSpPr>
          <p:spPr>
            <a:xfrm>
              <a:off x="7020272" y="1885358"/>
              <a:ext cx="1296144" cy="1152128"/>
            </a:xfrm>
            <a:prstGeom prst="star6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20780" y="2150032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lẽ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726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642</Words>
  <PresentationFormat>On-screen Show (16:9)</PresentationFormat>
  <Paragraphs>162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2014-04-01T16:27:38Z</dcterms:created>
  <dcterms:modified xsi:type="dcterms:W3CDTF">2021-03-23T14:13:40Z</dcterms:modified>
</cp:coreProperties>
</file>