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7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1667" autoAdjust="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 KẾT GIA ĐÌNH, QUÝ TRỌNG PHỤ NỮ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7</a:t>
            </a:r>
          </a:p>
          <a:p>
            <a:pPr algn="ctr"/>
            <a:r>
              <a:rPr lang="en-US" sz="3200" b="1" dirty="0"/>
              <a:t>BIỂU DIỄN VĂN NGHỆ CHỦ ĐỀ GIA ĐÌNH (TUẦN 27)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2550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518"/>
            <a:ext cx="12192000" cy="5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13270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27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28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27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28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27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8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3" y="2201243"/>
            <a:ext cx="9171335" cy="188884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1818" y="1123930"/>
            <a:ext cx="11523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0" y="38781"/>
            <a:ext cx="12192000" cy="91521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64" y="1553841"/>
            <a:ext cx="8668593" cy="52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1726" y="1093649"/>
            <a:ext cx="1152366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38781"/>
            <a:ext cx="12192000" cy="82952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35458"/>
              </p:ext>
            </p:extLst>
          </p:nvPr>
        </p:nvGraphicFramePr>
        <p:xfrm>
          <a:off x="1321681" y="3089188"/>
          <a:ext cx="10243751" cy="3248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329">
                  <a:extLst>
                    <a:ext uri="{9D8B030D-6E8A-4147-A177-3AD203B41FA5}">
                      <a16:colId xmlns:a16="http://schemas.microsoft.com/office/drawing/2014/main" val="1738378552"/>
                    </a:ext>
                  </a:extLst>
                </a:gridCol>
                <a:gridCol w="6586152">
                  <a:extLst>
                    <a:ext uri="{9D8B030D-6E8A-4147-A177-3AD203B41FA5}">
                      <a16:colId xmlns:a16="http://schemas.microsoft.com/office/drawing/2014/main" val="445924231"/>
                    </a:ext>
                  </a:extLst>
                </a:gridCol>
                <a:gridCol w="2780270">
                  <a:extLst>
                    <a:ext uri="{9D8B030D-6E8A-4147-A177-3AD203B41FA5}">
                      <a16:colId xmlns:a16="http://schemas.microsoft.com/office/drawing/2014/main" val="4139132743"/>
                    </a:ext>
                  </a:extLst>
                </a:gridCol>
              </a:tblGrid>
              <a:tr h="38411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thứ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tự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Việc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đã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làm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Mức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hiện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745702"/>
                  </a:ext>
                </a:extLst>
              </a:tr>
              <a:tr h="4843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Nêu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cách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tạo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sự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gắn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kết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yêu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thương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với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người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thân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trong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gia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đình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718421"/>
                  </a:ext>
                </a:extLst>
              </a:tr>
              <a:tr h="6722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Lập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kế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hoạch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và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thực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hiện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những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việc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làm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tạo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sự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gắn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kết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yêu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thương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với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người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thân</a:t>
                      </a:r>
                      <a:r>
                        <a:rPr lang="en-US" b="0" baseline="0" dirty="0" smtClean="0"/>
                        <a:t>  </a:t>
                      </a:r>
                      <a:r>
                        <a:rPr lang="en-US" b="0" baseline="0" dirty="0" err="1" smtClean="0"/>
                        <a:t>trong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gia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đình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37266"/>
                  </a:ext>
                </a:extLst>
              </a:tr>
              <a:tr h="7798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Nhận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diện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khả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năng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điều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chỉnh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cảm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xúc</a:t>
                      </a:r>
                      <a:r>
                        <a:rPr lang="en-US" b="0" baseline="0" dirty="0" smtClean="0"/>
                        <a:t>, </a:t>
                      </a:r>
                      <a:r>
                        <a:rPr lang="en-US" b="0" baseline="0" dirty="0" err="1" smtClean="0"/>
                        <a:t>suy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nghĩ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với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người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thân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trong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gia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đình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trong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một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số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tình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huống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đơn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giản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27947"/>
                  </a:ext>
                </a:extLst>
              </a:tr>
              <a:tr h="67220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/>
                        <a:t>Thực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hành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thể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hiện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sự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điều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chỉnh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cảm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xúc</a:t>
                      </a:r>
                      <a:r>
                        <a:rPr lang="en-US" b="0" baseline="0" dirty="0" smtClean="0"/>
                        <a:t>, </a:t>
                      </a:r>
                      <a:r>
                        <a:rPr lang="en-US" b="0" baseline="0" dirty="0" err="1" smtClean="0"/>
                        <a:t>suy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nghĩ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với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người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thân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trong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gia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đình</a:t>
                      </a:r>
                      <a:endParaRPr lang="en-US" b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69414"/>
                  </a:ext>
                </a:extLst>
              </a:tr>
            </a:tbl>
          </a:graphicData>
        </a:graphic>
      </p:graphicFrame>
      <p:sp>
        <p:nvSpPr>
          <p:cNvPr id="19" name="5-Point Star 18"/>
          <p:cNvSpPr/>
          <p:nvPr/>
        </p:nvSpPr>
        <p:spPr>
          <a:xfrm>
            <a:off x="3281371" y="2654714"/>
            <a:ext cx="276726" cy="1993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714508" y="2654714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4147645" y="2654714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6710053" y="2654713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275537" y="2664480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10403429" y="2654713"/>
            <a:ext cx="276726" cy="19936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5552</TotalTime>
  <Words>385</Words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2023-02-08T07:18:02Z</dcterms:modified>
</cp:coreProperties>
</file>