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1176" y="-46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Quần đảo: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nhóm đảo gồm các đảo ở gần nhau.</a:t>
            </a:r>
            <a:endParaRPr lang="en-US" sz="3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oàn thiện hồ sơ đề cử 'Vịnh Hạ Long - Quần đảo Cát Bà' là Di sản thế giới  | baotintuc.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919" y="1905000"/>
            <a:ext cx="8772525" cy="5843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22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1044</cp:revision>
  <dcterms:created xsi:type="dcterms:W3CDTF">2008-09-09T22:52:10Z</dcterms:created>
  <dcterms:modified xsi:type="dcterms:W3CDTF">2022-07-29T16:18:37Z</dcterms:modified>
</cp:coreProperties>
</file>