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2"/>
  </p:notesMasterIdLst>
  <p:sldIdLst>
    <p:sldId id="264" r:id="rId3"/>
    <p:sldId id="256" r:id="rId4"/>
    <p:sldId id="263" r:id="rId5"/>
    <p:sldId id="270" r:id="rId6"/>
    <p:sldId id="269" r:id="rId7"/>
    <p:sldId id="268" r:id="rId8"/>
    <p:sldId id="267" r:id="rId9"/>
    <p:sldId id="266" r:id="rId10"/>
    <p:sldId id="42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81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B5A05E-229A-4D62-BF1E-58A75E4AE20C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37277-ECD4-4479-8073-52AFB36C4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713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72F69-44CF-4576-9689-1601FD8DF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A181F0-BD6A-4EE0-942F-886DD1EC00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05B69-99B2-44C2-9913-C1FC486A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DB2E-C433-469B-B105-53D068507033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34B11-8566-4F81-B25C-B7345D753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BC0FEF-652B-48CD-AB4A-83324AE2A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5B74-A1AD-408C-979D-BBF6F34A7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32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AD582-125B-46CC-9B0F-433F34451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6E9921-3809-4716-8C26-1F3EFB0A55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C59B4-1F39-4714-9081-88E01E1AC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DB2E-C433-469B-B105-53D068507033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68B6AA-22AA-469E-BD88-F0CB83C4D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986B9-2D0A-4D58-99C2-A84E354FF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5B74-A1AD-408C-979D-BBF6F34A7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6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E114FE-DAAF-4301-B591-C4CC6826F5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387212-4673-4906-9692-C993BD56F3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D9E7E-7C51-40A0-9FE1-C21914727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DB2E-C433-469B-B105-53D068507033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57BA5-BE8F-44A7-BA7B-23E877190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970734-FE91-471F-BC46-993CBF45F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5B74-A1AD-408C-979D-BBF6F34A7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994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42658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43460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81143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48002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0021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544126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91204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7700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6F65C-4777-49BC-8E87-8475E89A8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A3446-5119-47D0-B6DF-8FD398DB5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E2B7A-8080-4A95-A299-11A175803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DB2E-C433-469B-B105-53D068507033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5DECE-1149-4F23-B4E4-E8EA76A7F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16F13-AEBE-4E65-9355-368F72510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5B74-A1AD-408C-979D-BBF6F34A7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786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249563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35902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81556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FEE07-FFE8-463C-A1F9-29735C82C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882B4E-48A2-4DF7-9B0D-37970A71FF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70F4D-1D7A-482E-B767-258CF5B99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DB2E-C433-469B-B105-53D068507033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4A13F-7B0A-4679-A8BD-68C5BCB04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8141CD-BD9A-4C1D-A808-194319D51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5B74-A1AD-408C-979D-BBF6F34A7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434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E28F9-66E8-46CE-BE03-FF11DDEB7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0510D-759D-4A71-A10B-408CC220B7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09104A-6C67-431B-AD22-1F9D56394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988B20-7EEB-4273-81FF-DBAE0A53F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DB2E-C433-469B-B105-53D068507033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4FDB39-9860-4AD8-80F3-11F9DEEA4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2D5DC2-C2FF-470B-9ED9-FBCD285C6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5B74-A1AD-408C-979D-BBF6F34A7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87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33AAA-2F6B-41E9-8B56-89DB5BD73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9ABF50-243E-4826-8104-7FA504CC9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4DF02C-56C3-466C-979B-0FA2E099FB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AEE05A-74FA-45F1-B6C6-D22AEE19BA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F6E0AC-B457-4BE3-84FD-2F892E14DF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4F9CFD-052E-46A7-B654-2E6706F1D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DB2E-C433-469B-B105-53D068507033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96D76B-FD80-4761-AD37-DFB5315A4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B436AD-70EB-4EA8-8E6D-B03E4E42C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5B74-A1AD-408C-979D-BBF6F34A7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55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3E14C-6C2F-4978-A557-2F32C94CB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61B74-8368-4BBE-B59E-5526284AA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DB2E-C433-469B-B105-53D068507033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35CB70-32F2-4921-86D3-B7EBF9110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662C07-8CD2-4E15-9FBF-E1BA1D710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5B74-A1AD-408C-979D-BBF6F34A7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16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77835D-A4C6-4AAB-9575-8B358E800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DB2E-C433-469B-B105-53D068507033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01630B-674E-4AA1-81EA-96196E6C0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BB3A8E-7903-407A-B0F0-8155BADA0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5B74-A1AD-408C-979D-BBF6F34A7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49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6FC94-11F4-4EBB-9CDD-EF5C99999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DF8E9-480E-4BC9-BC1D-B3E0F28A6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CF8E01-B46A-43D4-9AFA-FAD002F11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F1FCFB-FED3-40A3-8F72-7AD66E782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DB2E-C433-469B-B105-53D068507033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2BD152-4575-4332-B751-56B008D68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FD75B1-99B7-4AA4-8747-C1066D689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5B74-A1AD-408C-979D-BBF6F34A7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72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86BB8-10F3-4070-927B-320125306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2B6CD3-0536-4C40-BD1F-1341E0E913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CC1B1-FBCE-437D-8247-9A474AFC9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693802-0514-4BE5-A6FA-841A40E19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DB2E-C433-469B-B105-53D068507033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FEA585-1885-45AA-B871-53637BC06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9F0941-C90E-4AD5-8E69-A9E2AFE5D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5B74-A1AD-408C-979D-BBF6F34A7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535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9A307A-3A16-4E55-9817-D9126E0E1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D9E63B-1DDD-4FE5-823B-CD44BD1EC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C2F11-BD0A-4BB1-9485-09568A1C55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2DB2E-C433-469B-B105-53D068507033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E4320-9AC2-4270-A029-5C0CD8A96F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0CD70-5750-42D1-8700-96B236A469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B5B74-A1AD-408C-979D-BBF6F34A7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829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12439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4.wdp"/><Relationship Id="rId18" Type="http://schemas.microsoft.com/office/2007/relationships/hdphoto" Target="../media/hdphoto6.wdp"/><Relationship Id="rId3" Type="http://schemas.openxmlformats.org/officeDocument/2006/relationships/slideLayout" Target="../slideLayouts/slideLayout1.xml"/><Relationship Id="rId21" Type="http://schemas.microsoft.com/office/2007/relationships/hdphoto" Target="../media/hdphoto7.wdp"/><Relationship Id="rId7" Type="http://schemas.microsoft.com/office/2007/relationships/hdphoto" Target="../media/hdphoto1.wdp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5" Type="http://schemas.openxmlformats.org/officeDocument/2006/relationships/image" Target="../media/image14.png"/><Relationship Id="rId2" Type="http://schemas.openxmlformats.org/officeDocument/2006/relationships/audio" Target="../media/media1.wma"/><Relationship Id="rId16" Type="http://schemas.openxmlformats.org/officeDocument/2006/relationships/image" Target="../media/image8.png"/><Relationship Id="rId20" Type="http://schemas.openxmlformats.org/officeDocument/2006/relationships/image" Target="../media/image11.png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11" Type="http://schemas.microsoft.com/office/2007/relationships/hdphoto" Target="../media/hdphoto3.wdp"/><Relationship Id="rId24" Type="http://schemas.microsoft.com/office/2007/relationships/hdphoto" Target="../media/hdphoto8.wdp"/><Relationship Id="rId5" Type="http://schemas.openxmlformats.org/officeDocument/2006/relationships/image" Target="../media/image2.jpg"/><Relationship Id="rId15" Type="http://schemas.microsoft.com/office/2007/relationships/hdphoto" Target="../media/hdphoto5.wdp"/><Relationship Id="rId23" Type="http://schemas.openxmlformats.org/officeDocument/2006/relationships/image" Target="../media/image13.png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4" Type="http://schemas.openxmlformats.org/officeDocument/2006/relationships/image" Target="../media/image1.jpg"/><Relationship Id="rId9" Type="http://schemas.microsoft.com/office/2007/relationships/hdphoto" Target="../media/hdphoto2.wdp"/><Relationship Id="rId14" Type="http://schemas.openxmlformats.org/officeDocument/2006/relationships/image" Target="../media/image7.png"/><Relationship Id="rId2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9.png"/><Relationship Id="rId18" Type="http://schemas.openxmlformats.org/officeDocument/2006/relationships/slide" Target="slide6.xml"/><Relationship Id="rId26" Type="http://schemas.microsoft.com/office/2007/relationships/hdphoto" Target="../media/hdphoto5.wdp"/><Relationship Id="rId3" Type="http://schemas.openxmlformats.org/officeDocument/2006/relationships/image" Target="../media/image3.png"/><Relationship Id="rId21" Type="http://schemas.openxmlformats.org/officeDocument/2006/relationships/slide" Target="slide4.xml"/><Relationship Id="rId7" Type="http://schemas.microsoft.com/office/2007/relationships/hdphoto" Target="../media/hdphoto2.wdp"/><Relationship Id="rId12" Type="http://schemas.openxmlformats.org/officeDocument/2006/relationships/slide" Target="slide8.xml"/><Relationship Id="rId17" Type="http://schemas.microsoft.com/office/2007/relationships/hdphoto" Target="../media/hdphoto3.wdp"/><Relationship Id="rId25" Type="http://schemas.openxmlformats.org/officeDocument/2006/relationships/image" Target="../media/image7.png"/><Relationship Id="rId2" Type="http://schemas.openxmlformats.org/officeDocument/2006/relationships/image" Target="../media/image15.jpg"/><Relationship Id="rId16" Type="http://schemas.openxmlformats.org/officeDocument/2006/relationships/image" Target="../media/image5.png"/><Relationship Id="rId20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24" Type="http://schemas.openxmlformats.org/officeDocument/2006/relationships/slide" Target="slide5.xml"/><Relationship Id="rId5" Type="http://schemas.openxmlformats.org/officeDocument/2006/relationships/image" Target="../media/image8.png"/><Relationship Id="rId15" Type="http://schemas.openxmlformats.org/officeDocument/2006/relationships/slide" Target="slide7.xml"/><Relationship Id="rId23" Type="http://schemas.microsoft.com/office/2007/relationships/hdphoto" Target="../media/hdphoto7.wdp"/><Relationship Id="rId10" Type="http://schemas.openxmlformats.org/officeDocument/2006/relationships/slide" Target="slide3.xml"/><Relationship Id="rId19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16.gif"/><Relationship Id="rId14" Type="http://schemas.microsoft.com/office/2007/relationships/hdphoto" Target="../media/hdphoto6.wdp"/><Relationship Id="rId22" Type="http://schemas.openxmlformats.org/officeDocument/2006/relationships/image" Target="../media/image11.png"/><Relationship Id="rId27" Type="http://schemas.openxmlformats.org/officeDocument/2006/relationships/image" Target="../media/image1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8.png"/><Relationship Id="rId18" Type="http://schemas.microsoft.com/office/2007/relationships/hdphoto" Target="../media/hdphoto11.wdp"/><Relationship Id="rId3" Type="http://schemas.microsoft.com/office/2007/relationships/hdphoto" Target="../media/hdphoto9.wdp"/><Relationship Id="rId21" Type="http://schemas.openxmlformats.org/officeDocument/2006/relationships/image" Target="../media/image16.gif"/><Relationship Id="rId7" Type="http://schemas.openxmlformats.org/officeDocument/2006/relationships/image" Target="../media/image21.gif"/><Relationship Id="rId12" Type="http://schemas.openxmlformats.org/officeDocument/2006/relationships/image" Target="../media/image12.png"/><Relationship Id="rId17" Type="http://schemas.openxmlformats.org/officeDocument/2006/relationships/image" Target="../media/image24.png"/><Relationship Id="rId2" Type="http://schemas.openxmlformats.org/officeDocument/2006/relationships/image" Target="../media/image18.png"/><Relationship Id="rId16" Type="http://schemas.microsoft.com/office/2007/relationships/hdphoto" Target="../media/hdphoto8.wdp"/><Relationship Id="rId20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11" Type="http://schemas.microsoft.com/office/2007/relationships/hdphoto" Target="../media/hdphoto2.wdp"/><Relationship Id="rId5" Type="http://schemas.openxmlformats.org/officeDocument/2006/relationships/image" Target="../media/image20.png"/><Relationship Id="rId15" Type="http://schemas.openxmlformats.org/officeDocument/2006/relationships/image" Target="../media/image13.png"/><Relationship Id="rId10" Type="http://schemas.openxmlformats.org/officeDocument/2006/relationships/image" Target="../media/image4.png"/><Relationship Id="rId19" Type="http://schemas.openxmlformats.org/officeDocument/2006/relationships/slide" Target="slide2.xml"/><Relationship Id="rId4" Type="http://schemas.openxmlformats.org/officeDocument/2006/relationships/image" Target="../media/image19.jpg"/><Relationship Id="rId9" Type="http://schemas.openxmlformats.org/officeDocument/2006/relationships/image" Target="../media/image23.gif"/><Relationship Id="rId14" Type="http://schemas.openxmlformats.org/officeDocument/2006/relationships/image" Target="../media/image10.png"/><Relationship Id="rId22" Type="http://schemas.openxmlformats.org/officeDocument/2006/relationships/image" Target="../media/image1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8.png"/><Relationship Id="rId18" Type="http://schemas.openxmlformats.org/officeDocument/2006/relationships/slide" Target="slide2.xml"/><Relationship Id="rId3" Type="http://schemas.microsoft.com/office/2007/relationships/hdphoto" Target="../media/hdphoto9.wdp"/><Relationship Id="rId21" Type="http://schemas.openxmlformats.org/officeDocument/2006/relationships/image" Target="../media/image17.gif"/><Relationship Id="rId7" Type="http://schemas.openxmlformats.org/officeDocument/2006/relationships/image" Target="../media/image21.gif"/><Relationship Id="rId12" Type="http://schemas.openxmlformats.org/officeDocument/2006/relationships/image" Target="../media/image12.png"/><Relationship Id="rId17" Type="http://schemas.microsoft.com/office/2007/relationships/hdphoto" Target="../media/hdphoto11.wdp"/><Relationship Id="rId2" Type="http://schemas.openxmlformats.org/officeDocument/2006/relationships/image" Target="../media/image18.png"/><Relationship Id="rId16" Type="http://schemas.openxmlformats.org/officeDocument/2006/relationships/image" Target="../media/image24.png"/><Relationship Id="rId20" Type="http://schemas.openxmlformats.org/officeDocument/2006/relationships/image" Target="../media/image16.gif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11" Type="http://schemas.microsoft.com/office/2007/relationships/hdphoto" Target="../media/hdphoto2.wdp"/><Relationship Id="rId5" Type="http://schemas.openxmlformats.org/officeDocument/2006/relationships/image" Target="../media/image20.png"/><Relationship Id="rId15" Type="http://schemas.microsoft.com/office/2007/relationships/hdphoto" Target="../media/hdphoto8.wdp"/><Relationship Id="rId23" Type="http://schemas.microsoft.com/office/2007/relationships/hdphoto" Target="../media/hdphoto7.wdp"/><Relationship Id="rId10" Type="http://schemas.openxmlformats.org/officeDocument/2006/relationships/image" Target="../media/image4.png"/><Relationship Id="rId19" Type="http://schemas.openxmlformats.org/officeDocument/2006/relationships/image" Target="../media/image25.jpg"/><Relationship Id="rId4" Type="http://schemas.openxmlformats.org/officeDocument/2006/relationships/image" Target="../media/image19.jpg"/><Relationship Id="rId9" Type="http://schemas.openxmlformats.org/officeDocument/2006/relationships/image" Target="../media/image23.gif"/><Relationship Id="rId14" Type="http://schemas.openxmlformats.org/officeDocument/2006/relationships/image" Target="../media/image13.png"/><Relationship Id="rId2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8.png"/><Relationship Id="rId18" Type="http://schemas.openxmlformats.org/officeDocument/2006/relationships/slide" Target="slide2.xml"/><Relationship Id="rId3" Type="http://schemas.microsoft.com/office/2007/relationships/hdphoto" Target="../media/hdphoto9.wdp"/><Relationship Id="rId21" Type="http://schemas.openxmlformats.org/officeDocument/2006/relationships/image" Target="../media/image17.gif"/><Relationship Id="rId7" Type="http://schemas.openxmlformats.org/officeDocument/2006/relationships/image" Target="../media/image21.gif"/><Relationship Id="rId12" Type="http://schemas.openxmlformats.org/officeDocument/2006/relationships/image" Target="../media/image12.png"/><Relationship Id="rId17" Type="http://schemas.microsoft.com/office/2007/relationships/hdphoto" Target="../media/hdphoto11.wdp"/><Relationship Id="rId2" Type="http://schemas.openxmlformats.org/officeDocument/2006/relationships/image" Target="../media/image18.png"/><Relationship Id="rId16" Type="http://schemas.openxmlformats.org/officeDocument/2006/relationships/image" Target="../media/image24.png"/><Relationship Id="rId20" Type="http://schemas.openxmlformats.org/officeDocument/2006/relationships/image" Target="../media/image16.gif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11" Type="http://schemas.microsoft.com/office/2007/relationships/hdphoto" Target="../media/hdphoto2.wdp"/><Relationship Id="rId5" Type="http://schemas.openxmlformats.org/officeDocument/2006/relationships/image" Target="../media/image20.png"/><Relationship Id="rId15" Type="http://schemas.microsoft.com/office/2007/relationships/hdphoto" Target="../media/hdphoto8.wdp"/><Relationship Id="rId23" Type="http://schemas.microsoft.com/office/2007/relationships/hdphoto" Target="../media/hdphoto5.wdp"/><Relationship Id="rId10" Type="http://schemas.openxmlformats.org/officeDocument/2006/relationships/image" Target="../media/image4.png"/><Relationship Id="rId19" Type="http://schemas.openxmlformats.org/officeDocument/2006/relationships/image" Target="../media/image25.jpg"/><Relationship Id="rId4" Type="http://schemas.openxmlformats.org/officeDocument/2006/relationships/image" Target="../media/image19.jpg"/><Relationship Id="rId9" Type="http://schemas.openxmlformats.org/officeDocument/2006/relationships/image" Target="../media/image23.gif"/><Relationship Id="rId14" Type="http://schemas.openxmlformats.org/officeDocument/2006/relationships/image" Target="../media/image13.png"/><Relationship Id="rId2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8.png"/><Relationship Id="rId18" Type="http://schemas.openxmlformats.org/officeDocument/2006/relationships/slide" Target="slide2.xml"/><Relationship Id="rId3" Type="http://schemas.microsoft.com/office/2007/relationships/hdphoto" Target="../media/hdphoto9.wdp"/><Relationship Id="rId21" Type="http://schemas.openxmlformats.org/officeDocument/2006/relationships/image" Target="../media/image17.gif"/><Relationship Id="rId7" Type="http://schemas.openxmlformats.org/officeDocument/2006/relationships/image" Target="../media/image21.gif"/><Relationship Id="rId12" Type="http://schemas.openxmlformats.org/officeDocument/2006/relationships/image" Target="../media/image12.png"/><Relationship Id="rId17" Type="http://schemas.microsoft.com/office/2007/relationships/hdphoto" Target="../media/hdphoto11.wdp"/><Relationship Id="rId2" Type="http://schemas.openxmlformats.org/officeDocument/2006/relationships/image" Target="../media/image18.png"/><Relationship Id="rId16" Type="http://schemas.openxmlformats.org/officeDocument/2006/relationships/image" Target="../media/image24.png"/><Relationship Id="rId20" Type="http://schemas.openxmlformats.org/officeDocument/2006/relationships/image" Target="../media/image16.gif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11" Type="http://schemas.microsoft.com/office/2007/relationships/hdphoto" Target="../media/hdphoto2.wdp"/><Relationship Id="rId5" Type="http://schemas.openxmlformats.org/officeDocument/2006/relationships/image" Target="../media/image20.png"/><Relationship Id="rId15" Type="http://schemas.microsoft.com/office/2007/relationships/hdphoto" Target="../media/hdphoto8.wdp"/><Relationship Id="rId23" Type="http://schemas.microsoft.com/office/2007/relationships/hdphoto" Target="../media/hdphoto4.wdp"/><Relationship Id="rId10" Type="http://schemas.openxmlformats.org/officeDocument/2006/relationships/image" Target="../media/image4.png"/><Relationship Id="rId19" Type="http://schemas.openxmlformats.org/officeDocument/2006/relationships/image" Target="../media/image25.jpg"/><Relationship Id="rId4" Type="http://schemas.openxmlformats.org/officeDocument/2006/relationships/image" Target="../media/image19.jpg"/><Relationship Id="rId9" Type="http://schemas.openxmlformats.org/officeDocument/2006/relationships/image" Target="../media/image23.gif"/><Relationship Id="rId14" Type="http://schemas.openxmlformats.org/officeDocument/2006/relationships/image" Target="../media/image13.png"/><Relationship Id="rId2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8.png"/><Relationship Id="rId18" Type="http://schemas.openxmlformats.org/officeDocument/2006/relationships/slide" Target="slide2.xml"/><Relationship Id="rId3" Type="http://schemas.microsoft.com/office/2007/relationships/hdphoto" Target="../media/hdphoto9.wdp"/><Relationship Id="rId21" Type="http://schemas.openxmlformats.org/officeDocument/2006/relationships/image" Target="../media/image17.gif"/><Relationship Id="rId7" Type="http://schemas.openxmlformats.org/officeDocument/2006/relationships/image" Target="../media/image21.gif"/><Relationship Id="rId12" Type="http://schemas.openxmlformats.org/officeDocument/2006/relationships/image" Target="../media/image12.png"/><Relationship Id="rId17" Type="http://schemas.microsoft.com/office/2007/relationships/hdphoto" Target="../media/hdphoto11.wdp"/><Relationship Id="rId2" Type="http://schemas.openxmlformats.org/officeDocument/2006/relationships/image" Target="../media/image18.png"/><Relationship Id="rId16" Type="http://schemas.openxmlformats.org/officeDocument/2006/relationships/image" Target="../media/image24.png"/><Relationship Id="rId20" Type="http://schemas.openxmlformats.org/officeDocument/2006/relationships/image" Target="../media/image16.gif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11" Type="http://schemas.microsoft.com/office/2007/relationships/hdphoto" Target="../media/hdphoto2.wdp"/><Relationship Id="rId5" Type="http://schemas.openxmlformats.org/officeDocument/2006/relationships/image" Target="../media/image20.png"/><Relationship Id="rId15" Type="http://schemas.microsoft.com/office/2007/relationships/hdphoto" Target="../media/hdphoto8.wdp"/><Relationship Id="rId23" Type="http://schemas.microsoft.com/office/2007/relationships/hdphoto" Target="../media/hdphoto3.wdp"/><Relationship Id="rId10" Type="http://schemas.openxmlformats.org/officeDocument/2006/relationships/image" Target="../media/image4.png"/><Relationship Id="rId19" Type="http://schemas.openxmlformats.org/officeDocument/2006/relationships/image" Target="../media/image25.jpg"/><Relationship Id="rId4" Type="http://schemas.openxmlformats.org/officeDocument/2006/relationships/image" Target="../media/image19.jpg"/><Relationship Id="rId9" Type="http://schemas.openxmlformats.org/officeDocument/2006/relationships/image" Target="../media/image23.gif"/><Relationship Id="rId14" Type="http://schemas.openxmlformats.org/officeDocument/2006/relationships/image" Target="../media/image13.png"/><Relationship Id="rId2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8.png"/><Relationship Id="rId18" Type="http://schemas.openxmlformats.org/officeDocument/2006/relationships/slide" Target="slide2.xml"/><Relationship Id="rId3" Type="http://schemas.microsoft.com/office/2007/relationships/hdphoto" Target="../media/hdphoto9.wdp"/><Relationship Id="rId21" Type="http://schemas.openxmlformats.org/officeDocument/2006/relationships/image" Target="../media/image17.gif"/><Relationship Id="rId7" Type="http://schemas.openxmlformats.org/officeDocument/2006/relationships/image" Target="../media/image21.gif"/><Relationship Id="rId12" Type="http://schemas.openxmlformats.org/officeDocument/2006/relationships/image" Target="../media/image12.png"/><Relationship Id="rId17" Type="http://schemas.microsoft.com/office/2007/relationships/hdphoto" Target="../media/hdphoto11.wdp"/><Relationship Id="rId2" Type="http://schemas.openxmlformats.org/officeDocument/2006/relationships/image" Target="../media/image18.png"/><Relationship Id="rId16" Type="http://schemas.openxmlformats.org/officeDocument/2006/relationships/image" Target="../media/image24.png"/><Relationship Id="rId20" Type="http://schemas.openxmlformats.org/officeDocument/2006/relationships/image" Target="../media/image16.gif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11" Type="http://schemas.microsoft.com/office/2007/relationships/hdphoto" Target="../media/hdphoto2.wdp"/><Relationship Id="rId5" Type="http://schemas.openxmlformats.org/officeDocument/2006/relationships/image" Target="../media/image20.png"/><Relationship Id="rId15" Type="http://schemas.microsoft.com/office/2007/relationships/hdphoto" Target="../media/hdphoto8.wdp"/><Relationship Id="rId23" Type="http://schemas.microsoft.com/office/2007/relationships/hdphoto" Target="../media/hdphoto6.wdp"/><Relationship Id="rId10" Type="http://schemas.openxmlformats.org/officeDocument/2006/relationships/image" Target="../media/image4.png"/><Relationship Id="rId19" Type="http://schemas.openxmlformats.org/officeDocument/2006/relationships/image" Target="../media/image25.jpg"/><Relationship Id="rId4" Type="http://schemas.openxmlformats.org/officeDocument/2006/relationships/image" Target="../media/image19.jpg"/><Relationship Id="rId9" Type="http://schemas.openxmlformats.org/officeDocument/2006/relationships/image" Target="../media/image23.gif"/><Relationship Id="rId14" Type="http://schemas.openxmlformats.org/officeDocument/2006/relationships/image" Target="../media/image13.png"/><Relationship Id="rId2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facebook.com/groups/299257004355186" TargetMode="Externa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781E74-6D86-463F-8DC6-FF60642C7B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295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0B4167-542C-49FD-BCFC-1E8E89C10C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77" b="91892" l="4231" r="97308">
                        <a14:foregroundMark x1="22846" y1="20199" x2="22846" y2="20199"/>
                        <a14:foregroundMark x1="21385" y1="26316" x2="20615" y2="29730"/>
                        <a14:foregroundMark x1="18923" y1="35562" x2="18000" y2="40114"/>
                        <a14:foregroundMark x1="16538" y1="47368" x2="14077" y2="61309"/>
                        <a14:foregroundMark x1="13154" y1="63300" x2="12846" y2="64154"/>
                        <a14:foregroundMark x1="11231" y1="64723" x2="11231" y2="65576"/>
                        <a14:foregroundMark x1="11846" y1="69986" x2="13769" y2="73969"/>
                        <a14:foregroundMark x1="16385" y1="78378" x2="17462" y2="80370"/>
                        <a14:foregroundMark x1="18308" y1="81792" x2="17692" y2="83499"/>
                        <a14:foregroundMark x1="14077" y1="82930" x2="11846" y2="81508"/>
                        <a14:foregroundMark x1="9231" y1="78663" x2="8769" y2="78663"/>
                        <a14:foregroundMark x1="6538" y1="75960" x2="6538" y2="75960"/>
                        <a14:foregroundMark x1="4231" y1="72546" x2="4231" y2="72546"/>
                        <a14:foregroundMark x1="4385" y1="76814" x2="5000" y2="79516"/>
                        <a14:foregroundMark x1="6231" y1="81223" x2="8308" y2="82930"/>
                        <a14:foregroundMark x1="10308" y1="83784" x2="13769" y2="86060"/>
                        <a14:foregroundMark x1="43308" y1="91323" x2="43308" y2="91323"/>
                        <a14:foregroundMark x1="57000" y1="92176" x2="57846" y2="92176"/>
                        <a14:foregroundMark x1="63308" y1="91323" x2="65308" y2="91323"/>
                        <a14:foregroundMark x1="70154" y1="91323" x2="76077" y2="88762"/>
                        <a14:foregroundMark x1="76077" y1="88762" x2="76077" y2="88762"/>
                        <a14:foregroundMark x1="81231" y1="86060" x2="88462" y2="84068"/>
                        <a14:foregroundMark x1="88462" y1="84068" x2="88462" y2="84068"/>
                        <a14:foregroundMark x1="90462" y1="82930" x2="93308" y2="75391"/>
                        <a14:foregroundMark x1="93308" y1="75391" x2="93308" y2="75391"/>
                        <a14:foregroundMark x1="94077" y1="72831" x2="93615" y2="65861"/>
                        <a14:foregroundMark x1="92846" y1="63016" x2="92846" y2="63016"/>
                        <a14:foregroundMark x1="97308" y1="74822" x2="97308" y2="74822"/>
                        <a14:foregroundMark x1="68154" y1="66999" x2="68154" y2="66999"/>
                        <a14:foregroundMark x1="67692" y1="66430" x2="66077" y2="68137"/>
                        <a14:foregroundMark x1="65923" y1="68137" x2="65923" y2="69132"/>
                        <a14:foregroundMark x1="40923" y1="8677" x2="40923" y2="8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900" y="3105150"/>
            <a:ext cx="13792200" cy="4000500"/>
          </a:xfrm>
          <a:prstGeom prst="rect">
            <a:avLst/>
          </a:prstGeom>
        </p:spPr>
      </p:pic>
      <p:pic>
        <p:nvPicPr>
          <p:cNvPr id="6" name="Picture 5" descr="A picture containing table, sitting, cake, flower&#10;&#10;Description automatically generated">
            <a:extLst>
              <a:ext uri="{FF2B5EF4-FFF2-40B4-BE49-F238E27FC236}">
                <a16:creationId xmlns:a16="http://schemas.microsoft.com/office/drawing/2014/main" id="{741F4D45-0708-4F31-B269-A7BDA43E613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333" b="78704" l="34149" r="63830">
                        <a14:foregroundMark x1="46915" y1="57778" x2="46915" y2="57778"/>
                        <a14:foregroundMark x1="43191" y1="53056" x2="43191" y2="53056"/>
                        <a14:foregroundMark x1="41277" y1="52963" x2="41277" y2="52963"/>
                        <a14:foregroundMark x1="53936" y1="50278" x2="53936" y2="50278"/>
                        <a14:foregroundMark x1="49787" y1="44907" x2="49787" y2="44907"/>
                        <a14:foregroundMark x1="49894" y1="42963" x2="55532" y2="42778"/>
                        <a14:foregroundMark x1="59149" y1="42778" x2="60106" y2="43241"/>
                        <a14:foregroundMark x1="57447" y1="45556" x2="56596" y2="48241"/>
                        <a14:foregroundMark x1="56809" y1="50556" x2="54362" y2="51111"/>
                        <a14:foregroundMark x1="52021" y1="51296" x2="50213" y2="49722"/>
                        <a14:foregroundMark x1="48191" y1="47222" x2="46383" y2="45185"/>
                        <a14:foregroundMark x1="45106" y1="43056" x2="49255" y2="43241"/>
                        <a14:foregroundMark x1="52660" y1="43796" x2="53404" y2="45278"/>
                        <a14:foregroundMark x1="54681" y1="47500" x2="54681" y2="47500"/>
                        <a14:foregroundMark x1="52447" y1="44630" x2="52447" y2="44630"/>
                        <a14:foregroundMark x1="51809" y1="46019" x2="51809" y2="46019"/>
                        <a14:foregroundMark x1="47553" y1="44444" x2="46915" y2="44630"/>
                        <a14:foregroundMark x1="45745" y1="46019" x2="45745" y2="46019"/>
                        <a14:foregroundMark x1="48936" y1="46019" x2="50106" y2="45833"/>
                        <a14:foregroundMark x1="53404" y1="43796" x2="50745" y2="43333"/>
                        <a14:foregroundMark x1="47979" y1="43333" x2="46596" y2="44167"/>
                        <a14:foregroundMark x1="45106" y1="45278" x2="45106" y2="45278"/>
                        <a14:foregroundMark x1="45106" y1="45556" x2="45106" y2="45556"/>
                        <a14:foregroundMark x1="48936" y1="43333" x2="50213" y2="43333"/>
                        <a14:foregroundMark x1="51383" y1="42778" x2="52128" y2="42778"/>
                        <a14:foregroundMark x1="53617" y1="42222" x2="54255" y2="42222"/>
                        <a14:foregroundMark x1="56596" y1="42222" x2="56596" y2="42222"/>
                        <a14:foregroundMark x1="56915" y1="41574" x2="52447" y2="41852"/>
                        <a14:foregroundMark x1="49787" y1="42222" x2="49787" y2="42222"/>
                        <a14:foregroundMark x1="52660" y1="42130" x2="53936" y2="44630"/>
                        <a14:foregroundMark x1="55851" y1="65833" x2="55851" y2="65833"/>
                        <a14:foregroundMark x1="55957" y1="65833" x2="54362" y2="63611"/>
                        <a14:foregroundMark x1="50532" y1="62130" x2="50532" y2="62963"/>
                        <a14:foregroundMark x1="54043" y1="65185" x2="54894" y2="65463"/>
                        <a14:foregroundMark x1="56809" y1="66111" x2="56170" y2="67407"/>
                        <a14:foregroundMark x1="56170" y1="67407" x2="56170" y2="67407"/>
                        <a14:foregroundMark x1="59681" y1="64444" x2="59681" y2="64444"/>
                        <a14:foregroundMark x1="56809" y1="65741" x2="52447" y2="66296"/>
                        <a14:foregroundMark x1="48191" y1="66389" x2="43723" y2="65000"/>
                        <a14:foregroundMark x1="38936" y1="64074" x2="38936" y2="64074"/>
                        <a14:foregroundMark x1="38298" y1="64907" x2="38298" y2="64907"/>
                        <a14:foregroundMark x1="37447" y1="65463" x2="37447" y2="65463"/>
                        <a14:foregroundMark x1="37447" y1="66019" x2="41915" y2="66574"/>
                        <a14:foregroundMark x1="44362" y1="66574" x2="44362" y2="66574"/>
                        <a14:foregroundMark x1="44149" y1="62963" x2="44149" y2="62963"/>
                        <a14:foregroundMark x1="40851" y1="65185" x2="40851" y2="65185"/>
                        <a14:foregroundMark x1="40532" y1="65185" x2="37979" y2="65185"/>
                        <a14:foregroundMark x1="36702" y1="65185" x2="37447" y2="64444"/>
                        <a14:foregroundMark x1="47021" y1="57500" x2="47021" y2="57500"/>
                        <a14:foregroundMark x1="46702" y1="57500" x2="46702" y2="57500"/>
                        <a14:foregroundMark x1="42872" y1="53796" x2="42872" y2="53796"/>
                        <a14:foregroundMark x1="42447" y1="52963" x2="42447" y2="52963"/>
                        <a14:foregroundMark x1="42553" y1="52685" x2="45106" y2="52500"/>
                        <a14:foregroundMark x1="45638" y1="52407" x2="45638" y2="52407"/>
                        <a14:foregroundMark x1="42234" y1="51667" x2="42234" y2="52222"/>
                        <a14:foregroundMark x1="39681" y1="63519" x2="39681" y2="63519"/>
                        <a14:foregroundMark x1="41915" y1="64167" x2="41915" y2="64167"/>
                        <a14:foregroundMark x1="43085" y1="62500" x2="42128" y2="63796"/>
                        <a14:foregroundMark x1="39681" y1="65278" x2="38617" y2="65741"/>
                        <a14:foregroundMark x1="37128" y1="66111" x2="37128" y2="66111"/>
                        <a14:foregroundMark x1="36489" y1="66296" x2="36489" y2="66296"/>
                        <a14:foregroundMark x1="34149" y1="66389" x2="34149" y2="66389"/>
                        <a14:foregroundMark x1="34787" y1="66389" x2="34787" y2="66389"/>
                        <a14:foregroundMark x1="63936" y1="66852" x2="63936" y2="66852"/>
                        <a14:foregroundMark x1="49574" y1="64444" x2="50213" y2="66574"/>
                        <a14:foregroundMark x1="51489" y1="69907" x2="52021" y2="71296"/>
                        <a14:foregroundMark x1="53085" y1="72685" x2="53936" y2="74167"/>
                        <a14:foregroundMark x1="54894" y1="75278" x2="55000" y2="76389"/>
                        <a14:foregroundMark x1="55851" y1="78796" x2="55851" y2="78796"/>
                        <a14:foregroundMark x1="42553" y1="59167" x2="42553" y2="59167"/>
                        <a14:foregroundMark x1="45745" y1="57778" x2="45745" y2="57778"/>
                        <a14:foregroundMark x1="44043" y1="58241" x2="43404" y2="58796"/>
                        <a14:foregroundMark x1="43404" y1="58796" x2="43404" y2="58796"/>
                        <a14:foregroundMark x1="51170" y1="46019" x2="51170" y2="46019"/>
                        <a14:foregroundMark x1="52766" y1="45278" x2="53617" y2="46574"/>
                        <a14:foregroundMark x1="53617" y1="46667" x2="54043" y2="48056"/>
                        <a14:foregroundMark x1="54255" y1="49352" x2="54255" y2="49352"/>
                        <a14:foregroundMark x1="55851" y1="46111" x2="55851" y2="46111"/>
                        <a14:foregroundMark x1="55532" y1="45278" x2="55532" y2="46111"/>
                        <a14:foregroundMark x1="52979" y1="48333" x2="52979" y2="48333"/>
                        <a14:foregroundMark x1="52340" y1="38333" x2="52340" y2="38333"/>
                        <a14:foregroundMark x1="58085" y1="38241" x2="58085" y2="38241"/>
                        <a14:foregroundMark x1="43723" y1="56852" x2="43723" y2="56852"/>
                        <a14:backgroundMark x1="59468" y1="38519" x2="59468" y2="38519"/>
                        <a14:backgroundMark x1="58404" y1="41296" x2="58404" y2="41296"/>
                        <a14:backgroundMark x1="62340" y1="44167" x2="62340" y2="44167"/>
                        <a14:backgroundMark x1="61064" y1="49074" x2="61064" y2="49074"/>
                        <a14:backgroundMark x1="53936" y1="60741" x2="53936" y2="60741"/>
                        <a14:backgroundMark x1="49787" y1="58611" x2="49787" y2="5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36223" r="34315" b="18837"/>
          <a:stretch/>
        </p:blipFill>
        <p:spPr>
          <a:xfrm flipH="1">
            <a:off x="1363621" y="2531419"/>
            <a:ext cx="1108316" cy="1645492"/>
          </a:xfrm>
          <a:prstGeom prst="rect">
            <a:avLst/>
          </a:prstGeom>
        </p:spPr>
      </p:pic>
      <p:pic>
        <p:nvPicPr>
          <p:cNvPr id="14" name="Picture 13" descr="A close up of a toy&#10;&#10;Description automatically generated">
            <a:extLst>
              <a:ext uri="{FF2B5EF4-FFF2-40B4-BE49-F238E27FC236}">
                <a16:creationId xmlns:a16="http://schemas.microsoft.com/office/drawing/2014/main" id="{AAB5ED5D-E98B-4E7B-914F-F92F4FFD76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00" b="96000" l="9751" r="89796">
                        <a14:foregroundMark x1="53288" y1="93400" x2="53288" y2="93400"/>
                        <a14:foregroundMark x1="70295" y1="95800" x2="70295" y2="95800"/>
                        <a14:foregroundMark x1="43991" y1="96000" x2="43991" y2="96000"/>
                        <a14:foregroundMark x1="81859" y1="72200" x2="81859" y2="72200"/>
                        <a14:foregroundMark x1="48073" y1="26200" x2="48073" y2="26200"/>
                        <a14:foregroundMark x1="54649" y1="5800" x2="54649" y2="5800"/>
                        <a14:foregroundMark x1="54875" y1="3000" x2="54875" y2="3000"/>
                        <a14:foregroundMark x1="54422" y1="7400" x2="54422" y2="7400"/>
                        <a14:foregroundMark x1="54649" y1="10400" x2="54649" y2="10400"/>
                        <a14:foregroundMark x1="54649" y1="11400" x2="54649" y2="11400"/>
                        <a14:foregroundMark x1="54875" y1="8200" x2="54875" y2="8200"/>
                        <a14:foregroundMark x1="54422" y1="7600" x2="54422" y2="7600"/>
                        <a14:foregroundMark x1="53515" y1="6600" x2="53515" y2="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890" y="2806363"/>
            <a:ext cx="1055104" cy="1196263"/>
          </a:xfrm>
          <a:prstGeom prst="rect">
            <a:avLst/>
          </a:prstGeom>
        </p:spPr>
      </p:pic>
      <p:pic>
        <p:nvPicPr>
          <p:cNvPr id="18" name="Picture 17" descr="A picture containing snow&#10;&#10;Description automatically generated">
            <a:extLst>
              <a:ext uri="{FF2B5EF4-FFF2-40B4-BE49-F238E27FC236}">
                <a16:creationId xmlns:a16="http://schemas.microsoft.com/office/drawing/2014/main" id="{BC6B14D9-8F5C-4833-BA8F-F9FF9F755A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89" b="94821" l="3483" r="89055">
                        <a14:foregroundMark x1="65672" y1="8367" x2="65672" y2="8367"/>
                        <a14:foregroundMark x1="53731" y1="5578" x2="50746" y2="5578"/>
                        <a14:foregroundMark x1="49751" y1="5578" x2="49751" y2="5578"/>
                        <a14:foregroundMark x1="56716" y1="2789" x2="56716" y2="2789"/>
                        <a14:foregroundMark x1="14428" y1="40637" x2="14428" y2="40637"/>
                        <a14:foregroundMark x1="8955" y1="38645" x2="8955" y2="38645"/>
                        <a14:foregroundMark x1="3980" y1="35857" x2="3980" y2="35857"/>
                        <a14:foregroundMark x1="72139" y1="90438" x2="72139" y2="90438"/>
                        <a14:foregroundMark x1="78109" y1="94422" x2="78109" y2="94422"/>
                        <a14:foregroundMark x1="37313" y1="94821" x2="37313" y2="94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696" y="2912493"/>
            <a:ext cx="1232834" cy="1539508"/>
          </a:xfrm>
          <a:prstGeom prst="rect">
            <a:avLst/>
          </a:prstGeom>
        </p:spPr>
      </p:pic>
      <p:pic>
        <p:nvPicPr>
          <p:cNvPr id="22" name="Picture 21" descr="A person wearing a costume&#10;&#10;Description automatically generated">
            <a:extLst>
              <a:ext uri="{FF2B5EF4-FFF2-40B4-BE49-F238E27FC236}">
                <a16:creationId xmlns:a16="http://schemas.microsoft.com/office/drawing/2014/main" id="{DCB7AC18-0EE7-40A9-8DCD-AE06F216F3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41" b="90559" l="9091" r="89773">
                        <a14:foregroundMark x1="56818" y1="9441" x2="56818" y2="9441"/>
                        <a14:foregroundMark x1="35795" y1="90210" x2="35795" y2="90210"/>
                        <a14:foregroundMark x1="81250" y1="90559" x2="81250" y2="90559"/>
                        <a14:foregroundMark x1="32955" y1="39510" x2="32955" y2="39510"/>
                        <a14:foregroundMark x1="32955" y1="41259" x2="32955" y2="41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601" y="3169859"/>
            <a:ext cx="1055104" cy="1714544"/>
          </a:xfrm>
          <a:prstGeom prst="rect">
            <a:avLst/>
          </a:prstGeom>
        </p:spPr>
      </p:pic>
      <p:pic>
        <p:nvPicPr>
          <p:cNvPr id="24" name="Picture 23" descr="A close up of a toy&#10;&#10;Description automatically generated">
            <a:extLst>
              <a:ext uri="{FF2B5EF4-FFF2-40B4-BE49-F238E27FC236}">
                <a16:creationId xmlns:a16="http://schemas.microsoft.com/office/drawing/2014/main" id="{B6F99492-0FDD-40F8-AE9A-C8968A58C70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260" y="3056064"/>
            <a:ext cx="1055104" cy="1762366"/>
          </a:xfrm>
          <a:prstGeom prst="rect">
            <a:avLst/>
          </a:prstGeom>
        </p:spPr>
      </p:pic>
      <p:pic>
        <p:nvPicPr>
          <p:cNvPr id="12" name="Picture 11" descr="A statue of a person&#10;&#10;Description automatically generated">
            <a:extLst>
              <a:ext uri="{FF2B5EF4-FFF2-40B4-BE49-F238E27FC236}">
                <a16:creationId xmlns:a16="http://schemas.microsoft.com/office/drawing/2014/main" id="{F51B8BC6-8ACB-4FC4-B1B3-A25C783492C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00" b="94500" l="6960" r="94139">
                        <a14:foregroundMark x1="75824" y1="27250" x2="75824" y2="27250"/>
                        <a14:foregroundMark x1="76557" y1="27250" x2="89744" y2="29750"/>
                        <a14:foregroundMark x1="91209" y1="29750" x2="91209" y2="29750"/>
                        <a14:foregroundMark x1="67766" y1="21500" x2="67766" y2="21500"/>
                        <a14:foregroundMark x1="79121" y1="21500" x2="79121" y2="21500"/>
                        <a14:foregroundMark x1="89011" y1="66250" x2="89011" y2="66250"/>
                        <a14:foregroundMark x1="93407" y1="68000" x2="93407" y2="68000"/>
                        <a14:foregroundMark x1="64835" y1="90250" x2="64835" y2="90250"/>
                        <a14:foregroundMark x1="30769" y1="92250" x2="30769" y2="92250"/>
                        <a14:foregroundMark x1="76923" y1="93500" x2="76923" y2="93500"/>
                        <a14:foregroundMark x1="21245" y1="94500" x2="21245" y2="94500"/>
                        <a14:foregroundMark x1="7692" y1="43000" x2="7692" y2="43000"/>
                        <a14:foregroundMark x1="94505" y1="32750" x2="94505" y2="32750"/>
                        <a14:foregroundMark x1="46886" y1="4500" x2="46886" y2="4500"/>
                        <a14:backgroundMark x1="29670" y1="30250" x2="29670" y2="30250"/>
                        <a14:backgroundMark x1="31136" y1="26250" x2="31136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465" y="3728556"/>
            <a:ext cx="1055103" cy="1577284"/>
          </a:xfrm>
          <a:prstGeom prst="rect">
            <a:avLst/>
          </a:prstGeom>
        </p:spPr>
      </p:pic>
      <p:pic>
        <p:nvPicPr>
          <p:cNvPr id="10" name="Picture 9" descr="A person wearing a costume&#10;&#10;Description automatically generated">
            <a:extLst>
              <a:ext uri="{FF2B5EF4-FFF2-40B4-BE49-F238E27FC236}">
                <a16:creationId xmlns:a16="http://schemas.microsoft.com/office/drawing/2014/main" id="{FDEE5888-8C8C-4719-A674-C437B08415B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64" y="4422975"/>
            <a:ext cx="805483" cy="1196262"/>
          </a:xfrm>
          <a:prstGeom prst="rect">
            <a:avLst/>
          </a:prstGeom>
        </p:spPr>
      </p:pic>
      <p:pic>
        <p:nvPicPr>
          <p:cNvPr id="20" name="Picture 19" descr="A picture containing doll, toy, drawing&#10;&#10;Description automatically generated">
            <a:extLst>
              <a:ext uri="{FF2B5EF4-FFF2-40B4-BE49-F238E27FC236}">
                <a16:creationId xmlns:a16="http://schemas.microsoft.com/office/drawing/2014/main" id="{FE9650FD-7604-4D8E-8EE1-573ABED3228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023" b="92857" l="9524" r="89418">
                        <a14:foregroundMark x1="74603" y1="10150" x2="74603" y2="10150"/>
                        <a14:foregroundMark x1="90476" y1="48496" x2="90476" y2="48496"/>
                        <a14:foregroundMark x1="91005" y1="75940" x2="91005" y2="75940"/>
                        <a14:foregroundMark x1="57143" y1="91353" x2="57143" y2="91353"/>
                        <a14:foregroundMark x1="48148" y1="91353" x2="48148" y2="91353"/>
                        <a14:foregroundMark x1="37566" y1="91353" x2="37566" y2="91353"/>
                        <a14:foregroundMark x1="32275" y1="92105" x2="32275" y2="92105"/>
                        <a14:foregroundMark x1="28042" y1="91353" x2="28042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829" y="4693777"/>
            <a:ext cx="907257" cy="12768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BA7C74D-8FA3-4C38-ABC3-4BC8589A79DA}"/>
              </a:ext>
            </a:extLst>
          </p:cNvPr>
          <p:cNvGrpSpPr/>
          <p:nvPr/>
        </p:nvGrpSpPr>
        <p:grpSpPr>
          <a:xfrm>
            <a:off x="19050" y="4671392"/>
            <a:ext cx="2186608" cy="2186608"/>
            <a:chOff x="1325804" y="2750447"/>
            <a:chExt cx="2186608" cy="2186608"/>
          </a:xfrm>
        </p:grpSpPr>
        <p:pic>
          <p:nvPicPr>
            <p:cNvPr id="16" name="Picture 15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EF6F58DD-522D-492B-98D9-20EB094AF7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17" name="Picture 16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D130CCCD-9CD9-47D3-B68B-E5C03471E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19" name="Picture 18" descr="A close up of a toy&#10;&#10;Description automatically generated">
              <a:extLst>
                <a:ext uri="{FF2B5EF4-FFF2-40B4-BE49-F238E27FC236}">
                  <a16:creationId xmlns:a16="http://schemas.microsoft.com/office/drawing/2014/main" id="{DEDD1739-5D6E-49B2-97FC-C729E710DE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3E7D7B8-24CC-4FC3-AF9A-B10604A9D68B}"/>
              </a:ext>
            </a:extLst>
          </p:cNvPr>
          <p:cNvGrpSpPr/>
          <p:nvPr/>
        </p:nvGrpSpPr>
        <p:grpSpPr>
          <a:xfrm>
            <a:off x="2856009" y="2147530"/>
            <a:ext cx="5987824" cy="3069433"/>
            <a:chOff x="3226806" y="1577082"/>
            <a:chExt cx="5042033" cy="3069433"/>
          </a:xfrm>
          <a:scene3d>
            <a:camera prst="orthographicFront">
              <a:rot lat="0" lon="0" rev="0"/>
            </a:camera>
            <a:lightRig rig="threePt" dir="t"/>
          </a:scene3d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0A920A7-8A44-4B32-9528-02D320805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BFA083D-9B1A-4E53-A4BB-28B4261A4090}"/>
                </a:ext>
              </a:extLst>
            </p:cNvPr>
            <p:cNvSpPr txBox="1"/>
            <p:nvPr/>
          </p:nvSpPr>
          <p:spPr>
            <a:xfrm>
              <a:off x="4125896" y="2400300"/>
              <a:ext cx="342161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Papyrus" panose="03070502060502030205" pitchFamily="66" charset="0"/>
                  <a:cs typeface="Times New Roman" panose="02020603050405020304" pitchFamily="18" charset="0"/>
                </a:rPr>
                <a:t>Trò ch</a:t>
              </a:r>
              <a:r>
                <a:rPr lang="vi-VN" sz="4000" b="1" dirty="0">
                  <a:solidFill>
                    <a:srgbClr val="FF0000"/>
                  </a:solidFill>
                  <a:latin typeface="Papyrus" panose="03070502060502030205" pitchFamily="66" charset="0"/>
                  <a:cs typeface="Times New Roman" panose="02020603050405020304" pitchFamily="18" charset="0"/>
                </a:rPr>
                <a:t>ơ</a:t>
              </a:r>
              <a:r>
                <a:rPr lang="en-US" sz="4000" b="1" dirty="0">
                  <a:solidFill>
                    <a:srgbClr val="FF0000"/>
                  </a:solidFill>
                  <a:latin typeface="Papyrus" panose="03070502060502030205" pitchFamily="66" charset="0"/>
                  <a:cs typeface="Times New Roman" panose="02020603050405020304" pitchFamily="18" charset="0"/>
                </a:rPr>
                <a:t>i: </a:t>
              </a:r>
            </a:p>
            <a:p>
              <a:r>
                <a:rPr lang="en-US" sz="4000" b="1" dirty="0">
                  <a:latin typeface="Papyrus" panose="03070502060502030205" pitchFamily="66" charset="0"/>
                  <a:cs typeface="Times New Roman" panose="02020603050405020304" pitchFamily="18" charset="0"/>
                </a:rPr>
                <a:t>Truy tìm kho báu  </a:t>
              </a:r>
            </a:p>
          </p:txBody>
        </p:sp>
      </p:grpSp>
      <p:pic>
        <p:nvPicPr>
          <p:cNvPr id="27" name="sound.mp3">
            <a:hlinkClick r:id="" action="ppaction://media"/>
            <a:extLst>
              <a:ext uri="{FF2B5EF4-FFF2-40B4-BE49-F238E27FC236}">
                <a16:creationId xmlns:a16="http://schemas.microsoft.com/office/drawing/2014/main" id="{FFB26891-153D-488D-B86D-23B73BF00E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2586181" y="-10311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15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00325 -0.0203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189" numSld="999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0B4167-542C-49FD-BCFC-1E8E89C10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77" b="91892" l="4231" r="97308">
                        <a14:foregroundMark x1="22846" y1="20199" x2="22846" y2="20199"/>
                        <a14:foregroundMark x1="21385" y1="26316" x2="20615" y2="29730"/>
                        <a14:foregroundMark x1="18923" y1="35562" x2="18000" y2="40114"/>
                        <a14:foregroundMark x1="16538" y1="47368" x2="14077" y2="61309"/>
                        <a14:foregroundMark x1="13154" y1="63300" x2="12846" y2="64154"/>
                        <a14:foregroundMark x1="11231" y1="64723" x2="11231" y2="65576"/>
                        <a14:foregroundMark x1="11846" y1="69986" x2="13769" y2="73969"/>
                        <a14:foregroundMark x1="16385" y1="78378" x2="17462" y2="80370"/>
                        <a14:foregroundMark x1="18308" y1="81792" x2="17692" y2="83499"/>
                        <a14:foregroundMark x1="14077" y1="82930" x2="11846" y2="81508"/>
                        <a14:foregroundMark x1="9231" y1="78663" x2="8769" y2="78663"/>
                        <a14:foregroundMark x1="6538" y1="75960" x2="6538" y2="75960"/>
                        <a14:foregroundMark x1="4231" y1="72546" x2="4231" y2="72546"/>
                        <a14:foregroundMark x1="4385" y1="76814" x2="5000" y2="79516"/>
                        <a14:foregroundMark x1="6231" y1="81223" x2="8308" y2="82930"/>
                        <a14:foregroundMark x1="10308" y1="83784" x2="13769" y2="86060"/>
                        <a14:foregroundMark x1="43308" y1="91323" x2="43308" y2="91323"/>
                        <a14:foregroundMark x1="57000" y1="92176" x2="57846" y2="92176"/>
                        <a14:foregroundMark x1="63308" y1="91323" x2="65308" y2="91323"/>
                        <a14:foregroundMark x1="70154" y1="91323" x2="76077" y2="88762"/>
                        <a14:foregroundMark x1="76077" y1="88762" x2="76077" y2="88762"/>
                        <a14:foregroundMark x1="81231" y1="86060" x2="88462" y2="84068"/>
                        <a14:foregroundMark x1="88462" y1="84068" x2="88462" y2="84068"/>
                        <a14:foregroundMark x1="90462" y1="82930" x2="93308" y2="75391"/>
                        <a14:foregroundMark x1="93308" y1="75391" x2="93308" y2="75391"/>
                        <a14:foregroundMark x1="94077" y1="72831" x2="93615" y2="65861"/>
                        <a14:foregroundMark x1="92846" y1="63016" x2="92846" y2="63016"/>
                        <a14:foregroundMark x1="97308" y1="74822" x2="97308" y2="74822"/>
                        <a14:foregroundMark x1="68154" y1="66999" x2="68154" y2="66999"/>
                        <a14:foregroundMark x1="67692" y1="66430" x2="66077" y2="68137"/>
                        <a14:foregroundMark x1="65923" y1="68137" x2="65923" y2="69132"/>
                        <a14:foregroundMark x1="40923" y1="8677" x2="40923" y2="8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900" y="3105150"/>
            <a:ext cx="13792200" cy="4000500"/>
          </a:xfrm>
          <a:prstGeom prst="rect">
            <a:avLst/>
          </a:prstGeom>
        </p:spPr>
      </p:pic>
      <p:pic>
        <p:nvPicPr>
          <p:cNvPr id="24" name="Picture 23" descr="A close up of a toy&#10;&#10;Description automatically generated">
            <a:extLst>
              <a:ext uri="{FF2B5EF4-FFF2-40B4-BE49-F238E27FC236}">
                <a16:creationId xmlns:a16="http://schemas.microsoft.com/office/drawing/2014/main" id="{B6F99492-0FDD-40F8-AE9A-C8968A58C7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82977" y="2100099"/>
            <a:ext cx="1055104" cy="1762366"/>
          </a:xfrm>
          <a:prstGeom prst="rect">
            <a:avLst/>
          </a:prstGeom>
        </p:spPr>
      </p:pic>
      <p:pic>
        <p:nvPicPr>
          <p:cNvPr id="25" name="Picture 24" descr="A picture containing table, sitting, cake, flower&#10;&#10;Description automatically generated">
            <a:extLst>
              <a:ext uri="{FF2B5EF4-FFF2-40B4-BE49-F238E27FC236}">
                <a16:creationId xmlns:a16="http://schemas.microsoft.com/office/drawing/2014/main" id="{6D5E5856-70E9-469B-AD47-810075F7CF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333" b="78704" l="34149" r="63830">
                        <a14:foregroundMark x1="46915" y1="57778" x2="46915" y2="57778"/>
                        <a14:foregroundMark x1="43191" y1="53056" x2="43191" y2="53056"/>
                        <a14:foregroundMark x1="41277" y1="52963" x2="41277" y2="52963"/>
                        <a14:foregroundMark x1="53936" y1="50278" x2="53936" y2="50278"/>
                        <a14:foregroundMark x1="49787" y1="44907" x2="49787" y2="44907"/>
                        <a14:foregroundMark x1="49894" y1="42963" x2="55532" y2="42778"/>
                        <a14:foregroundMark x1="59149" y1="42778" x2="60106" y2="43241"/>
                        <a14:foregroundMark x1="57447" y1="45556" x2="56596" y2="48241"/>
                        <a14:foregroundMark x1="56809" y1="50556" x2="54362" y2="51111"/>
                        <a14:foregroundMark x1="52021" y1="51296" x2="50213" y2="49722"/>
                        <a14:foregroundMark x1="48191" y1="47222" x2="46383" y2="45185"/>
                        <a14:foregroundMark x1="45106" y1="43056" x2="49255" y2="43241"/>
                        <a14:foregroundMark x1="52660" y1="43796" x2="53404" y2="45278"/>
                        <a14:foregroundMark x1="54681" y1="47500" x2="54681" y2="47500"/>
                        <a14:foregroundMark x1="52447" y1="44630" x2="52447" y2="44630"/>
                        <a14:foregroundMark x1="51809" y1="46019" x2="51809" y2="46019"/>
                        <a14:foregroundMark x1="47553" y1="44444" x2="46915" y2="44630"/>
                        <a14:foregroundMark x1="45745" y1="46019" x2="45745" y2="46019"/>
                        <a14:foregroundMark x1="48936" y1="46019" x2="50106" y2="45833"/>
                        <a14:foregroundMark x1="53404" y1="43796" x2="50745" y2="43333"/>
                        <a14:foregroundMark x1="47979" y1="43333" x2="46596" y2="44167"/>
                        <a14:foregroundMark x1="45106" y1="45278" x2="45106" y2="45278"/>
                        <a14:foregroundMark x1="45106" y1="45556" x2="45106" y2="45556"/>
                        <a14:foregroundMark x1="48936" y1="43333" x2="50213" y2="43333"/>
                        <a14:foregroundMark x1="51383" y1="42778" x2="52128" y2="42778"/>
                        <a14:foregroundMark x1="53617" y1="42222" x2="54255" y2="42222"/>
                        <a14:foregroundMark x1="56596" y1="42222" x2="56596" y2="42222"/>
                        <a14:foregroundMark x1="56915" y1="41574" x2="52447" y2="41852"/>
                        <a14:foregroundMark x1="49787" y1="42222" x2="49787" y2="42222"/>
                        <a14:foregroundMark x1="52660" y1="42130" x2="53936" y2="44630"/>
                        <a14:foregroundMark x1="55851" y1="65833" x2="55851" y2="65833"/>
                        <a14:foregroundMark x1="55957" y1="65833" x2="54362" y2="63611"/>
                        <a14:foregroundMark x1="50532" y1="62130" x2="50532" y2="62963"/>
                        <a14:foregroundMark x1="54043" y1="65185" x2="54894" y2="65463"/>
                        <a14:foregroundMark x1="56809" y1="66111" x2="56170" y2="67407"/>
                        <a14:foregroundMark x1="56170" y1="67407" x2="56170" y2="67407"/>
                        <a14:foregroundMark x1="59681" y1="64444" x2="59681" y2="64444"/>
                        <a14:foregroundMark x1="56809" y1="65741" x2="52447" y2="66296"/>
                        <a14:foregroundMark x1="48191" y1="66389" x2="43723" y2="65000"/>
                        <a14:foregroundMark x1="38936" y1="64074" x2="38936" y2="64074"/>
                        <a14:foregroundMark x1="38298" y1="64907" x2="38298" y2="64907"/>
                        <a14:foregroundMark x1="37447" y1="65463" x2="37447" y2="65463"/>
                        <a14:foregroundMark x1="37447" y1="66019" x2="41915" y2="66574"/>
                        <a14:foregroundMark x1="44362" y1="66574" x2="44362" y2="66574"/>
                        <a14:foregroundMark x1="44149" y1="62963" x2="44149" y2="62963"/>
                        <a14:foregroundMark x1="40851" y1="65185" x2="40851" y2="65185"/>
                        <a14:foregroundMark x1="40532" y1="65185" x2="37979" y2="65185"/>
                        <a14:foregroundMark x1="36702" y1="65185" x2="37447" y2="64444"/>
                        <a14:foregroundMark x1="47021" y1="57500" x2="47021" y2="57500"/>
                        <a14:foregroundMark x1="46702" y1="57500" x2="46702" y2="57500"/>
                        <a14:foregroundMark x1="42872" y1="53796" x2="42872" y2="53796"/>
                        <a14:foregroundMark x1="42447" y1="52963" x2="42447" y2="52963"/>
                        <a14:foregroundMark x1="42553" y1="52685" x2="45106" y2="52500"/>
                        <a14:foregroundMark x1="45638" y1="52407" x2="45638" y2="52407"/>
                        <a14:foregroundMark x1="42234" y1="51667" x2="42234" y2="52222"/>
                        <a14:foregroundMark x1="39681" y1="63519" x2="39681" y2="63519"/>
                        <a14:foregroundMark x1="41915" y1="64167" x2="41915" y2="64167"/>
                        <a14:foregroundMark x1="43085" y1="62500" x2="42128" y2="63796"/>
                        <a14:foregroundMark x1="39681" y1="65278" x2="38617" y2="65741"/>
                        <a14:foregroundMark x1="37128" y1="66111" x2="37128" y2="66111"/>
                        <a14:foregroundMark x1="36489" y1="66296" x2="36489" y2="66296"/>
                        <a14:foregroundMark x1="34149" y1="66389" x2="34149" y2="66389"/>
                        <a14:foregroundMark x1="34787" y1="66389" x2="34787" y2="66389"/>
                        <a14:foregroundMark x1="63936" y1="66852" x2="63936" y2="66852"/>
                        <a14:foregroundMark x1="49574" y1="64444" x2="50213" y2="66574"/>
                        <a14:foregroundMark x1="51489" y1="69907" x2="52021" y2="71296"/>
                        <a14:foregroundMark x1="53085" y1="72685" x2="53936" y2="74167"/>
                        <a14:foregroundMark x1="54894" y1="75278" x2="55000" y2="76389"/>
                        <a14:foregroundMark x1="55851" y1="78796" x2="55851" y2="78796"/>
                        <a14:foregroundMark x1="42553" y1="59167" x2="42553" y2="59167"/>
                        <a14:foregroundMark x1="45745" y1="57778" x2="45745" y2="57778"/>
                        <a14:foregroundMark x1="44043" y1="58241" x2="43404" y2="58796"/>
                        <a14:foregroundMark x1="43404" y1="58796" x2="43404" y2="58796"/>
                        <a14:foregroundMark x1="51170" y1="46019" x2="51170" y2="46019"/>
                        <a14:foregroundMark x1="52766" y1="45278" x2="53617" y2="46574"/>
                        <a14:foregroundMark x1="53617" y1="46667" x2="54043" y2="48056"/>
                        <a14:foregroundMark x1="54255" y1="49352" x2="54255" y2="49352"/>
                        <a14:foregroundMark x1="55851" y1="46111" x2="55851" y2="46111"/>
                        <a14:foregroundMark x1="55532" y1="45278" x2="55532" y2="46111"/>
                        <a14:foregroundMark x1="52979" y1="48333" x2="52979" y2="48333"/>
                        <a14:foregroundMark x1="52340" y1="38333" x2="52340" y2="38333"/>
                        <a14:foregroundMark x1="58085" y1="38241" x2="58085" y2="38241"/>
                        <a14:foregroundMark x1="43723" y1="56852" x2="43723" y2="56852"/>
                        <a14:backgroundMark x1="59468" y1="38519" x2="59468" y2="38519"/>
                        <a14:backgroundMark x1="58404" y1="41296" x2="58404" y2="41296"/>
                        <a14:backgroundMark x1="62340" y1="44167" x2="62340" y2="44167"/>
                        <a14:backgroundMark x1="61064" y1="49074" x2="61064" y2="49074"/>
                        <a14:backgroundMark x1="53936" y1="60741" x2="53936" y2="60741"/>
                        <a14:backgroundMark x1="49787" y1="58611" x2="49787" y2="5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36223" r="34315" b="18837"/>
          <a:stretch/>
        </p:blipFill>
        <p:spPr>
          <a:xfrm flipH="1">
            <a:off x="625117" y="2531420"/>
            <a:ext cx="1597349" cy="237154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A4C0EA-E004-4805-BC24-525DF12AEA0E}"/>
              </a:ext>
            </a:extLst>
          </p:cNvPr>
          <p:cNvGrpSpPr/>
          <p:nvPr/>
        </p:nvGrpSpPr>
        <p:grpSpPr>
          <a:xfrm>
            <a:off x="19050" y="4671392"/>
            <a:ext cx="2186608" cy="2186608"/>
            <a:chOff x="1325804" y="2750447"/>
            <a:chExt cx="2186608" cy="2186608"/>
          </a:xfrm>
        </p:grpSpPr>
        <p:pic>
          <p:nvPicPr>
            <p:cNvPr id="6" name="Picture 5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741F4D45-0708-4F31-B269-A7BDA43E6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3B1D2928-7792-4039-87D9-840F7A296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9" name="Picture 8" descr="A close up of a toy&#10;&#10;Description automatically generated">
              <a:extLst>
                <a:ext uri="{FF2B5EF4-FFF2-40B4-BE49-F238E27FC236}">
                  <a16:creationId xmlns:a16="http://schemas.microsoft.com/office/drawing/2014/main" id="{933382FD-6DB1-4B13-A425-342C4E786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pic>
        <p:nvPicPr>
          <p:cNvPr id="28" name="Picture 27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2544D2F1-B988-4C80-ABFB-EC879F8A14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10" name="Picture 9" descr="A person wearing a costume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FDEE5888-8C8C-4719-A674-C437B08415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373" y="2830869"/>
            <a:ext cx="805483" cy="1196262"/>
          </a:xfrm>
          <a:prstGeom prst="rect">
            <a:avLst/>
          </a:prstGeom>
        </p:spPr>
      </p:pic>
      <p:pic>
        <p:nvPicPr>
          <p:cNvPr id="12" name="Picture 11" descr="A statue of a pers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F51B8BC6-8ACB-4FC4-B1B3-A25C783492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500" b="94500" l="6960" r="94139">
                        <a14:foregroundMark x1="75824" y1="27250" x2="75824" y2="27250"/>
                        <a14:foregroundMark x1="76557" y1="27250" x2="89744" y2="29750"/>
                        <a14:foregroundMark x1="91209" y1="29750" x2="91209" y2="29750"/>
                        <a14:foregroundMark x1="67766" y1="21500" x2="67766" y2="21500"/>
                        <a14:foregroundMark x1="79121" y1="21500" x2="79121" y2="21500"/>
                        <a14:foregroundMark x1="89011" y1="66250" x2="89011" y2="66250"/>
                        <a14:foregroundMark x1="93407" y1="68000" x2="93407" y2="68000"/>
                        <a14:foregroundMark x1="64835" y1="90250" x2="64835" y2="90250"/>
                        <a14:foregroundMark x1="30769" y1="92250" x2="30769" y2="92250"/>
                        <a14:foregroundMark x1="76923" y1="93500" x2="76923" y2="93500"/>
                        <a14:foregroundMark x1="21245" y1="94500" x2="21245" y2="94500"/>
                        <a14:foregroundMark x1="7692" y1="43000" x2="7692" y2="43000"/>
                        <a14:foregroundMark x1="94505" y1="32750" x2="94505" y2="32750"/>
                        <a14:foregroundMark x1="46886" y1="4500" x2="46886" y2="4500"/>
                        <a14:backgroundMark x1="29670" y1="30250" x2="29670" y2="30250"/>
                        <a14:backgroundMark x1="31136" y1="26250" x2="31136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899" y="5387022"/>
            <a:ext cx="857101" cy="1255826"/>
          </a:xfrm>
          <a:prstGeom prst="rect">
            <a:avLst/>
          </a:prstGeom>
        </p:spPr>
      </p:pic>
      <p:pic>
        <p:nvPicPr>
          <p:cNvPr id="14" name="Picture 13" descr="A close up of a toy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AAB5ED5D-E98B-4E7B-914F-F92F4FFD761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0" b="96000" l="9751" r="89796">
                        <a14:foregroundMark x1="53288" y1="93400" x2="53288" y2="93400"/>
                        <a14:foregroundMark x1="70295" y1="95800" x2="70295" y2="95800"/>
                        <a14:foregroundMark x1="43991" y1="96000" x2="43991" y2="96000"/>
                        <a14:foregroundMark x1="81859" y1="72200" x2="81859" y2="72200"/>
                        <a14:foregroundMark x1="48073" y1="26200" x2="48073" y2="26200"/>
                        <a14:foregroundMark x1="54649" y1="5800" x2="54649" y2="5800"/>
                        <a14:foregroundMark x1="54875" y1="3000" x2="54875" y2="3000"/>
                        <a14:foregroundMark x1="54422" y1="7400" x2="54422" y2="7400"/>
                        <a14:foregroundMark x1="54649" y1="10400" x2="54649" y2="10400"/>
                        <a14:foregroundMark x1="54649" y1="11400" x2="54649" y2="11400"/>
                        <a14:foregroundMark x1="54875" y1="8200" x2="54875" y2="8200"/>
                        <a14:foregroundMark x1="54422" y1="7600" x2="54422" y2="7600"/>
                        <a14:foregroundMark x1="53515" y1="6600" x2="53515" y2="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558" y="4073260"/>
            <a:ext cx="1055104" cy="1196263"/>
          </a:xfrm>
          <a:prstGeom prst="rect">
            <a:avLst/>
          </a:prstGeom>
        </p:spPr>
      </p:pic>
      <p:pic>
        <p:nvPicPr>
          <p:cNvPr id="18" name="Picture 17" descr="A picture containing snow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BC6B14D9-8F5C-4833-BA8F-F9FF9F755A2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789" b="94821" l="3483" r="89055">
                        <a14:foregroundMark x1="65672" y1="8367" x2="65672" y2="8367"/>
                        <a14:foregroundMark x1="53731" y1="5578" x2="50746" y2="5578"/>
                        <a14:foregroundMark x1="49751" y1="5578" x2="49751" y2="5578"/>
                        <a14:foregroundMark x1="56716" y1="2789" x2="56716" y2="2789"/>
                        <a14:foregroundMark x1="14428" y1="40637" x2="14428" y2="40637"/>
                        <a14:foregroundMark x1="8955" y1="38645" x2="8955" y2="38645"/>
                        <a14:foregroundMark x1="3980" y1="35857" x2="3980" y2="35857"/>
                        <a14:foregroundMark x1="72139" y1="90438" x2="72139" y2="90438"/>
                        <a14:foregroundMark x1="78109" y1="94422" x2="78109" y2="94422"/>
                        <a14:foregroundMark x1="37313" y1="94821" x2="37313" y2="94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389" y="4720068"/>
            <a:ext cx="1232834" cy="1539508"/>
          </a:xfrm>
          <a:prstGeom prst="rect">
            <a:avLst/>
          </a:prstGeom>
        </p:spPr>
      </p:pic>
      <p:pic>
        <p:nvPicPr>
          <p:cNvPr id="20" name="Picture 19" descr="A picture containing doll, toy, drawing&#10;&#10;Description automatically generated">
            <a:hlinkClick r:id="rId21" action="ppaction://hlinksldjump"/>
            <a:extLst>
              <a:ext uri="{FF2B5EF4-FFF2-40B4-BE49-F238E27FC236}">
                <a16:creationId xmlns:a16="http://schemas.microsoft.com/office/drawing/2014/main" id="{FE9650FD-7604-4D8E-8EE1-573ABED3228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023" b="92857" l="9524" r="89418">
                        <a14:foregroundMark x1="74603" y1="10150" x2="74603" y2="10150"/>
                        <a14:foregroundMark x1="90476" y1="48496" x2="90476" y2="48496"/>
                        <a14:foregroundMark x1="91005" y1="75940" x2="91005" y2="75940"/>
                        <a14:foregroundMark x1="57143" y1="91353" x2="57143" y2="91353"/>
                        <a14:foregroundMark x1="48148" y1="91353" x2="48148" y2="91353"/>
                        <a14:foregroundMark x1="37566" y1="91353" x2="37566" y2="91353"/>
                        <a14:foregroundMark x1="32275" y1="92105" x2="32275" y2="92105"/>
                        <a14:foregroundMark x1="28042" y1="91353" x2="28042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846" y="3475975"/>
            <a:ext cx="907257" cy="1276880"/>
          </a:xfrm>
          <a:prstGeom prst="rect">
            <a:avLst/>
          </a:prstGeom>
        </p:spPr>
      </p:pic>
      <p:pic>
        <p:nvPicPr>
          <p:cNvPr id="22" name="Picture 21" descr="A person wearing a costume&#10;&#10;Description automatically generated">
            <a:hlinkClick r:id="rId24" action="ppaction://hlinksldjump"/>
            <a:extLst>
              <a:ext uri="{FF2B5EF4-FFF2-40B4-BE49-F238E27FC236}">
                <a16:creationId xmlns:a16="http://schemas.microsoft.com/office/drawing/2014/main" id="{DCB7AC18-0EE7-40A9-8DCD-AE06F216F33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441" b="90559" l="9091" r="89773">
                        <a14:foregroundMark x1="56818" y1="9441" x2="56818" y2="9441"/>
                        <a14:foregroundMark x1="35795" y1="90210" x2="35795" y2="90210"/>
                        <a14:foregroundMark x1="81250" y1="90559" x2="81250" y2="90559"/>
                        <a14:foregroundMark x1="32955" y1="39510" x2="32955" y2="39510"/>
                        <a14:foregroundMark x1="32955" y1="41259" x2="32955" y2="41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754" y="2531419"/>
            <a:ext cx="1055104" cy="1714544"/>
          </a:xfrm>
          <a:prstGeom prst="rect">
            <a:avLst/>
          </a:prstGeom>
        </p:spPr>
      </p:pic>
      <p:pic>
        <p:nvPicPr>
          <p:cNvPr id="30" name="Picture 29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7FF2B8BF-4B97-42BB-8739-6221CCF1C5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31" name="Picture 30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71E1F444-E0CF-4381-A22B-DC22B7FCB2B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83" y="2198389"/>
            <a:ext cx="1751881" cy="2704578"/>
          </a:xfrm>
          <a:prstGeom prst="rect">
            <a:avLst/>
          </a:prstGeom>
        </p:spPr>
      </p:pic>
      <p:pic>
        <p:nvPicPr>
          <p:cNvPr id="32" name="Picture 31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BED3996D-AB3E-424F-80EC-38FC7F38D0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33" name="Picture 32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40ED74D5-E7EB-4211-AA3A-316781AE7F0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649" y="2787225"/>
            <a:ext cx="1751881" cy="2704578"/>
          </a:xfrm>
          <a:prstGeom prst="rect">
            <a:avLst/>
          </a:prstGeom>
        </p:spPr>
      </p:pic>
      <p:pic>
        <p:nvPicPr>
          <p:cNvPr id="36" name="Picture 35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0DA8C9F0-33B1-4CC8-B4A3-3E9CA28234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37" name="Picture 36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7A075C0E-BCBB-4307-98AE-7FAC25B5729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060" y="1518861"/>
            <a:ext cx="1751881" cy="2704578"/>
          </a:xfrm>
          <a:prstGeom prst="rect">
            <a:avLst/>
          </a:prstGeom>
        </p:spPr>
      </p:pic>
      <p:pic>
        <p:nvPicPr>
          <p:cNvPr id="38" name="Picture 37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02322EE3-A189-4102-85C0-1FC6F1463A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39" name="Picture 38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FB5035D7-9305-4CB1-A381-ED84DD05A63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70" y="870857"/>
            <a:ext cx="1751881" cy="3476407"/>
          </a:xfrm>
          <a:prstGeom prst="rect">
            <a:avLst/>
          </a:prstGeom>
        </p:spPr>
      </p:pic>
      <p:pic>
        <p:nvPicPr>
          <p:cNvPr id="40" name="Picture 39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9ADBC3EB-86B3-4DEA-8457-F3DD79C27A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41" name="Picture 40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538B8DC5-E822-41DB-B9B6-3483C23BC3B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142" y="2981282"/>
            <a:ext cx="1751881" cy="3476407"/>
          </a:xfrm>
          <a:prstGeom prst="rect">
            <a:avLst/>
          </a:prstGeom>
        </p:spPr>
      </p:pic>
      <p:pic>
        <p:nvPicPr>
          <p:cNvPr id="29" name="Picture 28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F5BDAB31-575F-4571-AFFA-10217A34B78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222" y="4073260"/>
            <a:ext cx="1751881" cy="270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0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64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00325 -0.02037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28295 -0.0053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1" y="-27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34636 -0.3055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18" y="-15278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12591 -0.22384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-11204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2" dur="1000" fill="hold"/>
                                        <p:tgtEl>
                                          <p:spTgt spid="3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40925 -0.38079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56" y="-19051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0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1.48148E-6 L 0.53854 -0.39444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49" y="-19722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8" dur="1000" fill="hold"/>
                                        <p:tgtEl>
                                          <p:spTgt spid="3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68216 -0.0625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02" y="-3125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6" dur="1000" fill="hold"/>
                                        <p:tgtEl>
                                          <p:spTgt spid="40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pic>
        <p:nvPicPr>
          <p:cNvPr id="7" name="Picture 6" descr="A person wearing a costume&#10;&#10;Description automatically generated">
            <a:extLst>
              <a:ext uri="{FF2B5EF4-FFF2-40B4-BE49-F238E27FC236}">
                <a16:creationId xmlns:a16="http://schemas.microsoft.com/office/drawing/2014/main" id="{45072FF3-C6F6-489F-8333-C0F033C260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998" y="3559244"/>
            <a:ext cx="845410" cy="125556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Nhập câu hỏi ở đây</a:t>
              </a:r>
            </a:p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Thay đổi các câu hỏi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452818B-0922-4FAB-97CA-509CC9942AB5}"/>
              </a:ext>
            </a:extLst>
          </p:cNvPr>
          <p:cNvGrpSpPr/>
          <p:nvPr/>
        </p:nvGrpSpPr>
        <p:grpSpPr>
          <a:xfrm>
            <a:off x="3157229" y="4814804"/>
            <a:ext cx="5064935" cy="1932881"/>
            <a:chOff x="3075297" y="4814804"/>
            <a:chExt cx="5425758" cy="1932881"/>
          </a:xfrm>
        </p:grpSpPr>
        <p:pic>
          <p:nvPicPr>
            <p:cNvPr id="3076" name="Picture 4" descr="Roll Old Paper Quill Pen Stock Vectors, Images &amp; Vector Art ...">
              <a:extLst>
                <a:ext uri="{FF2B5EF4-FFF2-40B4-BE49-F238E27FC236}">
                  <a16:creationId xmlns:a16="http://schemas.microsoft.com/office/drawing/2014/main" id="{9F473382-B87C-4087-B8B8-B1A33BFEEE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8571" b="90000" l="4611" r="93084">
                          <a14:foregroundMark x1="7493" y1="18571" x2="7493" y2="18571"/>
                          <a14:foregroundMark x1="11527" y1="31429" x2="11527" y2="38214"/>
                          <a14:foregroundMark x1="11527" y1="48571" x2="11527" y2="51786"/>
                          <a14:foregroundMark x1="11816" y1="62143" x2="11816" y2="66429"/>
                          <a14:foregroundMark x1="11816" y1="70714" x2="11816" y2="72857"/>
                          <a14:foregroundMark x1="11816" y1="75000" x2="11816" y2="76786"/>
                          <a14:foregroundMark x1="12392" y1="80714" x2="12392" y2="80714"/>
                          <a14:foregroundMark x1="12680" y1="83214" x2="12680" y2="83214"/>
                          <a14:foregroundMark x1="4899" y1="25000" x2="4899" y2="25000"/>
                          <a14:foregroundMark x1="9222" y1="28929" x2="9222" y2="28929"/>
                          <a14:foregroundMark x1="10086" y1="23571" x2="10086" y2="23571"/>
                          <a14:foregroundMark x1="11527" y1="14643" x2="11527" y2="14643"/>
                          <a14:foregroundMark x1="5764" y1="13214" x2="5764" y2="13214"/>
                          <a14:foregroundMark x1="93084" y1="23571" x2="92795" y2="26786"/>
                          <a14:foregroundMark x1="91931" y1="38571" x2="91931" y2="45357"/>
                          <a14:foregroundMark x1="91931" y1="57143" x2="91931" y2="62143"/>
                          <a14:foregroundMark x1="92219" y1="71429" x2="92219" y2="73929"/>
                          <a14:foregroundMark x1="8069" y1="8571" x2="8069" y2="8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297" y="4814804"/>
              <a:ext cx="5425758" cy="1932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809BDF0-3A37-4FED-9460-505CAF9C2492}"/>
                </a:ext>
              </a:extLst>
            </p:cNvPr>
            <p:cNvSpPr txBox="1"/>
            <p:nvPr/>
          </p:nvSpPr>
          <p:spPr>
            <a:xfrm>
              <a:off x="4332294" y="5496480"/>
              <a:ext cx="3239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 đáp án ở đây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9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1" name="Picture 30" descr="A close up of a sign&#10;&#10;Description automatically generated">
            <a:extLst>
              <a:ext uri="{FF2B5EF4-FFF2-40B4-BE49-F238E27FC236}">
                <a16:creationId xmlns:a16="http://schemas.microsoft.com/office/drawing/2014/main" id="{5D7B2511-E4F1-4D78-BBB6-1E7C69F642F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2" y="5902177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0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Nhập câu hỏi ở đây</a:t>
              </a:r>
            </a:p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Thay đổi các câu hỏi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452818B-0922-4FAB-97CA-509CC9942AB5}"/>
              </a:ext>
            </a:extLst>
          </p:cNvPr>
          <p:cNvGrpSpPr/>
          <p:nvPr/>
        </p:nvGrpSpPr>
        <p:grpSpPr>
          <a:xfrm>
            <a:off x="3157229" y="4814804"/>
            <a:ext cx="5064935" cy="1932881"/>
            <a:chOff x="3075297" y="4814804"/>
            <a:chExt cx="5425758" cy="1932881"/>
          </a:xfrm>
        </p:grpSpPr>
        <p:pic>
          <p:nvPicPr>
            <p:cNvPr id="3076" name="Picture 4" descr="Roll Old Paper Quill Pen Stock Vectors, Images &amp; Vector Art ...">
              <a:extLst>
                <a:ext uri="{FF2B5EF4-FFF2-40B4-BE49-F238E27FC236}">
                  <a16:creationId xmlns:a16="http://schemas.microsoft.com/office/drawing/2014/main" id="{9F473382-B87C-4087-B8B8-B1A33BFEEE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8571" b="90000" l="4611" r="93084">
                          <a14:foregroundMark x1="7493" y1="18571" x2="7493" y2="18571"/>
                          <a14:foregroundMark x1="11527" y1="31429" x2="11527" y2="38214"/>
                          <a14:foregroundMark x1="11527" y1="48571" x2="11527" y2="51786"/>
                          <a14:foregroundMark x1="11816" y1="62143" x2="11816" y2="66429"/>
                          <a14:foregroundMark x1="11816" y1="70714" x2="11816" y2="72857"/>
                          <a14:foregroundMark x1="11816" y1="75000" x2="11816" y2="76786"/>
                          <a14:foregroundMark x1="12392" y1="80714" x2="12392" y2="80714"/>
                          <a14:foregroundMark x1="12680" y1="83214" x2="12680" y2="83214"/>
                          <a14:foregroundMark x1="4899" y1="25000" x2="4899" y2="25000"/>
                          <a14:foregroundMark x1="9222" y1="28929" x2="9222" y2="28929"/>
                          <a14:foregroundMark x1="10086" y1="23571" x2="10086" y2="23571"/>
                          <a14:foregroundMark x1="11527" y1="14643" x2="11527" y2="14643"/>
                          <a14:foregroundMark x1="5764" y1="13214" x2="5764" y2="13214"/>
                          <a14:foregroundMark x1="93084" y1="23571" x2="92795" y2="26786"/>
                          <a14:foregroundMark x1="91931" y1="38571" x2="91931" y2="45357"/>
                          <a14:foregroundMark x1="91931" y1="57143" x2="91931" y2="62143"/>
                          <a14:foregroundMark x1="92219" y1="71429" x2="92219" y2="73929"/>
                          <a14:foregroundMark x1="8069" y1="8571" x2="8069" y2="8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297" y="4814804"/>
              <a:ext cx="5425758" cy="1932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809BDF0-3A37-4FED-9460-505CAF9C2492}"/>
                </a:ext>
              </a:extLst>
            </p:cNvPr>
            <p:cNvSpPr txBox="1"/>
            <p:nvPr/>
          </p:nvSpPr>
          <p:spPr>
            <a:xfrm>
              <a:off x="4332294" y="5496480"/>
              <a:ext cx="3239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 đáp án ở đây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1" name="Picture 30" descr="A close up of a sign&#10;&#10;Description automatically generated">
            <a:extLst>
              <a:ext uri="{FF2B5EF4-FFF2-40B4-BE49-F238E27FC236}">
                <a16:creationId xmlns:a16="http://schemas.microsoft.com/office/drawing/2014/main" id="{5D7B2511-E4F1-4D78-BBB6-1E7C69F642F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2" y="5902177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pic>
        <p:nvPicPr>
          <p:cNvPr id="32" name="Picture 31" descr="A picture containing doll, toy, drawing&#10;&#10;Description automatically generated">
            <a:extLst>
              <a:ext uri="{FF2B5EF4-FFF2-40B4-BE49-F238E27FC236}">
                <a16:creationId xmlns:a16="http://schemas.microsoft.com/office/drawing/2014/main" id="{3DB79855-5D64-4736-B372-1CFADAD9FF0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023" b="92857" l="9524" r="89418">
                        <a14:foregroundMark x1="74603" y1="10150" x2="74603" y2="10150"/>
                        <a14:foregroundMark x1="90476" y1="48496" x2="90476" y2="48496"/>
                        <a14:foregroundMark x1="91005" y1="75940" x2="91005" y2="75940"/>
                        <a14:foregroundMark x1="57143" y1="91353" x2="57143" y2="91353"/>
                        <a14:foregroundMark x1="48148" y1="91353" x2="48148" y2="91353"/>
                        <a14:foregroundMark x1="37566" y1="91353" x2="37566" y2="91353"/>
                        <a14:foregroundMark x1="32275" y1="92105" x2="32275" y2="92105"/>
                        <a14:foregroundMark x1="28042" y1="91353" x2="28042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072" y="3626265"/>
            <a:ext cx="907257" cy="127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Nhập câu hỏi ở đây</a:t>
              </a:r>
            </a:p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Thay đổi các câu hỏi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452818B-0922-4FAB-97CA-509CC9942AB5}"/>
              </a:ext>
            </a:extLst>
          </p:cNvPr>
          <p:cNvGrpSpPr/>
          <p:nvPr/>
        </p:nvGrpSpPr>
        <p:grpSpPr>
          <a:xfrm>
            <a:off x="3157229" y="4814804"/>
            <a:ext cx="5064935" cy="1932881"/>
            <a:chOff x="3075297" y="4814804"/>
            <a:chExt cx="5425758" cy="1932881"/>
          </a:xfrm>
        </p:grpSpPr>
        <p:pic>
          <p:nvPicPr>
            <p:cNvPr id="3076" name="Picture 4" descr="Roll Old Paper Quill Pen Stock Vectors, Images &amp; Vector Art ...">
              <a:extLst>
                <a:ext uri="{FF2B5EF4-FFF2-40B4-BE49-F238E27FC236}">
                  <a16:creationId xmlns:a16="http://schemas.microsoft.com/office/drawing/2014/main" id="{9F473382-B87C-4087-B8B8-B1A33BFEEE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8571" b="90000" l="4611" r="93084">
                          <a14:foregroundMark x1="7493" y1="18571" x2="7493" y2="18571"/>
                          <a14:foregroundMark x1="11527" y1="31429" x2="11527" y2="38214"/>
                          <a14:foregroundMark x1="11527" y1="48571" x2="11527" y2="51786"/>
                          <a14:foregroundMark x1="11816" y1="62143" x2="11816" y2="66429"/>
                          <a14:foregroundMark x1="11816" y1="70714" x2="11816" y2="72857"/>
                          <a14:foregroundMark x1="11816" y1="75000" x2="11816" y2="76786"/>
                          <a14:foregroundMark x1="12392" y1="80714" x2="12392" y2="80714"/>
                          <a14:foregroundMark x1="12680" y1="83214" x2="12680" y2="83214"/>
                          <a14:foregroundMark x1="4899" y1="25000" x2="4899" y2="25000"/>
                          <a14:foregroundMark x1="9222" y1="28929" x2="9222" y2="28929"/>
                          <a14:foregroundMark x1="10086" y1="23571" x2="10086" y2="23571"/>
                          <a14:foregroundMark x1="11527" y1="14643" x2="11527" y2="14643"/>
                          <a14:foregroundMark x1="5764" y1="13214" x2="5764" y2="13214"/>
                          <a14:foregroundMark x1="93084" y1="23571" x2="92795" y2="26786"/>
                          <a14:foregroundMark x1="91931" y1="38571" x2="91931" y2="45357"/>
                          <a14:foregroundMark x1="91931" y1="57143" x2="91931" y2="62143"/>
                          <a14:foregroundMark x1="92219" y1="71429" x2="92219" y2="73929"/>
                          <a14:foregroundMark x1="8069" y1="8571" x2="8069" y2="8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297" y="4814804"/>
              <a:ext cx="5425758" cy="1932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809BDF0-3A37-4FED-9460-505CAF9C2492}"/>
                </a:ext>
              </a:extLst>
            </p:cNvPr>
            <p:cNvSpPr txBox="1"/>
            <p:nvPr/>
          </p:nvSpPr>
          <p:spPr>
            <a:xfrm>
              <a:off x="4332294" y="5496480"/>
              <a:ext cx="3239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 đáp án ở đây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1" name="Picture 30" descr="A close up of a sign&#10;&#10;Description automatically generated">
            <a:extLst>
              <a:ext uri="{FF2B5EF4-FFF2-40B4-BE49-F238E27FC236}">
                <a16:creationId xmlns:a16="http://schemas.microsoft.com/office/drawing/2014/main" id="{5D7B2511-E4F1-4D78-BBB6-1E7C69F642F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2" y="5902177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pic>
        <p:nvPicPr>
          <p:cNvPr id="32" name="Picture 31" descr="A person wearing a costume&#10;&#10;Description automatically generated">
            <a:extLst>
              <a:ext uri="{FF2B5EF4-FFF2-40B4-BE49-F238E27FC236}">
                <a16:creationId xmlns:a16="http://schemas.microsoft.com/office/drawing/2014/main" id="{EBB1747F-1FE4-4B81-A62A-F5AB60865BE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41" b="90559" l="9091" r="89773">
                        <a14:foregroundMark x1="56818" y1="9441" x2="56818" y2="9441"/>
                        <a14:foregroundMark x1="35795" y1="90210" x2="35795" y2="90210"/>
                        <a14:foregroundMark x1="81250" y1="90559" x2="81250" y2="90559"/>
                        <a14:foregroundMark x1="32955" y1="39510" x2="32955" y2="39510"/>
                        <a14:foregroundMark x1="32955" y1="41259" x2="32955" y2="41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319" y="3185699"/>
            <a:ext cx="1055104" cy="171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8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Nhập câu hỏi ở đây</a:t>
              </a:r>
            </a:p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Thay đổi các câu hỏi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452818B-0922-4FAB-97CA-509CC9942AB5}"/>
              </a:ext>
            </a:extLst>
          </p:cNvPr>
          <p:cNvGrpSpPr/>
          <p:nvPr/>
        </p:nvGrpSpPr>
        <p:grpSpPr>
          <a:xfrm>
            <a:off x="3157229" y="4814804"/>
            <a:ext cx="5064935" cy="1932881"/>
            <a:chOff x="3075297" y="4814804"/>
            <a:chExt cx="5425758" cy="1932881"/>
          </a:xfrm>
        </p:grpSpPr>
        <p:pic>
          <p:nvPicPr>
            <p:cNvPr id="3076" name="Picture 4" descr="Roll Old Paper Quill Pen Stock Vectors, Images &amp; Vector Art ...">
              <a:extLst>
                <a:ext uri="{FF2B5EF4-FFF2-40B4-BE49-F238E27FC236}">
                  <a16:creationId xmlns:a16="http://schemas.microsoft.com/office/drawing/2014/main" id="{9F473382-B87C-4087-B8B8-B1A33BFEEE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8571" b="90000" l="4611" r="93084">
                          <a14:foregroundMark x1="7493" y1="18571" x2="7493" y2="18571"/>
                          <a14:foregroundMark x1="11527" y1="31429" x2="11527" y2="38214"/>
                          <a14:foregroundMark x1="11527" y1="48571" x2="11527" y2="51786"/>
                          <a14:foregroundMark x1="11816" y1="62143" x2="11816" y2="66429"/>
                          <a14:foregroundMark x1="11816" y1="70714" x2="11816" y2="72857"/>
                          <a14:foregroundMark x1="11816" y1="75000" x2="11816" y2="76786"/>
                          <a14:foregroundMark x1="12392" y1="80714" x2="12392" y2="80714"/>
                          <a14:foregroundMark x1="12680" y1="83214" x2="12680" y2="83214"/>
                          <a14:foregroundMark x1="4899" y1="25000" x2="4899" y2="25000"/>
                          <a14:foregroundMark x1="9222" y1="28929" x2="9222" y2="28929"/>
                          <a14:foregroundMark x1="10086" y1="23571" x2="10086" y2="23571"/>
                          <a14:foregroundMark x1="11527" y1="14643" x2="11527" y2="14643"/>
                          <a14:foregroundMark x1="5764" y1="13214" x2="5764" y2="13214"/>
                          <a14:foregroundMark x1="93084" y1="23571" x2="92795" y2="26786"/>
                          <a14:foregroundMark x1="91931" y1="38571" x2="91931" y2="45357"/>
                          <a14:foregroundMark x1="91931" y1="57143" x2="91931" y2="62143"/>
                          <a14:foregroundMark x1="92219" y1="71429" x2="92219" y2="73929"/>
                          <a14:foregroundMark x1="8069" y1="8571" x2="8069" y2="8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297" y="4814804"/>
              <a:ext cx="5425758" cy="1932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809BDF0-3A37-4FED-9460-505CAF9C2492}"/>
                </a:ext>
              </a:extLst>
            </p:cNvPr>
            <p:cNvSpPr txBox="1"/>
            <p:nvPr/>
          </p:nvSpPr>
          <p:spPr>
            <a:xfrm>
              <a:off x="4332294" y="5496480"/>
              <a:ext cx="3239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 đáp án ở đây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1" name="Picture 30" descr="A close up of a sign&#10;&#10;Description automatically generated">
            <a:extLst>
              <a:ext uri="{FF2B5EF4-FFF2-40B4-BE49-F238E27FC236}">
                <a16:creationId xmlns:a16="http://schemas.microsoft.com/office/drawing/2014/main" id="{5D7B2511-E4F1-4D78-BBB6-1E7C69F642F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2" y="5902177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pic>
        <p:nvPicPr>
          <p:cNvPr id="32" name="Picture 31" descr="A picture containing snow&#10;&#10;Description automatically generated">
            <a:extLst>
              <a:ext uri="{FF2B5EF4-FFF2-40B4-BE49-F238E27FC236}">
                <a16:creationId xmlns:a16="http://schemas.microsoft.com/office/drawing/2014/main" id="{B442E360-0E99-461D-B9F9-7097CBD1A88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789" b="94821" l="3483" r="89055">
                        <a14:foregroundMark x1="65672" y1="8367" x2="65672" y2="8367"/>
                        <a14:foregroundMark x1="53731" y1="5578" x2="50746" y2="5578"/>
                        <a14:foregroundMark x1="49751" y1="5578" x2="49751" y2="5578"/>
                        <a14:foregroundMark x1="56716" y1="2789" x2="56716" y2="2789"/>
                        <a14:foregroundMark x1="14428" y1="40637" x2="14428" y2="40637"/>
                        <a14:foregroundMark x1="8955" y1="38645" x2="8955" y2="38645"/>
                        <a14:foregroundMark x1="3980" y1="35857" x2="3980" y2="35857"/>
                        <a14:foregroundMark x1="72139" y1="90438" x2="72139" y2="90438"/>
                        <a14:foregroundMark x1="78109" y1="94422" x2="78109" y2="94422"/>
                        <a14:foregroundMark x1="37313" y1="94821" x2="37313" y2="94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544" y="3313179"/>
            <a:ext cx="1232834" cy="153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92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Nhập câu hỏi ở đây</a:t>
              </a:r>
            </a:p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Thay đổi các câu hỏi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452818B-0922-4FAB-97CA-509CC9942AB5}"/>
              </a:ext>
            </a:extLst>
          </p:cNvPr>
          <p:cNvGrpSpPr/>
          <p:nvPr/>
        </p:nvGrpSpPr>
        <p:grpSpPr>
          <a:xfrm>
            <a:off x="3157229" y="4814804"/>
            <a:ext cx="5064935" cy="1932881"/>
            <a:chOff x="3075297" y="4814804"/>
            <a:chExt cx="5425758" cy="1932881"/>
          </a:xfrm>
        </p:grpSpPr>
        <p:pic>
          <p:nvPicPr>
            <p:cNvPr id="3076" name="Picture 4" descr="Roll Old Paper Quill Pen Stock Vectors, Images &amp; Vector Art ...">
              <a:extLst>
                <a:ext uri="{FF2B5EF4-FFF2-40B4-BE49-F238E27FC236}">
                  <a16:creationId xmlns:a16="http://schemas.microsoft.com/office/drawing/2014/main" id="{9F473382-B87C-4087-B8B8-B1A33BFEEE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8571" b="90000" l="4611" r="93084">
                          <a14:foregroundMark x1="7493" y1="18571" x2="7493" y2="18571"/>
                          <a14:foregroundMark x1="11527" y1="31429" x2="11527" y2="38214"/>
                          <a14:foregroundMark x1="11527" y1="48571" x2="11527" y2="51786"/>
                          <a14:foregroundMark x1="11816" y1="62143" x2="11816" y2="66429"/>
                          <a14:foregroundMark x1="11816" y1="70714" x2="11816" y2="72857"/>
                          <a14:foregroundMark x1="11816" y1="75000" x2="11816" y2="76786"/>
                          <a14:foregroundMark x1="12392" y1="80714" x2="12392" y2="80714"/>
                          <a14:foregroundMark x1="12680" y1="83214" x2="12680" y2="83214"/>
                          <a14:foregroundMark x1="4899" y1="25000" x2="4899" y2="25000"/>
                          <a14:foregroundMark x1="9222" y1="28929" x2="9222" y2="28929"/>
                          <a14:foregroundMark x1="10086" y1="23571" x2="10086" y2="23571"/>
                          <a14:foregroundMark x1="11527" y1="14643" x2="11527" y2="14643"/>
                          <a14:foregroundMark x1="5764" y1="13214" x2="5764" y2="13214"/>
                          <a14:foregroundMark x1="93084" y1="23571" x2="92795" y2="26786"/>
                          <a14:foregroundMark x1="91931" y1="38571" x2="91931" y2="45357"/>
                          <a14:foregroundMark x1="91931" y1="57143" x2="91931" y2="62143"/>
                          <a14:foregroundMark x1="92219" y1="71429" x2="92219" y2="73929"/>
                          <a14:foregroundMark x1="8069" y1="8571" x2="8069" y2="8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297" y="4814804"/>
              <a:ext cx="5425758" cy="1932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809BDF0-3A37-4FED-9460-505CAF9C2492}"/>
                </a:ext>
              </a:extLst>
            </p:cNvPr>
            <p:cNvSpPr txBox="1"/>
            <p:nvPr/>
          </p:nvSpPr>
          <p:spPr>
            <a:xfrm>
              <a:off x="4332294" y="5496480"/>
              <a:ext cx="3239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 đáp án ở đây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1" name="Picture 30" descr="A close up of a sign&#10;&#10;Description automatically generated">
            <a:extLst>
              <a:ext uri="{FF2B5EF4-FFF2-40B4-BE49-F238E27FC236}">
                <a16:creationId xmlns:a16="http://schemas.microsoft.com/office/drawing/2014/main" id="{5D7B2511-E4F1-4D78-BBB6-1E7C69F642F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2" y="5902177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pic>
        <p:nvPicPr>
          <p:cNvPr id="32" name="Picture 31" descr="A close up of a toy&#10;&#10;Description automatically generated">
            <a:extLst>
              <a:ext uri="{FF2B5EF4-FFF2-40B4-BE49-F238E27FC236}">
                <a16:creationId xmlns:a16="http://schemas.microsoft.com/office/drawing/2014/main" id="{0FBFEFCD-5FEE-407F-91CF-A19D68E7E6E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000" b="96000" l="9751" r="89796">
                        <a14:foregroundMark x1="53288" y1="93400" x2="53288" y2="93400"/>
                        <a14:foregroundMark x1="70295" y1="95800" x2="70295" y2="95800"/>
                        <a14:foregroundMark x1="43991" y1="96000" x2="43991" y2="96000"/>
                        <a14:foregroundMark x1="81859" y1="72200" x2="81859" y2="72200"/>
                        <a14:foregroundMark x1="48073" y1="26200" x2="48073" y2="26200"/>
                        <a14:foregroundMark x1="54649" y1="5800" x2="54649" y2="5800"/>
                        <a14:foregroundMark x1="54875" y1="3000" x2="54875" y2="3000"/>
                        <a14:foregroundMark x1="54422" y1="7400" x2="54422" y2="7400"/>
                        <a14:foregroundMark x1="54649" y1="10400" x2="54649" y2="10400"/>
                        <a14:foregroundMark x1="54649" y1="11400" x2="54649" y2="11400"/>
                        <a14:foregroundMark x1="54875" y1="8200" x2="54875" y2="8200"/>
                        <a14:foregroundMark x1="54422" y1="7600" x2="54422" y2="7600"/>
                        <a14:foregroundMark x1="53515" y1="6600" x2="53515" y2="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778" y="3606971"/>
            <a:ext cx="1055104" cy="119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9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Nhập câu hỏi ở đây</a:t>
              </a:r>
            </a:p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Thay đổi các câu hỏi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452818B-0922-4FAB-97CA-509CC9942AB5}"/>
              </a:ext>
            </a:extLst>
          </p:cNvPr>
          <p:cNvGrpSpPr/>
          <p:nvPr/>
        </p:nvGrpSpPr>
        <p:grpSpPr>
          <a:xfrm>
            <a:off x="3157229" y="4814804"/>
            <a:ext cx="5064935" cy="1932881"/>
            <a:chOff x="3075297" y="4814804"/>
            <a:chExt cx="5425758" cy="1932881"/>
          </a:xfrm>
        </p:grpSpPr>
        <p:pic>
          <p:nvPicPr>
            <p:cNvPr id="3076" name="Picture 4" descr="Roll Old Paper Quill Pen Stock Vectors, Images &amp; Vector Art ...">
              <a:extLst>
                <a:ext uri="{FF2B5EF4-FFF2-40B4-BE49-F238E27FC236}">
                  <a16:creationId xmlns:a16="http://schemas.microsoft.com/office/drawing/2014/main" id="{9F473382-B87C-4087-B8B8-B1A33BFEEE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8571" b="90000" l="4611" r="93084">
                          <a14:foregroundMark x1="7493" y1="18571" x2="7493" y2="18571"/>
                          <a14:foregroundMark x1="11527" y1="31429" x2="11527" y2="38214"/>
                          <a14:foregroundMark x1="11527" y1="48571" x2="11527" y2="51786"/>
                          <a14:foregroundMark x1="11816" y1="62143" x2="11816" y2="66429"/>
                          <a14:foregroundMark x1="11816" y1="70714" x2="11816" y2="72857"/>
                          <a14:foregroundMark x1="11816" y1="75000" x2="11816" y2="76786"/>
                          <a14:foregroundMark x1="12392" y1="80714" x2="12392" y2="80714"/>
                          <a14:foregroundMark x1="12680" y1="83214" x2="12680" y2="83214"/>
                          <a14:foregroundMark x1="4899" y1="25000" x2="4899" y2="25000"/>
                          <a14:foregroundMark x1="9222" y1="28929" x2="9222" y2="28929"/>
                          <a14:foregroundMark x1="10086" y1="23571" x2="10086" y2="23571"/>
                          <a14:foregroundMark x1="11527" y1="14643" x2="11527" y2="14643"/>
                          <a14:foregroundMark x1="5764" y1="13214" x2="5764" y2="13214"/>
                          <a14:foregroundMark x1="93084" y1="23571" x2="92795" y2="26786"/>
                          <a14:foregroundMark x1="91931" y1="38571" x2="91931" y2="45357"/>
                          <a14:foregroundMark x1="91931" y1="57143" x2="91931" y2="62143"/>
                          <a14:foregroundMark x1="92219" y1="71429" x2="92219" y2="73929"/>
                          <a14:foregroundMark x1="8069" y1="8571" x2="8069" y2="8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297" y="4814804"/>
              <a:ext cx="5425758" cy="1932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809BDF0-3A37-4FED-9460-505CAF9C2492}"/>
                </a:ext>
              </a:extLst>
            </p:cNvPr>
            <p:cNvSpPr txBox="1"/>
            <p:nvPr/>
          </p:nvSpPr>
          <p:spPr>
            <a:xfrm>
              <a:off x="4332294" y="5496480"/>
              <a:ext cx="3239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 đáp án ở đây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1" name="Picture 30" descr="A close up of a sign&#10;&#10;Description automatically generated">
            <a:extLst>
              <a:ext uri="{FF2B5EF4-FFF2-40B4-BE49-F238E27FC236}">
                <a16:creationId xmlns:a16="http://schemas.microsoft.com/office/drawing/2014/main" id="{5D7B2511-E4F1-4D78-BBB6-1E7C69F642F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2" y="5902177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pic>
        <p:nvPicPr>
          <p:cNvPr id="32" name="Picture 31" descr="A statue of a person&#10;&#10;Description automatically generated">
            <a:extLst>
              <a:ext uri="{FF2B5EF4-FFF2-40B4-BE49-F238E27FC236}">
                <a16:creationId xmlns:a16="http://schemas.microsoft.com/office/drawing/2014/main" id="{EF2EEEB0-78CC-4728-905F-59B431FC14C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500" b="94500" l="6960" r="94139">
                        <a14:foregroundMark x1="75824" y1="27250" x2="75824" y2="27250"/>
                        <a14:foregroundMark x1="76557" y1="27250" x2="89744" y2="29750"/>
                        <a14:foregroundMark x1="91209" y1="29750" x2="91209" y2="29750"/>
                        <a14:foregroundMark x1="67766" y1="21500" x2="67766" y2="21500"/>
                        <a14:foregroundMark x1="79121" y1="21500" x2="79121" y2="21500"/>
                        <a14:foregroundMark x1="89011" y1="66250" x2="89011" y2="66250"/>
                        <a14:foregroundMark x1="93407" y1="68000" x2="93407" y2="68000"/>
                        <a14:foregroundMark x1="64835" y1="90250" x2="64835" y2="90250"/>
                        <a14:foregroundMark x1="30769" y1="92250" x2="30769" y2="92250"/>
                        <a14:foregroundMark x1="76923" y1="93500" x2="76923" y2="93500"/>
                        <a14:foregroundMark x1="21245" y1="94500" x2="21245" y2="94500"/>
                        <a14:foregroundMark x1="7692" y1="43000" x2="7692" y2="43000"/>
                        <a14:foregroundMark x1="94505" y1="32750" x2="94505" y2="32750"/>
                        <a14:foregroundMark x1="46886" y1="4500" x2="46886" y2="4500"/>
                        <a14:backgroundMark x1="29670" y1="30250" x2="29670" y2="30250"/>
                        <a14:backgroundMark x1="31136" y1="26250" x2="31136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823" y="3577190"/>
            <a:ext cx="857101" cy="125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4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A6727A3-8CEA-96F8-BB16-341F681E5897}"/>
              </a:ext>
            </a:extLst>
          </p:cNvPr>
          <p:cNvSpPr txBox="1"/>
          <p:nvPr/>
        </p:nvSpPr>
        <p:spPr>
          <a:xfrm>
            <a:off x="1981200" y="5105400"/>
            <a:ext cx="8543108" cy="133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SƯU TẦM: ĐOÀN VĂN DOANH, NAM TRỰC, NAM ĐỊNH</a:t>
            </a:r>
            <a:endParaRPr lang="en-US" sz="9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US" sz="16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LINK NHÓM DÀNH CHO GV BỘ MÔN VẬT LÝ TRAO ĐỔI TÀI LIỆU VÀ CHUYÊN MÔN CT 2018</a:t>
            </a:r>
            <a:endParaRPr lang="en-US" sz="90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defTabSz="685800"/>
            <a:r>
              <a:rPr lang="en-US" sz="280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https://www.facebook.com/groups/299257004355186</a:t>
            </a:r>
            <a:endParaRPr lang="en-US" sz="28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E9646C3-A4D4-6F24-9294-95C76FDC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026" y="0"/>
            <a:ext cx="909697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250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140</Words>
  <PresentationFormat>Màn hình rộng</PresentationFormat>
  <Paragraphs>23</Paragraphs>
  <Slides>9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Papyrus</vt:lpstr>
      <vt:lpstr>Times New Roman</vt:lpstr>
      <vt:lpstr>Office Theme</vt:lpstr>
      <vt:lpstr>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2020-04-21T04:27:58Z</dcterms:created>
  <dcterms:modified xsi:type="dcterms:W3CDTF">2023-09-16T10:39:38Z</dcterms:modified>
</cp:coreProperties>
</file>