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14" r:id="rId5"/>
  </p:sldMasterIdLst>
  <p:notesMasterIdLst>
    <p:notesMasterId r:id="rId169"/>
  </p:notesMasterIdLst>
  <p:sldIdLst>
    <p:sldId id="257" r:id="rId6"/>
    <p:sldId id="259" r:id="rId7"/>
    <p:sldId id="260" r:id="rId8"/>
    <p:sldId id="261" r:id="rId9"/>
    <p:sldId id="262" r:id="rId10"/>
    <p:sldId id="263" r:id="rId11"/>
    <p:sldId id="294" r:id="rId12"/>
    <p:sldId id="295" r:id="rId13"/>
    <p:sldId id="296" r:id="rId14"/>
    <p:sldId id="264" r:id="rId15"/>
    <p:sldId id="265" r:id="rId16"/>
    <p:sldId id="266" r:id="rId17"/>
    <p:sldId id="297" r:id="rId18"/>
    <p:sldId id="267" r:id="rId19"/>
    <p:sldId id="268" r:id="rId20"/>
    <p:sldId id="269"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289" r:id="rId38"/>
    <p:sldId id="290" r:id="rId39"/>
    <p:sldId id="314" r:id="rId40"/>
    <p:sldId id="315" r:id="rId41"/>
    <p:sldId id="316" r:id="rId42"/>
    <p:sldId id="317" r:id="rId43"/>
    <p:sldId id="442" r:id="rId44"/>
    <p:sldId id="258"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8" r:id="rId65"/>
    <p:sldId id="339" r:id="rId66"/>
    <p:sldId id="340" r:id="rId67"/>
    <p:sldId id="341" r:id="rId68"/>
    <p:sldId id="342" r:id="rId69"/>
    <p:sldId id="343" r:id="rId70"/>
    <p:sldId id="344" r:id="rId71"/>
    <p:sldId id="337" r:id="rId72"/>
    <p:sldId id="345" r:id="rId73"/>
    <p:sldId id="443" r:id="rId74"/>
    <p:sldId id="346" r:id="rId75"/>
    <p:sldId id="347" r:id="rId76"/>
    <p:sldId id="348" r:id="rId77"/>
    <p:sldId id="349" r:id="rId78"/>
    <p:sldId id="352" r:id="rId79"/>
    <p:sldId id="350" r:id="rId80"/>
    <p:sldId id="351" r:id="rId81"/>
    <p:sldId id="353" r:id="rId82"/>
    <p:sldId id="354" r:id="rId83"/>
    <p:sldId id="355" r:id="rId84"/>
    <p:sldId id="356" r:id="rId85"/>
    <p:sldId id="357" r:id="rId86"/>
    <p:sldId id="358" r:id="rId87"/>
    <p:sldId id="359" r:id="rId88"/>
    <p:sldId id="360" r:id="rId89"/>
    <p:sldId id="361" r:id="rId90"/>
    <p:sldId id="362" r:id="rId91"/>
    <p:sldId id="363" r:id="rId92"/>
    <p:sldId id="364" r:id="rId93"/>
    <p:sldId id="365" r:id="rId94"/>
    <p:sldId id="366" r:id="rId95"/>
    <p:sldId id="367" r:id="rId96"/>
    <p:sldId id="368" r:id="rId97"/>
    <p:sldId id="369" r:id="rId98"/>
    <p:sldId id="370" r:id="rId99"/>
    <p:sldId id="371" r:id="rId100"/>
    <p:sldId id="372" r:id="rId101"/>
    <p:sldId id="373" r:id="rId102"/>
    <p:sldId id="374" r:id="rId103"/>
    <p:sldId id="375" r:id="rId104"/>
    <p:sldId id="376" r:id="rId105"/>
    <p:sldId id="377" r:id="rId106"/>
    <p:sldId id="378" r:id="rId107"/>
    <p:sldId id="379" r:id="rId108"/>
    <p:sldId id="380" r:id="rId109"/>
    <p:sldId id="381" r:id="rId110"/>
    <p:sldId id="382" r:id="rId111"/>
    <p:sldId id="383" r:id="rId112"/>
    <p:sldId id="384" r:id="rId113"/>
    <p:sldId id="385" r:id="rId114"/>
    <p:sldId id="386" r:id="rId115"/>
    <p:sldId id="387" r:id="rId116"/>
    <p:sldId id="388" r:id="rId117"/>
    <p:sldId id="389" r:id="rId118"/>
    <p:sldId id="390" r:id="rId119"/>
    <p:sldId id="391" r:id="rId120"/>
    <p:sldId id="393" r:id="rId121"/>
    <p:sldId id="394" r:id="rId122"/>
    <p:sldId id="395" r:id="rId123"/>
    <p:sldId id="396" r:id="rId124"/>
    <p:sldId id="397" r:id="rId125"/>
    <p:sldId id="398" r:id="rId126"/>
    <p:sldId id="444" r:id="rId127"/>
    <p:sldId id="399" r:id="rId128"/>
    <p:sldId id="400" r:id="rId129"/>
    <p:sldId id="401" r:id="rId130"/>
    <p:sldId id="402" r:id="rId131"/>
    <p:sldId id="403" r:id="rId132"/>
    <p:sldId id="404" r:id="rId133"/>
    <p:sldId id="405" r:id="rId134"/>
    <p:sldId id="406" r:id="rId135"/>
    <p:sldId id="407" r:id="rId136"/>
    <p:sldId id="408" r:id="rId137"/>
    <p:sldId id="409" r:id="rId138"/>
    <p:sldId id="410" r:id="rId139"/>
    <p:sldId id="411" r:id="rId140"/>
    <p:sldId id="412" r:id="rId141"/>
    <p:sldId id="413" r:id="rId142"/>
    <p:sldId id="414" r:id="rId143"/>
    <p:sldId id="445" r:id="rId144"/>
    <p:sldId id="415" r:id="rId145"/>
    <p:sldId id="426" r:id="rId146"/>
    <p:sldId id="427" r:id="rId147"/>
    <p:sldId id="428" r:id="rId148"/>
    <p:sldId id="429" r:id="rId149"/>
    <p:sldId id="416" r:id="rId150"/>
    <p:sldId id="421" r:id="rId151"/>
    <p:sldId id="422" r:id="rId152"/>
    <p:sldId id="423" r:id="rId153"/>
    <p:sldId id="446" r:id="rId154"/>
    <p:sldId id="424" r:id="rId155"/>
    <p:sldId id="425" r:id="rId156"/>
    <p:sldId id="430" r:id="rId157"/>
    <p:sldId id="432" r:id="rId158"/>
    <p:sldId id="431" r:id="rId159"/>
    <p:sldId id="433" r:id="rId160"/>
    <p:sldId id="434" r:id="rId161"/>
    <p:sldId id="435" r:id="rId162"/>
    <p:sldId id="436" r:id="rId163"/>
    <p:sldId id="437" r:id="rId164"/>
    <p:sldId id="438" r:id="rId165"/>
    <p:sldId id="439" r:id="rId166"/>
    <p:sldId id="440" r:id="rId167"/>
    <p:sldId id="441" r:id="rId1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2" userDrawn="1">
          <p15:clr>
            <a:srgbClr val="A4A3A4"/>
          </p15:clr>
        </p15:guide>
        <p15:guide id="2" pos="7272" userDrawn="1">
          <p15:clr>
            <a:srgbClr val="A4A3A4"/>
          </p15:clr>
        </p15:guide>
        <p15:guide id="3" orient="horz" pos="648" userDrawn="1">
          <p15:clr>
            <a:srgbClr val="A4A3A4"/>
          </p15:clr>
        </p15:guide>
        <p15:guide id="4" orient="horz" pos="712" userDrawn="1">
          <p15:clr>
            <a:srgbClr val="A4A3A4"/>
          </p15:clr>
        </p15:guide>
        <p15:guide id="5" orient="horz" pos="3984"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3" d="100"/>
          <a:sy n="73" d="100"/>
        </p:scale>
        <p:origin x="612" y="96"/>
      </p:cViewPr>
      <p:guideLst>
        <p:guide pos="432"/>
        <p:guide pos="7272"/>
        <p:guide orient="horz" pos="648"/>
        <p:guide orient="horz" pos="712"/>
        <p:guide orient="horz" pos="3984"/>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0"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72"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322919-71C0-45A7-906F-921854EA543E}" type="datetimeFigureOut">
              <a:rPr lang="en-US" smtClean="0"/>
              <a:t>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F69C1-181D-4F81-A649-3B2DF6376937}" type="slidenum">
              <a:rPr lang="en-US" smtClean="0"/>
              <a:t>‹#›</a:t>
            </a:fld>
            <a:endParaRPr lang="en-US"/>
          </a:p>
        </p:txBody>
      </p:sp>
    </p:spTree>
    <p:extLst>
      <p:ext uri="{BB962C8B-B14F-4D97-AF65-F5344CB8AC3E}">
        <p14:creationId xmlns:p14="http://schemas.microsoft.com/office/powerpoint/2010/main" val="118207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8346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a:xfrm>
            <a:off x="2692397" y="5037663"/>
            <a:ext cx="5214635" cy="27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a:xfrm>
            <a:off x="8956900" y="5037663"/>
            <a:ext cx="5511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0570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80159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4789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0226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71952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9963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170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9211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2118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067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892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43775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436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90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896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754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112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498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258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733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646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0E1918B-EE71-41C3-9DA3-38D66C5F46F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0836875-0A8E-4BD4-B744-DD7C9DDF73E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765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7498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FAC6867-DF76-499D-89FE-52DAF672989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C7996B5-82D5-479D-93FE-E884DEB63A5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9184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19B6F9-9AB0-4987-9B56-BEB847C3120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F6547F-72E9-4D6A-92C7-B3CFB170C61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4186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9D4A31-1E06-49AB-8717-AAF3FF9B544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7265D2-1C64-4F0F-81C1-A738DADF35C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6100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6590FD-9F77-4F67-8CC0-5D9925428E5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CC9132-FA4F-4403-AC59-0836EA4188A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6093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E98A717-7FB4-4E5F-940B-87DBDA44075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E052BAC-52C1-4D59-A73D-C464564C36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3950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14FFD9-FDBA-4EB7-AEF4-19ED640287C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771E8C-98A7-4866-AD30-5FCB05C7A62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1138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755A1F-103A-4A37-A639-DF7030A8FA5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9F11082-4981-4499-BC89-DA9543BC79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291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FF4AF2-77B8-45D8-9FCA-C26A7748651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6CC4E4-BE97-4B56-88A2-30EDC2CEA64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8304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1018AB-437D-4C44-A72E-942FD56D8BC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401A3D-C002-4B10-A497-544C579AE56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017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D98CFA-A1FA-4111-954F-9585009A8C7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83B9BF-F88A-4D11-A671-764CDB3B02D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850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836953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3D3DD0-5B5F-4CB6-8499-4CAB37AB06EF}"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3FA6E34-2E36-4C48-9563-F77C132AF84D}"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11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C6B7EA-259E-48F2-A2C3-F90A9567A0D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0A6804-516B-48ED-9F93-934B73FAF3A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298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72C7BA6-3398-4095-9CAF-0C9A5D0D7A5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E6EF20-3F60-40D6-AFAD-CCA4B6FA8251}"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83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B23740E-90F3-473A-972B-E1D10C9D079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8568CB-0D2A-43FD-8A0A-4F1DFA2306B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930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48508E-A11D-4049-9857-644746503AF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D5D01D-8055-4E19-B89E-FE280F87408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658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1F7D53-7758-4D2A-A7AD-8A200BFC232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5D31A2-E041-4C26-B808-05EE2D16F4A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518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108ED5-52BB-4E97-BE90-F9259576006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FCF000-51A9-441B-A267-46CA2C9DED2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510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832684-29D5-44EB-A50A-B8D5602D895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7D232F-C5D5-41EB-BEB0-E43404BF3AE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79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00093F5-B978-46B0-BE91-93465ABBE67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B65A02-8733-4599-962C-7EBC0E5AC3B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904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A0679D8-4417-4801-9479-7B45FE718B6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509844-0697-4626-AA3A-F7EBB6DC5B1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48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18152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E15160-DCD7-4AF2-8712-A911CE4370F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2CB9E9-FAAA-43E3-8860-55875527F73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512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6306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5508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51318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1310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1923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5296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6821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16092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1977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24542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1641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0225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82716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945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14348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7.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113621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8530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F627D8-A302-4E31-92E2-3CE6F0C136C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5D6B60-0D08-42CE-95EF-4A995DE4831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77630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51BED5-32F9-4129-B4D5-DB762A65F7E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CB5D8F-6F49-486C-8EC6-3ACCC6EED6D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59676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423940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0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6.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5.png"/><Relationship Id="rId5" Type="http://schemas.microsoft.com/office/2007/relationships/hdphoto" Target="../media/hdphoto6.wdp"/><Relationship Id="rId4" Type="http://schemas.openxmlformats.org/officeDocument/2006/relationships/image" Target="../media/image49.png"/></Relationships>
</file>

<file path=ppt/slides/_rels/slide10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6.png"/><Relationship Id="rId5" Type="http://schemas.microsoft.com/office/2007/relationships/hdphoto" Target="../media/hdphoto6.wdp"/><Relationship Id="rId4" Type="http://schemas.openxmlformats.org/officeDocument/2006/relationships/image" Target="../media/image49.png"/></Relationships>
</file>

<file path=ppt/slides/_rels/slide10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7.png"/><Relationship Id="rId5" Type="http://schemas.microsoft.com/office/2007/relationships/hdphoto" Target="../media/hdphoto6.wdp"/><Relationship Id="rId4" Type="http://schemas.openxmlformats.org/officeDocument/2006/relationships/image" Target="../media/image49.png"/></Relationships>
</file>

<file path=ppt/slides/_rels/slide10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8.png"/><Relationship Id="rId7" Type="http://schemas.openxmlformats.org/officeDocument/2006/relationships/image" Target="../media/image89.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8.png"/><Relationship Id="rId5" Type="http://schemas.microsoft.com/office/2007/relationships/hdphoto" Target="../media/hdphoto6.wdp"/><Relationship Id="rId4" Type="http://schemas.openxmlformats.org/officeDocument/2006/relationships/image" Target="../media/image49.png"/></Relationships>
</file>

<file path=ppt/slides/_rels/slide10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0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1.png"/><Relationship Id="rId5" Type="http://schemas.microsoft.com/office/2007/relationships/hdphoto" Target="../media/hdphoto6.wdp"/><Relationship Id="rId4" Type="http://schemas.openxmlformats.org/officeDocument/2006/relationships/image" Target="../media/image49.png"/></Relationships>
</file>

<file path=ppt/slides/_rels/slide10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7.jpe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2.png"/><Relationship Id="rId5" Type="http://schemas.microsoft.com/office/2007/relationships/hdphoto" Target="../media/hdphoto6.wdp"/><Relationship Id="rId4" Type="http://schemas.openxmlformats.org/officeDocument/2006/relationships/image" Target="../media/image49.png"/></Relationships>
</file>

<file path=ppt/slides/_rels/slide10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93.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38.jpeg"/><Relationship Id="rId5" Type="http://schemas.microsoft.com/office/2007/relationships/hdphoto" Target="../media/hdphoto6.wdp"/><Relationship Id="rId4" Type="http://schemas.openxmlformats.org/officeDocument/2006/relationships/image" Target="../media/image49.png"/></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95.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4.png"/><Relationship Id="rId5" Type="http://schemas.microsoft.com/office/2007/relationships/hdphoto" Target="../media/hdphoto6.wdp"/><Relationship Id="rId4" Type="http://schemas.openxmlformats.org/officeDocument/2006/relationships/image" Target="../media/image49.png"/></Relationships>
</file>

<file path=ppt/slides/_rels/slide1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6.png"/><Relationship Id="rId5" Type="http://schemas.microsoft.com/office/2007/relationships/hdphoto" Target="../media/hdphoto6.wdp"/><Relationship Id="rId4" Type="http://schemas.openxmlformats.org/officeDocument/2006/relationships/image" Target="../media/image49.png"/></Relationships>
</file>

<file path=ppt/slides/_rels/slide1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7.png"/><Relationship Id="rId5" Type="http://schemas.microsoft.com/office/2007/relationships/hdphoto" Target="../media/hdphoto6.wdp"/><Relationship Id="rId4" Type="http://schemas.openxmlformats.org/officeDocument/2006/relationships/image" Target="../media/image49.png"/></Relationships>
</file>

<file path=ppt/slides/_rels/slide1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7.png"/><Relationship Id="rId5" Type="http://schemas.microsoft.com/office/2007/relationships/hdphoto" Target="../media/hdphoto6.wdp"/><Relationship Id="rId4" Type="http://schemas.openxmlformats.org/officeDocument/2006/relationships/image" Target="../media/image49.png"/></Relationships>
</file>

<file path=ppt/slides/_rels/slide1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8.png"/><Relationship Id="rId5" Type="http://schemas.microsoft.com/office/2007/relationships/hdphoto" Target="../media/hdphoto6.wdp"/><Relationship Id="rId4" Type="http://schemas.openxmlformats.org/officeDocument/2006/relationships/image" Target="../media/image49.png"/></Relationships>
</file>

<file path=ppt/slides/_rels/slide1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99.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38.jpeg"/><Relationship Id="rId5" Type="http://schemas.microsoft.com/office/2007/relationships/hdphoto" Target="../media/hdphoto6.wdp"/><Relationship Id="rId4" Type="http://schemas.openxmlformats.org/officeDocument/2006/relationships/image" Target="../media/image49.png"/></Relationships>
</file>

<file path=ppt/slides/_rels/slide11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8.png"/><Relationship Id="rId7" Type="http://schemas.openxmlformats.org/officeDocument/2006/relationships/image" Target="../media/image101.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00.png"/><Relationship Id="rId5" Type="http://schemas.microsoft.com/office/2007/relationships/hdphoto" Target="../media/hdphoto6.wdp"/><Relationship Id="rId10" Type="http://schemas.openxmlformats.org/officeDocument/2006/relationships/image" Target="../media/image104.png"/><Relationship Id="rId4" Type="http://schemas.openxmlformats.org/officeDocument/2006/relationships/image" Target="../media/image49.png"/><Relationship Id="rId9" Type="http://schemas.openxmlformats.org/officeDocument/2006/relationships/image" Target="../media/image103.png"/></Relationships>
</file>

<file path=ppt/slides/_rels/slide1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6.xml"/><Relationship Id="rId5" Type="http://schemas.openxmlformats.org/officeDocument/2006/relationships/image" Target="../media/image28.jpeg"/><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21.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7.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05.png"/><Relationship Id="rId5" Type="http://schemas.microsoft.com/office/2007/relationships/hdphoto" Target="../media/hdphoto6.wdp"/><Relationship Id="rId4" Type="http://schemas.openxmlformats.org/officeDocument/2006/relationships/image" Target="../media/image4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06.png"/><Relationship Id="rId5" Type="http://schemas.microsoft.com/office/2007/relationships/hdphoto" Target="../media/hdphoto6.wdp"/><Relationship Id="rId4" Type="http://schemas.openxmlformats.org/officeDocument/2006/relationships/image" Target="../media/image49.png"/></Relationships>
</file>

<file path=ppt/slides/_rels/slide1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0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07.png"/><Relationship Id="rId5" Type="http://schemas.microsoft.com/office/2007/relationships/hdphoto" Target="../media/hdphoto6.wdp"/><Relationship Id="rId4" Type="http://schemas.openxmlformats.org/officeDocument/2006/relationships/image" Target="../media/image49.png"/></Relationships>
</file>

<file path=ppt/slides/_rels/slide1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26.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8.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09.png"/><Relationship Id="rId5" Type="http://schemas.microsoft.com/office/2007/relationships/hdphoto" Target="../media/hdphoto6.wdp"/><Relationship Id="rId4" Type="http://schemas.openxmlformats.org/officeDocument/2006/relationships/image" Target="../media/image49.png"/></Relationships>
</file>

<file path=ppt/slides/_rels/slide1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32.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0.jpeg"/><Relationship Id="rId5" Type="http://schemas.microsoft.com/office/2007/relationships/hdphoto" Target="../media/hdphoto6.wdp"/><Relationship Id="rId4" Type="http://schemas.openxmlformats.org/officeDocument/2006/relationships/image" Target="../media/image49.png"/></Relationships>
</file>

<file path=ppt/slides/_rels/slide1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1.png"/><Relationship Id="rId5" Type="http://schemas.microsoft.com/office/2007/relationships/hdphoto" Target="../media/hdphoto6.wdp"/><Relationship Id="rId4" Type="http://schemas.openxmlformats.org/officeDocument/2006/relationships/image" Target="../media/image49.png"/></Relationships>
</file>

<file path=ppt/slides/_rels/slide1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1.png"/><Relationship Id="rId5" Type="http://schemas.microsoft.com/office/2007/relationships/hdphoto" Target="../media/hdphoto6.wdp"/><Relationship Id="rId4" Type="http://schemas.openxmlformats.org/officeDocument/2006/relationships/image" Target="../media/image49.png"/></Relationships>
</file>

<file path=ppt/slides/_rels/slide1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1.png"/><Relationship Id="rId5" Type="http://schemas.microsoft.com/office/2007/relationships/hdphoto" Target="../media/hdphoto6.wdp"/><Relationship Id="rId4" Type="http://schemas.openxmlformats.org/officeDocument/2006/relationships/image" Target="../media/image49.png"/></Relationships>
</file>

<file path=ppt/slides/_rels/slide1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1.png"/><Relationship Id="rId5" Type="http://schemas.microsoft.com/office/2007/relationships/hdphoto" Target="../media/hdphoto6.wdp"/><Relationship Id="rId4" Type="http://schemas.openxmlformats.org/officeDocument/2006/relationships/image" Target="../media/image49.png"/></Relationships>
</file>

<file path=ppt/slides/_rels/slide1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0.png"/><Relationship Id="rId5" Type="http://schemas.microsoft.com/office/2007/relationships/hdphoto" Target="../media/hdphoto6.wdp"/><Relationship Id="rId4" Type="http://schemas.openxmlformats.org/officeDocument/2006/relationships/image" Target="../media/image49.png"/></Relationships>
</file>

<file path=ppt/slides/_rels/slide1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6.xml"/><Relationship Id="rId5" Type="http://schemas.openxmlformats.org/officeDocument/2006/relationships/image" Target="../media/image31.png"/><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2.png"/><Relationship Id="rId5" Type="http://schemas.microsoft.com/office/2007/relationships/hdphoto" Target="../media/hdphoto6.wdp"/><Relationship Id="rId4" Type="http://schemas.openxmlformats.org/officeDocument/2006/relationships/image" Target="../media/image49.png"/></Relationships>
</file>

<file path=ppt/slides/_rels/slide1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2.png"/><Relationship Id="rId5" Type="http://schemas.microsoft.com/office/2007/relationships/hdphoto" Target="../media/hdphoto6.wdp"/><Relationship Id="rId4" Type="http://schemas.openxmlformats.org/officeDocument/2006/relationships/image" Target="../media/image49.png"/></Relationships>
</file>

<file path=ppt/slides/_rels/slide1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2.png"/><Relationship Id="rId5" Type="http://schemas.microsoft.com/office/2007/relationships/hdphoto" Target="../media/hdphoto6.wdp"/><Relationship Id="rId4" Type="http://schemas.openxmlformats.org/officeDocument/2006/relationships/image" Target="../media/image49.png"/></Relationships>
</file>

<file path=ppt/slides/_rels/slide1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2.png"/><Relationship Id="rId5" Type="http://schemas.microsoft.com/office/2007/relationships/hdphoto" Target="../media/hdphoto6.wdp"/><Relationship Id="rId4" Type="http://schemas.openxmlformats.org/officeDocument/2006/relationships/image" Target="../media/image49.png"/></Relationships>
</file>

<file path=ppt/slides/_rels/slide1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2.png"/><Relationship Id="rId5" Type="http://schemas.microsoft.com/office/2007/relationships/hdphoto" Target="../media/hdphoto6.wdp"/><Relationship Id="rId4" Type="http://schemas.openxmlformats.org/officeDocument/2006/relationships/image" Target="../media/image49.png"/></Relationships>
</file>

<file path=ppt/slides/_rels/slide1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1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3.png"/><Relationship Id="rId5" Type="http://schemas.microsoft.com/office/2007/relationships/hdphoto" Target="../media/hdphoto6.wdp"/><Relationship Id="rId4" Type="http://schemas.openxmlformats.org/officeDocument/2006/relationships/image" Target="../media/image49.png"/></Relationships>
</file>

<file path=ppt/slides/_rels/slide1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3.png"/><Relationship Id="rId5" Type="http://schemas.microsoft.com/office/2007/relationships/hdphoto" Target="../media/hdphoto6.wdp"/><Relationship Id="rId4" Type="http://schemas.openxmlformats.org/officeDocument/2006/relationships/image" Target="../media/image49.png"/></Relationships>
</file>

<file path=ppt/slides/_rels/slide1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4.png"/><Relationship Id="rId5" Type="http://schemas.microsoft.com/office/2007/relationships/hdphoto" Target="../media/hdphoto6.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4.png"/><Relationship Id="rId5" Type="http://schemas.microsoft.com/office/2007/relationships/hdphoto" Target="../media/hdphoto6.wdp"/><Relationship Id="rId4" Type="http://schemas.openxmlformats.org/officeDocument/2006/relationships/image" Target="../media/image49.png"/></Relationships>
</file>

<file path=ppt/slides/_rels/slide1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46.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1.xml"/><Relationship Id="rId5" Type="http://schemas.openxmlformats.org/officeDocument/2006/relationships/image" Target="../media/image18.jpe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1.xml"/><Relationship Id="rId5" Type="http://schemas.openxmlformats.org/officeDocument/2006/relationships/image" Target="../media/image20.jpe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3.jpeg"/><Relationship Id="rId5" Type="http://schemas.microsoft.com/office/2007/relationships/hdphoto" Target="../media/hdphoto6.wdp"/><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4.png"/><Relationship Id="rId5" Type="http://schemas.microsoft.com/office/2007/relationships/hdphoto" Target="../media/hdphoto6.wdp"/><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6.xml"/><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30.jpeg"/><Relationship Id="rId5" Type="http://schemas.microsoft.com/office/2007/relationships/hdphoto" Target="../media/hdphoto6.wdp"/><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5.png"/><Relationship Id="rId5" Type="http://schemas.microsoft.com/office/2007/relationships/hdphoto" Target="../media/hdphoto6.wdp"/><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7.png"/><Relationship Id="rId5" Type="http://schemas.microsoft.com/office/2007/relationships/hdphoto" Target="../media/hdphoto6.wdp"/><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8.jpe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30.jpeg"/><Relationship Id="rId5" Type="http://schemas.microsoft.com/office/2007/relationships/hdphoto" Target="../media/hdphoto6.wdp"/><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51.xml"/><Relationship Id="rId6" Type="http://schemas.microsoft.com/office/2007/relationships/hdphoto" Target="../media/hdphoto9.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64.png"/></Relationships>
</file>

<file path=ppt/slides/_rels/slide6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51.xml"/><Relationship Id="rId6" Type="http://schemas.microsoft.com/office/2007/relationships/hdphoto" Target="../media/hdphoto9.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64.png"/></Relationships>
</file>

<file path=ppt/slides/_rels/slide6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2.wav"/><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51.xml"/><Relationship Id="rId6" Type="http://schemas.microsoft.com/office/2007/relationships/hdphoto" Target="../media/hdphoto9.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64.png"/></Relationships>
</file>

<file path=ppt/slides/_rels/slide6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51.xml"/><Relationship Id="rId6" Type="http://schemas.microsoft.com/office/2007/relationships/hdphoto" Target="../media/hdphoto9.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64.png"/></Relationships>
</file>

<file path=ppt/slides/_rels/slide6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51.xml"/><Relationship Id="rId6" Type="http://schemas.microsoft.com/office/2007/relationships/hdphoto" Target="../media/hdphoto9.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64.png"/></Relationships>
</file>

<file path=ppt/slides/_rels/slide66.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51.xml"/><Relationship Id="rId6" Type="http://schemas.microsoft.com/office/2007/relationships/hdphoto" Target="../media/hdphoto9.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47.png"/><Relationship Id="rId7" Type="http://schemas.openxmlformats.org/officeDocument/2006/relationships/image" Target="../media/image69.png"/><Relationship Id="rId2" Type="http://schemas.openxmlformats.org/officeDocument/2006/relationships/slideLayout" Target="../slideLayouts/slideLayout19.xml"/><Relationship Id="rId1" Type="http://schemas.openxmlformats.org/officeDocument/2006/relationships/video" Target="https://www.youtube.com/embed/3Waf1Gy9d90" TargetMode="Externa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48.png"/><Relationship Id="rId7" Type="http://schemas.openxmlformats.org/officeDocument/2006/relationships/image" Target="../media/image38.jpe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71.png"/><Relationship Id="rId5" Type="http://schemas.microsoft.com/office/2007/relationships/hdphoto" Target="../media/hdphoto6.wdp"/><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73.png"/><Relationship Id="rId5" Type="http://schemas.microsoft.com/office/2007/relationships/hdphoto" Target="../media/hdphoto6.wdp"/><Relationship Id="rId4" Type="http://schemas.openxmlformats.org/officeDocument/2006/relationships/image" Target="../media/image49.png"/></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74.png"/><Relationship Id="rId5" Type="http://schemas.microsoft.com/office/2007/relationships/hdphoto" Target="../media/hdphoto6.wdp"/><Relationship Id="rId4" Type="http://schemas.openxmlformats.org/officeDocument/2006/relationships/image" Target="../media/image49.png"/></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2.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75.png"/><Relationship Id="rId5" Type="http://schemas.microsoft.com/office/2007/relationships/hdphoto" Target="../media/hdphoto6.wdp"/><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48.png"/><Relationship Id="rId7"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76.png"/><Relationship Id="rId5" Type="http://schemas.microsoft.com/office/2007/relationships/hdphoto" Target="../media/hdphoto6.wdp"/><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8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8.png"/><Relationship Id="rId7" Type="http://schemas.microsoft.com/office/2007/relationships/hdphoto" Target="../media/hdphoto14.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78.png"/><Relationship Id="rId5" Type="http://schemas.microsoft.com/office/2007/relationships/hdphoto" Target="../media/hdphoto6.wdp"/><Relationship Id="rId4" Type="http://schemas.openxmlformats.org/officeDocument/2006/relationships/image" Target="../media/image49.png"/><Relationship Id="rId9" Type="http://schemas.microsoft.com/office/2007/relationships/hdphoto" Target="../media/hdphoto15.wdp"/></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0.png"/><Relationship Id="rId5" Type="http://schemas.microsoft.com/office/2007/relationships/hdphoto" Target="../media/hdphoto6.wdp"/><Relationship Id="rId4" Type="http://schemas.openxmlformats.org/officeDocument/2006/relationships/image" Target="../media/image49.png"/></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1.png"/><Relationship Id="rId5" Type="http://schemas.microsoft.com/office/2007/relationships/hdphoto" Target="../media/hdphoto6.wdp"/><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3.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2.png"/><Relationship Id="rId5" Type="http://schemas.microsoft.com/office/2007/relationships/hdphoto" Target="../media/hdphoto6.wdp"/><Relationship Id="rId4" Type="http://schemas.openxmlformats.org/officeDocument/2006/relationships/image" Target="../media/image49.png"/></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4.png"/><Relationship Id="rId5" Type="http://schemas.microsoft.com/office/2007/relationships/hdphoto" Target="../media/hdphoto6.wdp"/><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82801" y="1632159"/>
            <a:ext cx="6625532"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rPr>
              <a:t>BÀI 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latin typeface="Garamond" panose="02020404030301010803"/>
              </a:rPr>
              <a:t>ĐIỂM TỰA TINH THẦN</a:t>
            </a:r>
            <a:endParaRPr kumimoji="0" lang="en-US" sz="4400" b="1" i="0" u="none" strike="noStrike" kern="1200" cap="none" spc="0" normalizeH="0" baseline="0"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10000" b="96250" l="2969" r="95313">
                        <a14:foregroundMark x1="25000" y1="57031" x2="25000" y2="57031"/>
                        <a14:foregroundMark x1="30156" y1="54688" x2="30156" y2="54688"/>
                        <a14:foregroundMark x1="31406" y1="53125" x2="31406" y2="53125"/>
                        <a14:foregroundMark x1="32344" y1="52812" x2="32344" y2="52812"/>
                        <a14:foregroundMark x1="52500" y1="54219" x2="52500" y2="54219"/>
                        <a14:foregroundMark x1="56250" y1="54219" x2="56250" y2="54219"/>
                        <a14:foregroundMark x1="71250" y1="54219" x2="71250" y2="54219"/>
                        <a14:foregroundMark x1="74219" y1="53594" x2="74219" y2="53594"/>
                        <a14:foregroundMark x1="78438" y1="52344" x2="78438" y2="52344"/>
                        <a14:foregroundMark x1="82188" y1="51250" x2="82188" y2="51250"/>
                        <a14:foregroundMark x1="77813" y1="69063" x2="77813" y2="69063"/>
                        <a14:foregroundMark x1="67969" y1="71875" x2="67969" y2="71875"/>
                        <a14:foregroundMark x1="67500" y1="72031" x2="64844" y2="74219"/>
                        <a14:foregroundMark x1="59062" y1="74844" x2="59062" y2="74844"/>
                        <a14:foregroundMark x1="51719" y1="75625" x2="51719" y2="75625"/>
                        <a14:foregroundMark x1="47031" y1="76094" x2="45938" y2="76563"/>
                        <a14:foregroundMark x1="30469" y1="76094" x2="30469" y2="76094"/>
                        <a14:foregroundMark x1="29688" y1="75625" x2="29688" y2="75625"/>
                        <a14:foregroundMark x1="23438" y1="71875" x2="23438" y2="71875"/>
                        <a14:foregroundMark x1="22188" y1="70625" x2="22188" y2="70625"/>
                        <a14:foregroundMark x1="15156" y1="66875" x2="15156" y2="66875"/>
                        <a14:foregroundMark x1="17031" y1="66719" x2="17031" y2="66719"/>
                        <a14:foregroundMark x1="18750" y1="66719" x2="18750" y2="66719"/>
                        <a14:foregroundMark x1="24844" y1="67344" x2="24844" y2="67344"/>
                        <a14:foregroundMark x1="35156" y1="71875" x2="35156" y2="71875"/>
                        <a14:foregroundMark x1="35313" y1="72031" x2="35313" y2="72031"/>
                        <a14:foregroundMark x1="21563" y1="62969" x2="21563" y2="62969"/>
                        <a14:foregroundMark x1="14688" y1="61094" x2="14688" y2="61094"/>
                        <a14:foregroundMark x1="12812" y1="59219" x2="12812" y2="59219"/>
                        <a14:foregroundMark x1="10469" y1="59219" x2="10469" y2="59219"/>
                        <a14:foregroundMark x1="39531" y1="64844" x2="39531" y2="64844"/>
                        <a14:foregroundMark x1="41250" y1="64063" x2="41250" y2="64063"/>
                        <a14:foregroundMark x1="51250" y1="62656" x2="51250" y2="62656"/>
                        <a14:foregroundMark x1="62813" y1="62500" x2="62813" y2="62500"/>
                        <a14:foregroundMark x1="71406" y1="61563" x2="71406" y2="61563"/>
                        <a14:foregroundMark x1="76875" y1="61250" x2="76875" y2="61250"/>
                        <a14:foregroundMark x1="17031" y1="53281" x2="17031" y2="53281"/>
                        <a14:foregroundMark x1="13281" y1="49375" x2="13281" y2="49375"/>
                        <a14:foregroundMark x1="12812" y1="47656" x2="12812" y2="47656"/>
                      </a14:backgroundRemoval>
                    </a14:imgEffect>
                  </a14:imgLayer>
                </a14:imgProps>
              </a:ext>
            </a:extLst>
          </a:blip>
          <a:stretch>
            <a:fillRect/>
          </a:stretch>
        </p:blipFill>
        <p:spPr>
          <a:xfrm>
            <a:off x="2418276" y="3009899"/>
            <a:ext cx="2738438" cy="2738438"/>
          </a:xfrm>
          <a:prstGeom prst="rect">
            <a:avLst/>
          </a:prstGeom>
        </p:spPr>
      </p:pic>
      <p:sp>
        <p:nvSpPr>
          <p:cNvPr id="9" name="Rectangle 8"/>
          <p:cNvSpPr/>
          <p:nvPr/>
        </p:nvSpPr>
        <p:spPr>
          <a:xfrm>
            <a:off x="5201532" y="4013616"/>
            <a:ext cx="4217821" cy="95410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NGỮ VĂN 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CHÂN</a:t>
            </a:r>
            <a:r>
              <a:rPr kumimoji="0" lang="en-US" sz="2800" b="1" i="0" u="none" strike="noStrike" kern="1200" cap="none" spc="0" normalizeH="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 TRỜI SÁNG TẠO</a:t>
            </a:r>
            <a:endParaRPr kumimoji="0" lang="en-US" sz="28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endParaRPr>
          </a:p>
        </p:txBody>
      </p:sp>
      <p:pic>
        <p:nvPicPr>
          <p:cNvPr id="15" name="Picture 14"/>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44516" t="-8070" r="50000" b="100000"/>
          <a:stretch>
            <a:fillRect/>
          </a:stretch>
        </p:blipFill>
        <p:spPr>
          <a:xfrm>
            <a:off x="1314451" y="4552226"/>
            <a:ext cx="161925" cy="172175"/>
          </a:xfrm>
          <a:custGeom>
            <a:avLst/>
            <a:gdLst>
              <a:gd name="connsiteX0" fmla="*/ 0 w 161925"/>
              <a:gd name="connsiteY0" fmla="*/ 0 h 172175"/>
              <a:gd name="connsiteX1" fmla="*/ 161925 w 161925"/>
              <a:gd name="connsiteY1" fmla="*/ 0 h 172175"/>
              <a:gd name="connsiteX2" fmla="*/ 161925 w 161925"/>
              <a:gd name="connsiteY2" fmla="*/ 172175 h 172175"/>
              <a:gd name="connsiteX3" fmla="*/ 0 w 161925"/>
              <a:gd name="connsiteY3" fmla="*/ 172175 h 172175"/>
              <a:gd name="connsiteX4" fmla="*/ 0 w 161925"/>
              <a:gd name="connsiteY4" fmla="*/ 0 h 17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2175">
                <a:moveTo>
                  <a:pt x="0" y="0"/>
                </a:moveTo>
                <a:lnTo>
                  <a:pt x="161925" y="0"/>
                </a:lnTo>
                <a:lnTo>
                  <a:pt x="161925" y="172175"/>
                </a:lnTo>
                <a:lnTo>
                  <a:pt x="0" y="172175"/>
                </a:lnTo>
                <a:lnTo>
                  <a:pt x="0" y="0"/>
                </a:lnTo>
                <a:close/>
              </a:path>
            </a:pathLst>
          </a:custGeom>
        </p:spPr>
      </p:pic>
      <p:pic>
        <p:nvPicPr>
          <p:cNvPr id="32" name="Picture 31"/>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r="55484"/>
          <a:stretch>
            <a:fillRect/>
          </a:stretch>
        </p:blipFill>
        <p:spPr>
          <a:xfrm>
            <a:off x="0" y="3735386"/>
            <a:ext cx="2185989" cy="3122614"/>
          </a:xfrm>
          <a:custGeom>
            <a:avLst/>
            <a:gdLst>
              <a:gd name="connsiteX0" fmla="*/ 0 w 2185989"/>
              <a:gd name="connsiteY0" fmla="*/ 0 h 3122614"/>
              <a:gd name="connsiteX1" fmla="*/ 668598 w 2185989"/>
              <a:gd name="connsiteY1" fmla="*/ 0 h 3122614"/>
              <a:gd name="connsiteX2" fmla="*/ 971041 w 2185989"/>
              <a:gd name="connsiteY2" fmla="*/ 408568 h 3122614"/>
              <a:gd name="connsiteX3" fmla="*/ 967992 w 2185989"/>
              <a:gd name="connsiteY3" fmla="*/ 443885 h 3122614"/>
              <a:gd name="connsiteX4" fmla="*/ 957264 w 2185989"/>
              <a:gd name="connsiteY4" fmla="*/ 493713 h 3122614"/>
              <a:gd name="connsiteX5" fmla="*/ 885826 w 2185989"/>
              <a:gd name="connsiteY5" fmla="*/ 579438 h 3122614"/>
              <a:gd name="connsiteX6" fmla="*/ 871539 w 2185989"/>
              <a:gd name="connsiteY6" fmla="*/ 622301 h 3122614"/>
              <a:gd name="connsiteX7" fmla="*/ 900114 w 2185989"/>
              <a:gd name="connsiteY7" fmla="*/ 708026 h 3122614"/>
              <a:gd name="connsiteX8" fmla="*/ 914401 w 2185989"/>
              <a:gd name="connsiteY8" fmla="*/ 750888 h 3122614"/>
              <a:gd name="connsiteX9" fmla="*/ 1143001 w 2185989"/>
              <a:gd name="connsiteY9" fmla="*/ 793751 h 3122614"/>
              <a:gd name="connsiteX10" fmla="*/ 1243014 w 2185989"/>
              <a:gd name="connsiteY10" fmla="*/ 822326 h 3122614"/>
              <a:gd name="connsiteX11" fmla="*/ 1297134 w 2185989"/>
              <a:gd name="connsiteY11" fmla="*/ 857155 h 3122614"/>
              <a:gd name="connsiteX12" fmla="*/ 1309560 w 2185989"/>
              <a:gd name="connsiteY12" fmla="*/ 865872 h 3122614"/>
              <a:gd name="connsiteX13" fmla="*/ 1365343 w 2185989"/>
              <a:gd name="connsiteY13" fmla="*/ 941229 h 3122614"/>
              <a:gd name="connsiteX14" fmla="*/ 1376644 w 2185989"/>
              <a:gd name="connsiteY14" fmla="*/ 967820 h 3122614"/>
              <a:gd name="connsiteX15" fmla="*/ 1414464 w 2185989"/>
              <a:gd name="connsiteY15" fmla="*/ 1050926 h 3122614"/>
              <a:gd name="connsiteX16" fmla="*/ 1414464 w 2185989"/>
              <a:gd name="connsiteY16" fmla="*/ 1208088 h 3122614"/>
              <a:gd name="connsiteX17" fmla="*/ 1371601 w 2185989"/>
              <a:gd name="connsiteY17" fmla="*/ 1236663 h 3122614"/>
              <a:gd name="connsiteX18" fmla="*/ 1400176 w 2185989"/>
              <a:gd name="connsiteY18" fmla="*/ 1308101 h 3122614"/>
              <a:gd name="connsiteX19" fmla="*/ 1428751 w 2185989"/>
              <a:gd name="connsiteY19" fmla="*/ 1350963 h 3122614"/>
              <a:gd name="connsiteX20" fmla="*/ 1514476 w 2185989"/>
              <a:gd name="connsiteY20" fmla="*/ 1379538 h 3122614"/>
              <a:gd name="connsiteX21" fmla="*/ 1543051 w 2185989"/>
              <a:gd name="connsiteY21" fmla="*/ 1422401 h 3122614"/>
              <a:gd name="connsiteX22" fmla="*/ 1585914 w 2185989"/>
              <a:gd name="connsiteY22" fmla="*/ 1450976 h 3122614"/>
              <a:gd name="connsiteX23" fmla="*/ 1614489 w 2185989"/>
              <a:gd name="connsiteY23" fmla="*/ 1536701 h 3122614"/>
              <a:gd name="connsiteX24" fmla="*/ 1600201 w 2185989"/>
              <a:gd name="connsiteY24" fmla="*/ 1636713 h 3122614"/>
              <a:gd name="connsiteX25" fmla="*/ 1514476 w 2185989"/>
              <a:gd name="connsiteY25" fmla="*/ 1708151 h 3122614"/>
              <a:gd name="connsiteX26" fmla="*/ 1443039 w 2185989"/>
              <a:gd name="connsiteY26" fmla="*/ 1836738 h 3122614"/>
              <a:gd name="connsiteX27" fmla="*/ 1385889 w 2185989"/>
              <a:gd name="connsiteY27" fmla="*/ 1851026 h 3122614"/>
              <a:gd name="connsiteX28" fmla="*/ 1428751 w 2185989"/>
              <a:gd name="connsiteY28" fmla="*/ 1951038 h 3122614"/>
              <a:gd name="connsiteX29" fmla="*/ 1471614 w 2185989"/>
              <a:gd name="connsiteY29" fmla="*/ 1965326 h 3122614"/>
              <a:gd name="connsiteX30" fmla="*/ 1557339 w 2185989"/>
              <a:gd name="connsiteY30" fmla="*/ 2008188 h 3122614"/>
              <a:gd name="connsiteX31" fmla="*/ 1585914 w 2185989"/>
              <a:gd name="connsiteY31" fmla="*/ 2051051 h 3122614"/>
              <a:gd name="connsiteX32" fmla="*/ 1614489 w 2185989"/>
              <a:gd name="connsiteY32" fmla="*/ 2136776 h 3122614"/>
              <a:gd name="connsiteX33" fmla="*/ 1643064 w 2185989"/>
              <a:gd name="connsiteY33" fmla="*/ 2179638 h 3122614"/>
              <a:gd name="connsiteX34" fmla="*/ 1671639 w 2185989"/>
              <a:gd name="connsiteY34" fmla="*/ 2136776 h 3122614"/>
              <a:gd name="connsiteX35" fmla="*/ 1685926 w 2185989"/>
              <a:gd name="connsiteY35" fmla="*/ 2093913 h 3122614"/>
              <a:gd name="connsiteX36" fmla="*/ 1728789 w 2185989"/>
              <a:gd name="connsiteY36" fmla="*/ 2065338 h 3122614"/>
              <a:gd name="connsiteX37" fmla="*/ 2014539 w 2185989"/>
              <a:gd name="connsiteY37" fmla="*/ 2079626 h 3122614"/>
              <a:gd name="connsiteX38" fmla="*/ 2114551 w 2185989"/>
              <a:gd name="connsiteY38" fmla="*/ 2108201 h 3122614"/>
              <a:gd name="connsiteX39" fmla="*/ 2185989 w 2185989"/>
              <a:gd name="connsiteY39" fmla="*/ 2236788 h 3122614"/>
              <a:gd name="connsiteX40" fmla="*/ 2185989 w 2185989"/>
              <a:gd name="connsiteY40" fmla="*/ 3122614 h 3122614"/>
              <a:gd name="connsiteX41" fmla="*/ 0 w 2185989"/>
              <a:gd name="connsiteY41" fmla="*/ 3122614 h 3122614"/>
              <a:gd name="connsiteX42" fmla="*/ 0 w 2185989"/>
              <a:gd name="connsiteY42" fmla="*/ 0 h 31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5989" h="3122614">
                <a:moveTo>
                  <a:pt x="0" y="0"/>
                </a:moveTo>
                <a:lnTo>
                  <a:pt x="668598" y="0"/>
                </a:lnTo>
                <a:lnTo>
                  <a:pt x="971041" y="408568"/>
                </a:lnTo>
                <a:lnTo>
                  <a:pt x="967992" y="443885"/>
                </a:lnTo>
                <a:cubicBezTo>
                  <a:pt x="965680" y="459206"/>
                  <a:pt x="962206" y="475595"/>
                  <a:pt x="957264" y="493713"/>
                </a:cubicBezTo>
                <a:cubicBezTo>
                  <a:pt x="949804" y="521066"/>
                  <a:pt x="902797" y="562467"/>
                  <a:pt x="885826" y="579438"/>
                </a:cubicBezTo>
                <a:cubicBezTo>
                  <a:pt x="881064" y="593726"/>
                  <a:pt x="869876" y="607333"/>
                  <a:pt x="871539" y="622301"/>
                </a:cubicBezTo>
                <a:cubicBezTo>
                  <a:pt x="874865" y="652237"/>
                  <a:pt x="890589" y="679451"/>
                  <a:pt x="900114" y="708026"/>
                </a:cubicBezTo>
                <a:cubicBezTo>
                  <a:pt x="904876" y="722313"/>
                  <a:pt x="901870" y="742534"/>
                  <a:pt x="914401" y="750888"/>
                </a:cubicBezTo>
                <a:cubicBezTo>
                  <a:pt x="1008931" y="813907"/>
                  <a:pt x="940143" y="778146"/>
                  <a:pt x="1143001" y="793751"/>
                </a:cubicBezTo>
                <a:cubicBezTo>
                  <a:pt x="1156457" y="797115"/>
                  <a:pt x="1226241" y="813008"/>
                  <a:pt x="1243014" y="822326"/>
                </a:cubicBezTo>
                <a:cubicBezTo>
                  <a:pt x="1258025" y="830665"/>
                  <a:pt x="1279456" y="844953"/>
                  <a:pt x="1297134" y="857155"/>
                </a:cubicBezTo>
                <a:lnTo>
                  <a:pt x="1309560" y="865872"/>
                </a:lnTo>
                <a:lnTo>
                  <a:pt x="1365343" y="941229"/>
                </a:lnTo>
                <a:lnTo>
                  <a:pt x="1376644" y="967820"/>
                </a:lnTo>
                <a:cubicBezTo>
                  <a:pt x="1408634" y="1048416"/>
                  <a:pt x="1357878" y="966046"/>
                  <a:pt x="1414464" y="1050926"/>
                </a:cubicBezTo>
                <a:cubicBezTo>
                  <a:pt x="1434556" y="1111204"/>
                  <a:pt x="1446774" y="1127312"/>
                  <a:pt x="1414464" y="1208088"/>
                </a:cubicBezTo>
                <a:cubicBezTo>
                  <a:pt x="1408087" y="1224031"/>
                  <a:pt x="1385889" y="1227138"/>
                  <a:pt x="1371601" y="1236663"/>
                </a:cubicBezTo>
                <a:cubicBezTo>
                  <a:pt x="1345867" y="1339602"/>
                  <a:pt x="1344663" y="1263691"/>
                  <a:pt x="1400176" y="1308101"/>
                </a:cubicBezTo>
                <a:cubicBezTo>
                  <a:pt x="1413584" y="1318828"/>
                  <a:pt x="1414190" y="1341862"/>
                  <a:pt x="1428751" y="1350963"/>
                </a:cubicBezTo>
                <a:cubicBezTo>
                  <a:pt x="1454293" y="1366927"/>
                  <a:pt x="1514476" y="1379538"/>
                  <a:pt x="1514476" y="1379538"/>
                </a:cubicBezTo>
                <a:cubicBezTo>
                  <a:pt x="1524001" y="1393826"/>
                  <a:pt x="1530909" y="1410259"/>
                  <a:pt x="1543051" y="1422401"/>
                </a:cubicBezTo>
                <a:cubicBezTo>
                  <a:pt x="1555193" y="1434543"/>
                  <a:pt x="1576813" y="1436415"/>
                  <a:pt x="1585914" y="1450976"/>
                </a:cubicBezTo>
                <a:cubicBezTo>
                  <a:pt x="1601878" y="1476518"/>
                  <a:pt x="1614489" y="1536701"/>
                  <a:pt x="1614489" y="1536701"/>
                </a:cubicBezTo>
                <a:cubicBezTo>
                  <a:pt x="1609726" y="1570038"/>
                  <a:pt x="1612708" y="1605446"/>
                  <a:pt x="1600201" y="1636713"/>
                </a:cubicBezTo>
                <a:cubicBezTo>
                  <a:pt x="1590199" y="1661717"/>
                  <a:pt x="1535906" y="1693864"/>
                  <a:pt x="1514476" y="1708151"/>
                </a:cubicBezTo>
                <a:cubicBezTo>
                  <a:pt x="1502385" y="1744423"/>
                  <a:pt x="1478769" y="1827805"/>
                  <a:pt x="1443039" y="1836738"/>
                </a:cubicBezTo>
                <a:lnTo>
                  <a:pt x="1385889" y="1851026"/>
                </a:lnTo>
                <a:cubicBezTo>
                  <a:pt x="1394468" y="1885344"/>
                  <a:pt x="1397917" y="1926371"/>
                  <a:pt x="1428751" y="1951038"/>
                </a:cubicBezTo>
                <a:cubicBezTo>
                  <a:pt x="1440511" y="1960446"/>
                  <a:pt x="1458143" y="1958591"/>
                  <a:pt x="1471614" y="1965326"/>
                </a:cubicBezTo>
                <a:cubicBezTo>
                  <a:pt x="1582394" y="2020716"/>
                  <a:pt x="1449608" y="1972279"/>
                  <a:pt x="1557339" y="2008188"/>
                </a:cubicBezTo>
                <a:cubicBezTo>
                  <a:pt x="1566864" y="2022476"/>
                  <a:pt x="1578940" y="2035359"/>
                  <a:pt x="1585914" y="2051051"/>
                </a:cubicBezTo>
                <a:cubicBezTo>
                  <a:pt x="1598147" y="2078576"/>
                  <a:pt x="1597781" y="2111714"/>
                  <a:pt x="1614489" y="2136776"/>
                </a:cubicBezTo>
                <a:lnTo>
                  <a:pt x="1643064" y="2179638"/>
                </a:lnTo>
                <a:cubicBezTo>
                  <a:pt x="1652589" y="2165351"/>
                  <a:pt x="1663960" y="2152135"/>
                  <a:pt x="1671639" y="2136776"/>
                </a:cubicBezTo>
                <a:cubicBezTo>
                  <a:pt x="1678374" y="2123305"/>
                  <a:pt x="1676518" y="2105673"/>
                  <a:pt x="1685926" y="2093913"/>
                </a:cubicBezTo>
                <a:cubicBezTo>
                  <a:pt x="1696653" y="2080504"/>
                  <a:pt x="1714501" y="2074863"/>
                  <a:pt x="1728789" y="2065338"/>
                </a:cubicBezTo>
                <a:cubicBezTo>
                  <a:pt x="1824039" y="2070101"/>
                  <a:pt x="1919499" y="2071706"/>
                  <a:pt x="2014539" y="2079626"/>
                </a:cubicBezTo>
                <a:cubicBezTo>
                  <a:pt x="2038465" y="2081620"/>
                  <a:pt x="2089748" y="2099933"/>
                  <a:pt x="2114551" y="2108201"/>
                </a:cubicBezTo>
                <a:cubicBezTo>
                  <a:pt x="2139700" y="2183644"/>
                  <a:pt x="2120485" y="2138531"/>
                  <a:pt x="2185989" y="2236788"/>
                </a:cubicBezTo>
                <a:lnTo>
                  <a:pt x="2185989" y="3122614"/>
                </a:lnTo>
                <a:lnTo>
                  <a:pt x="0" y="3122614"/>
                </a:lnTo>
                <a:lnTo>
                  <a:pt x="0" y="0"/>
                </a:lnTo>
                <a:close/>
              </a:path>
            </a:pathLst>
          </a:custGeom>
        </p:spPr>
      </p:pic>
      <p:pic>
        <p:nvPicPr>
          <p:cNvPr id="49" name="Picture 48"/>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94746" r="3264" b="97101"/>
          <a:stretch>
            <a:fillRect/>
          </a:stretch>
        </p:blipFill>
        <p:spPr>
          <a:xfrm>
            <a:off x="8989999" y="233500"/>
            <a:ext cx="87180" cy="90534"/>
          </a:xfrm>
          <a:custGeom>
            <a:avLst/>
            <a:gdLst>
              <a:gd name="connsiteX0" fmla="*/ 74789 w 87180"/>
              <a:gd name="connsiteY0" fmla="*/ 0 h 90534"/>
              <a:gd name="connsiteX1" fmla="*/ 87180 w 87180"/>
              <a:gd name="connsiteY1" fmla="*/ 0 h 90534"/>
              <a:gd name="connsiteX2" fmla="*/ 68276 w 87180"/>
              <a:gd name="connsiteY2" fmla="*/ 52250 h 90534"/>
              <a:gd name="connsiteX3" fmla="*/ 25414 w 87180"/>
              <a:gd name="connsiteY3" fmla="*/ 80825 h 90534"/>
              <a:gd name="connsiteX4" fmla="*/ 4641 w 87180"/>
              <a:gd name="connsiteY4" fmla="*/ 89316 h 90534"/>
              <a:gd name="connsiteX5" fmla="*/ 0 w 87180"/>
              <a:gd name="connsiteY5" fmla="*/ 90534 h 90534"/>
              <a:gd name="connsiteX6" fmla="*/ 74789 w 87180"/>
              <a:gd name="connsiteY6" fmla="*/ 0 h 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80" h="90534">
                <a:moveTo>
                  <a:pt x="74789" y="0"/>
                </a:moveTo>
                <a:lnTo>
                  <a:pt x="87180" y="0"/>
                </a:lnTo>
                <a:lnTo>
                  <a:pt x="68276" y="52250"/>
                </a:lnTo>
                <a:lnTo>
                  <a:pt x="25414" y="80825"/>
                </a:lnTo>
                <a:cubicBezTo>
                  <a:pt x="19149" y="85002"/>
                  <a:pt x="12005" y="87383"/>
                  <a:pt x="4641" y="89316"/>
                </a:cubicBezTo>
                <a:lnTo>
                  <a:pt x="0" y="90534"/>
                </a:lnTo>
                <a:lnTo>
                  <a:pt x="74789" y="0"/>
                </a:lnTo>
                <a:close/>
              </a:path>
            </a:pathLst>
          </a:custGeom>
        </p:spPr>
      </p:pic>
      <p:pic>
        <p:nvPicPr>
          <p:cNvPr id="46" name="Picture 45"/>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88569" t="15565" r="11390" b="84354"/>
          <a:stretch>
            <a:fillRect/>
          </a:stretch>
        </p:blipFill>
        <p:spPr>
          <a:xfrm>
            <a:off x="8719344" y="719537"/>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5" name="Picture 44"/>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84004" t="32952" r="15955" b="66967"/>
          <a:stretch>
            <a:fillRect/>
          </a:stretch>
        </p:blipFill>
        <p:spPr>
          <a:xfrm>
            <a:off x="8519319" y="1262462"/>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4" name="Picture 43"/>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97732" t="-4732" r="761" b="102173"/>
          <a:stretch>
            <a:fillRect/>
          </a:stretch>
        </p:blipFill>
        <p:spPr>
          <a:xfrm>
            <a:off x="9120847" y="85725"/>
            <a:ext cx="66017" cy="79916"/>
          </a:xfrm>
          <a:custGeom>
            <a:avLst/>
            <a:gdLst>
              <a:gd name="connsiteX0" fmla="*/ 66017 w 66017"/>
              <a:gd name="connsiteY0" fmla="*/ 0 h 79916"/>
              <a:gd name="connsiteX1" fmla="*/ 51729 w 66017"/>
              <a:gd name="connsiteY1" fmla="*/ 42863 h 79916"/>
              <a:gd name="connsiteX2" fmla="*/ 8867 w 66017"/>
              <a:gd name="connsiteY2" fmla="*/ 71438 h 79916"/>
              <a:gd name="connsiteX3" fmla="*/ 0 w 66017"/>
              <a:gd name="connsiteY3" fmla="*/ 79916 h 79916"/>
              <a:gd name="connsiteX4" fmla="*/ 66017 w 66017"/>
              <a:gd name="connsiteY4" fmla="*/ 0 h 7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7" h="79916">
                <a:moveTo>
                  <a:pt x="66017" y="0"/>
                </a:moveTo>
                <a:lnTo>
                  <a:pt x="51729" y="42863"/>
                </a:lnTo>
                <a:lnTo>
                  <a:pt x="8867" y="71438"/>
                </a:lnTo>
                <a:lnTo>
                  <a:pt x="0" y="79916"/>
                </a:lnTo>
                <a:lnTo>
                  <a:pt x="66017" y="0"/>
                </a:lnTo>
                <a:close/>
              </a:path>
            </a:pathLst>
          </a:custGeom>
        </p:spPr>
      </p:pic>
      <p:pic>
        <p:nvPicPr>
          <p:cNvPr id="43" name="Picture 42"/>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97108" t="-2173" r="2268" b="101113"/>
          <a:stretch>
            <a:fillRect/>
          </a:stretch>
        </p:blipFill>
        <p:spPr>
          <a:xfrm>
            <a:off x="9093500" y="165641"/>
            <a:ext cx="27347" cy="33104"/>
          </a:xfrm>
          <a:custGeom>
            <a:avLst/>
            <a:gdLst>
              <a:gd name="connsiteX0" fmla="*/ 27347 w 27347"/>
              <a:gd name="connsiteY0" fmla="*/ 0 h 33104"/>
              <a:gd name="connsiteX1" fmla="*/ 0 w 27347"/>
              <a:gd name="connsiteY1" fmla="*/ 33104 h 33104"/>
              <a:gd name="connsiteX2" fmla="*/ 9381 w 27347"/>
              <a:gd name="connsiteY2" fmla="*/ 17176 h 33104"/>
              <a:gd name="connsiteX3" fmla="*/ 27347 w 27347"/>
              <a:gd name="connsiteY3" fmla="*/ 0 h 33104"/>
            </a:gdLst>
            <a:ahLst/>
            <a:cxnLst>
              <a:cxn ang="0">
                <a:pos x="connsiteX0" y="connsiteY0"/>
              </a:cxn>
              <a:cxn ang="0">
                <a:pos x="connsiteX1" y="connsiteY1"/>
              </a:cxn>
              <a:cxn ang="0">
                <a:pos x="connsiteX2" y="connsiteY2"/>
              </a:cxn>
              <a:cxn ang="0">
                <a:pos x="connsiteX3" y="connsiteY3"/>
              </a:cxn>
            </a:cxnLst>
            <a:rect l="l" t="t" r="r" b="b"/>
            <a:pathLst>
              <a:path w="27347" h="33104">
                <a:moveTo>
                  <a:pt x="27347" y="0"/>
                </a:moveTo>
                <a:lnTo>
                  <a:pt x="0" y="33104"/>
                </a:lnTo>
                <a:lnTo>
                  <a:pt x="9381" y="17176"/>
                </a:lnTo>
                <a:lnTo>
                  <a:pt x="27347" y="0"/>
                </a:lnTo>
                <a:close/>
              </a:path>
            </a:pathLst>
          </a:custGeom>
        </p:spPr>
      </p:pic>
      <p:pic>
        <p:nvPicPr>
          <p:cNvPr id="42" name="Picture 41"/>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96453" t="-1113" r="2892" b="100000"/>
          <a:stretch>
            <a:fillRect/>
          </a:stretch>
        </p:blipFill>
        <p:spPr>
          <a:xfrm>
            <a:off x="9064789" y="198745"/>
            <a:ext cx="28711" cy="34755"/>
          </a:xfrm>
          <a:custGeom>
            <a:avLst/>
            <a:gdLst>
              <a:gd name="connsiteX0" fmla="*/ 28711 w 28711"/>
              <a:gd name="connsiteY0" fmla="*/ 0 h 34755"/>
              <a:gd name="connsiteX1" fmla="*/ 18999 w 28711"/>
              <a:gd name="connsiteY1" fmla="*/ 16489 h 34755"/>
              <a:gd name="connsiteX2" fmla="*/ 12391 w 28711"/>
              <a:gd name="connsiteY2" fmla="*/ 34755 h 34755"/>
              <a:gd name="connsiteX3" fmla="*/ 0 w 28711"/>
              <a:gd name="connsiteY3" fmla="*/ 34755 h 34755"/>
              <a:gd name="connsiteX4" fmla="*/ 28711 w 28711"/>
              <a:gd name="connsiteY4" fmla="*/ 0 h 3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1" h="34755">
                <a:moveTo>
                  <a:pt x="28711" y="0"/>
                </a:moveTo>
                <a:lnTo>
                  <a:pt x="18999" y="16489"/>
                </a:lnTo>
                <a:lnTo>
                  <a:pt x="12391" y="34755"/>
                </a:lnTo>
                <a:lnTo>
                  <a:pt x="0" y="34755"/>
                </a:lnTo>
                <a:lnTo>
                  <a:pt x="28711" y="0"/>
                </a:lnTo>
                <a:close/>
              </a:path>
            </a:pathLst>
          </a:custGeom>
        </p:spPr>
      </p:pic>
      <p:pic>
        <p:nvPicPr>
          <p:cNvPr id="40" name="Picture 39"/>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50000"/>
          <a:stretch>
            <a:fillRect/>
          </a:stretch>
        </p:blipFill>
        <p:spPr>
          <a:xfrm>
            <a:off x="10024262" y="3781901"/>
            <a:ext cx="2190750" cy="3122613"/>
          </a:xfrm>
          <a:custGeom>
            <a:avLst/>
            <a:gdLst>
              <a:gd name="connsiteX0" fmla="*/ 2047728 w 2190750"/>
              <a:gd name="connsiteY0" fmla="*/ 0 h 3122613"/>
              <a:gd name="connsiteX1" fmla="*/ 2190750 w 2190750"/>
              <a:gd name="connsiteY1" fmla="*/ 0 h 3122613"/>
              <a:gd name="connsiteX2" fmla="*/ 2190750 w 2190750"/>
              <a:gd name="connsiteY2" fmla="*/ 3122613 h 3122613"/>
              <a:gd name="connsiteX3" fmla="*/ 0 w 2190750"/>
              <a:gd name="connsiteY3" fmla="*/ 3122613 h 3122613"/>
              <a:gd name="connsiteX4" fmla="*/ 0 w 2190750"/>
              <a:gd name="connsiteY4" fmla="*/ 2812479 h 3122613"/>
              <a:gd name="connsiteX5" fmla="*/ 14287 w 2190750"/>
              <a:gd name="connsiteY5" fmla="*/ 2809738 h 3122613"/>
              <a:gd name="connsiteX6" fmla="*/ 85724 w 2190750"/>
              <a:gd name="connsiteY6" fmla="*/ 2738300 h 3122613"/>
              <a:gd name="connsiteX7" fmla="*/ 157162 w 2190750"/>
              <a:gd name="connsiteY7" fmla="*/ 2609713 h 3122613"/>
              <a:gd name="connsiteX8" fmla="*/ 200024 w 2190750"/>
              <a:gd name="connsiteY8" fmla="*/ 2581138 h 3122613"/>
              <a:gd name="connsiteX9" fmla="*/ 228599 w 2190750"/>
              <a:gd name="connsiteY9" fmla="*/ 2538275 h 3122613"/>
              <a:gd name="connsiteX10" fmla="*/ 314324 w 2190750"/>
              <a:gd name="connsiteY10" fmla="*/ 2481125 h 3122613"/>
              <a:gd name="connsiteX11" fmla="*/ 342899 w 2190750"/>
              <a:gd name="connsiteY11" fmla="*/ 2438263 h 3122613"/>
              <a:gd name="connsiteX12" fmla="*/ 371474 w 2190750"/>
              <a:gd name="connsiteY12" fmla="*/ 2209663 h 3122613"/>
              <a:gd name="connsiteX13" fmla="*/ 428624 w 2190750"/>
              <a:gd name="connsiteY13" fmla="*/ 2081075 h 3122613"/>
              <a:gd name="connsiteX14" fmla="*/ 557212 w 2190750"/>
              <a:gd name="connsiteY14" fmla="*/ 2052500 h 3122613"/>
              <a:gd name="connsiteX15" fmla="*/ 685799 w 2190750"/>
              <a:gd name="connsiteY15" fmla="*/ 2038213 h 3122613"/>
              <a:gd name="connsiteX16" fmla="*/ 728662 w 2190750"/>
              <a:gd name="connsiteY16" fmla="*/ 2009638 h 3122613"/>
              <a:gd name="connsiteX17" fmla="*/ 771524 w 2190750"/>
              <a:gd name="connsiteY17" fmla="*/ 1995350 h 3122613"/>
              <a:gd name="connsiteX18" fmla="*/ 800099 w 2190750"/>
              <a:gd name="connsiteY18" fmla="*/ 1952488 h 3122613"/>
              <a:gd name="connsiteX19" fmla="*/ 842962 w 2190750"/>
              <a:gd name="connsiteY19" fmla="*/ 1923913 h 3122613"/>
              <a:gd name="connsiteX20" fmla="*/ 885534 w 2190750"/>
              <a:gd name="connsiteY20" fmla="*/ 1881174 h 3122613"/>
              <a:gd name="connsiteX21" fmla="*/ 878975 w 2190750"/>
              <a:gd name="connsiteY21" fmla="*/ 1884702 h 3122613"/>
              <a:gd name="connsiteX22" fmla="*/ 890733 w 2190750"/>
              <a:gd name="connsiteY22" fmla="*/ 1877177 h 3122613"/>
              <a:gd name="connsiteX23" fmla="*/ 971549 w 2190750"/>
              <a:gd name="connsiteY23" fmla="*/ 1823900 h 3122613"/>
              <a:gd name="connsiteX24" fmla="*/ 1100137 w 2190750"/>
              <a:gd name="connsiteY24" fmla="*/ 1766750 h 3122613"/>
              <a:gd name="connsiteX25" fmla="*/ 1142999 w 2190750"/>
              <a:gd name="connsiteY25" fmla="*/ 1752463 h 3122613"/>
              <a:gd name="connsiteX26" fmla="*/ 1185862 w 2190750"/>
              <a:gd name="connsiteY26" fmla="*/ 1723888 h 3122613"/>
              <a:gd name="connsiteX27" fmla="*/ 1200149 w 2190750"/>
              <a:gd name="connsiteY27" fmla="*/ 1523863 h 3122613"/>
              <a:gd name="connsiteX28" fmla="*/ 1171574 w 2190750"/>
              <a:gd name="connsiteY28" fmla="*/ 1366700 h 3122613"/>
              <a:gd name="connsiteX29" fmla="*/ 1185862 w 2190750"/>
              <a:gd name="connsiteY29" fmla="*/ 1295263 h 3122613"/>
              <a:gd name="connsiteX30" fmla="*/ 1243012 w 2190750"/>
              <a:gd name="connsiteY30" fmla="*/ 1280975 h 3122613"/>
              <a:gd name="connsiteX31" fmla="*/ 1285874 w 2190750"/>
              <a:gd name="connsiteY31" fmla="*/ 1266688 h 3122613"/>
              <a:gd name="connsiteX32" fmla="*/ 1543049 w 2190750"/>
              <a:gd name="connsiteY32" fmla="*/ 1266688 h 3122613"/>
              <a:gd name="connsiteX33" fmla="*/ 1557337 w 2190750"/>
              <a:gd name="connsiteY33" fmla="*/ 1223825 h 3122613"/>
              <a:gd name="connsiteX34" fmla="*/ 1528762 w 2190750"/>
              <a:gd name="connsiteY34" fmla="*/ 1109525 h 3122613"/>
              <a:gd name="connsiteX35" fmla="*/ 1500187 w 2190750"/>
              <a:gd name="connsiteY35" fmla="*/ 1066663 h 3122613"/>
              <a:gd name="connsiteX36" fmla="*/ 1487282 w 2190750"/>
              <a:gd name="connsiteY36" fmla="*/ 1025499 h 3122613"/>
              <a:gd name="connsiteX37" fmla="*/ 1489868 w 2190750"/>
              <a:gd name="connsiteY37" fmla="*/ 1028962 h 3122613"/>
              <a:gd name="connsiteX38" fmla="*/ 1490251 w 2190750"/>
              <a:gd name="connsiteY38" fmla="*/ 1029517 h 3122613"/>
              <a:gd name="connsiteX39" fmla="*/ 1491276 w 2190750"/>
              <a:gd name="connsiteY39" fmla="*/ 1030848 h 3122613"/>
              <a:gd name="connsiteX40" fmla="*/ 1489868 w 2190750"/>
              <a:gd name="connsiteY40" fmla="*/ 1028962 h 3122613"/>
              <a:gd name="connsiteX41" fmla="*/ 1480251 w 2190750"/>
              <a:gd name="connsiteY41" fmla="*/ 1015036 h 3122613"/>
              <a:gd name="connsiteX42" fmla="*/ 1457324 w 2190750"/>
              <a:gd name="connsiteY42" fmla="*/ 980938 h 3122613"/>
              <a:gd name="connsiteX43" fmla="*/ 1457324 w 2190750"/>
              <a:gd name="connsiteY43" fmla="*/ 766625 h 3122613"/>
              <a:gd name="connsiteX44" fmla="*/ 1514474 w 2190750"/>
              <a:gd name="connsiteY44" fmla="*/ 723763 h 3122613"/>
              <a:gd name="connsiteX45" fmla="*/ 1628774 w 2190750"/>
              <a:gd name="connsiteY45" fmla="*/ 666613 h 3122613"/>
              <a:gd name="connsiteX46" fmla="*/ 1714499 w 2190750"/>
              <a:gd name="connsiteY46" fmla="*/ 609463 h 3122613"/>
              <a:gd name="connsiteX47" fmla="*/ 1728787 w 2190750"/>
              <a:gd name="connsiteY47" fmla="*/ 566600 h 3122613"/>
              <a:gd name="connsiteX48" fmla="*/ 1700212 w 2190750"/>
              <a:gd name="connsiteY48" fmla="*/ 523738 h 3122613"/>
              <a:gd name="connsiteX49" fmla="*/ 1687307 w 2190750"/>
              <a:gd name="connsiteY49" fmla="*/ 482574 h 3122613"/>
              <a:gd name="connsiteX50" fmla="*/ 1689893 w 2190750"/>
              <a:gd name="connsiteY50" fmla="*/ 486037 h 3122613"/>
              <a:gd name="connsiteX51" fmla="*/ 1690276 w 2190750"/>
              <a:gd name="connsiteY51" fmla="*/ 486592 h 3122613"/>
              <a:gd name="connsiteX52" fmla="*/ 1691301 w 2190750"/>
              <a:gd name="connsiteY52" fmla="*/ 487923 h 3122613"/>
              <a:gd name="connsiteX53" fmla="*/ 1689893 w 2190750"/>
              <a:gd name="connsiteY53" fmla="*/ 486037 h 3122613"/>
              <a:gd name="connsiteX54" fmla="*/ 1680276 w 2190750"/>
              <a:gd name="connsiteY54" fmla="*/ 472111 h 3122613"/>
              <a:gd name="connsiteX55" fmla="*/ 1664596 w 2190750"/>
              <a:gd name="connsiteY55" fmla="*/ 448791 h 3122613"/>
              <a:gd name="connsiteX56" fmla="*/ 1960548 w 2190750"/>
              <a:gd name="connsiteY56" fmla="*/ 90534 h 3122613"/>
              <a:gd name="connsiteX57" fmla="*/ 1965189 w 2190750"/>
              <a:gd name="connsiteY57" fmla="*/ 89316 h 3122613"/>
              <a:gd name="connsiteX58" fmla="*/ 1985962 w 2190750"/>
              <a:gd name="connsiteY58" fmla="*/ 80825 h 3122613"/>
              <a:gd name="connsiteX59" fmla="*/ 2028824 w 2190750"/>
              <a:gd name="connsiteY59" fmla="*/ 52250 h 3122613"/>
              <a:gd name="connsiteX60" fmla="*/ 2047728 w 2190750"/>
              <a:gd name="connsiteY60" fmla="*/ 0 h 312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90750" h="3122613">
                <a:moveTo>
                  <a:pt x="2047728" y="0"/>
                </a:moveTo>
                <a:lnTo>
                  <a:pt x="2190750" y="0"/>
                </a:lnTo>
                <a:lnTo>
                  <a:pt x="2190750" y="3122613"/>
                </a:lnTo>
                <a:lnTo>
                  <a:pt x="0" y="3122613"/>
                </a:lnTo>
                <a:lnTo>
                  <a:pt x="0" y="2812479"/>
                </a:lnTo>
                <a:lnTo>
                  <a:pt x="14287" y="2809738"/>
                </a:lnTo>
                <a:cubicBezTo>
                  <a:pt x="57150" y="2781162"/>
                  <a:pt x="61911" y="2785926"/>
                  <a:pt x="85724" y="2738300"/>
                </a:cubicBezTo>
                <a:cubicBezTo>
                  <a:pt x="111779" y="2686191"/>
                  <a:pt x="89592" y="2654760"/>
                  <a:pt x="157162" y="2609713"/>
                </a:cubicBezTo>
                <a:lnTo>
                  <a:pt x="200024" y="2581138"/>
                </a:lnTo>
                <a:cubicBezTo>
                  <a:pt x="209549" y="2566850"/>
                  <a:pt x="215676" y="2549583"/>
                  <a:pt x="228599" y="2538275"/>
                </a:cubicBezTo>
                <a:cubicBezTo>
                  <a:pt x="254445" y="2515660"/>
                  <a:pt x="314324" y="2481125"/>
                  <a:pt x="314324" y="2481125"/>
                </a:cubicBezTo>
                <a:cubicBezTo>
                  <a:pt x="323849" y="2466838"/>
                  <a:pt x="335220" y="2453621"/>
                  <a:pt x="342899" y="2438263"/>
                </a:cubicBezTo>
                <a:cubicBezTo>
                  <a:pt x="374758" y="2374547"/>
                  <a:pt x="364550" y="2253514"/>
                  <a:pt x="371474" y="2209663"/>
                </a:cubicBezTo>
                <a:cubicBezTo>
                  <a:pt x="374945" y="2187678"/>
                  <a:pt x="400748" y="2103375"/>
                  <a:pt x="428624" y="2081075"/>
                </a:cubicBezTo>
                <a:cubicBezTo>
                  <a:pt x="447111" y="2066285"/>
                  <a:pt x="556383" y="2052611"/>
                  <a:pt x="557212" y="2052500"/>
                </a:cubicBezTo>
                <a:cubicBezTo>
                  <a:pt x="599960" y="2046800"/>
                  <a:pt x="642937" y="2042975"/>
                  <a:pt x="685799" y="2038213"/>
                </a:cubicBezTo>
                <a:cubicBezTo>
                  <a:pt x="700087" y="2028688"/>
                  <a:pt x="713303" y="2017317"/>
                  <a:pt x="728662" y="2009638"/>
                </a:cubicBezTo>
                <a:cubicBezTo>
                  <a:pt x="742132" y="2002903"/>
                  <a:pt x="759764" y="2004758"/>
                  <a:pt x="771524" y="1995350"/>
                </a:cubicBezTo>
                <a:cubicBezTo>
                  <a:pt x="784932" y="1984623"/>
                  <a:pt x="787957" y="1964630"/>
                  <a:pt x="800099" y="1952488"/>
                </a:cubicBezTo>
                <a:cubicBezTo>
                  <a:pt x="812241" y="1940346"/>
                  <a:pt x="829770" y="1934906"/>
                  <a:pt x="842962" y="1923913"/>
                </a:cubicBezTo>
                <a:cubicBezTo>
                  <a:pt x="893322" y="1881946"/>
                  <a:pt x="893526" y="1877702"/>
                  <a:pt x="885534" y="1881174"/>
                </a:cubicBezTo>
                <a:lnTo>
                  <a:pt x="878975" y="1884702"/>
                </a:lnTo>
                <a:lnTo>
                  <a:pt x="890733" y="1877177"/>
                </a:lnTo>
                <a:cubicBezTo>
                  <a:pt x="905734" y="1867492"/>
                  <a:pt x="930924" y="1850983"/>
                  <a:pt x="971549" y="1823900"/>
                </a:cubicBezTo>
                <a:cubicBezTo>
                  <a:pt x="1039473" y="1778618"/>
                  <a:pt x="998124" y="1800754"/>
                  <a:pt x="1100137" y="1766750"/>
                </a:cubicBezTo>
                <a:lnTo>
                  <a:pt x="1142999" y="1752463"/>
                </a:lnTo>
                <a:cubicBezTo>
                  <a:pt x="1157287" y="1742938"/>
                  <a:pt x="1173720" y="1736030"/>
                  <a:pt x="1185862" y="1723888"/>
                </a:cubicBezTo>
                <a:cubicBezTo>
                  <a:pt x="1245628" y="1664122"/>
                  <a:pt x="1209829" y="1615824"/>
                  <a:pt x="1200149" y="1523863"/>
                </a:cubicBezTo>
                <a:cubicBezTo>
                  <a:pt x="1187721" y="1405800"/>
                  <a:pt x="1196542" y="1441603"/>
                  <a:pt x="1171574" y="1366700"/>
                </a:cubicBezTo>
                <a:cubicBezTo>
                  <a:pt x="1176337" y="1342888"/>
                  <a:pt x="1170316" y="1313918"/>
                  <a:pt x="1185862" y="1295263"/>
                </a:cubicBezTo>
                <a:cubicBezTo>
                  <a:pt x="1198433" y="1280178"/>
                  <a:pt x="1224131" y="1286370"/>
                  <a:pt x="1243012" y="1280975"/>
                </a:cubicBezTo>
                <a:cubicBezTo>
                  <a:pt x="1257493" y="1276838"/>
                  <a:pt x="1271587" y="1271450"/>
                  <a:pt x="1285874" y="1266688"/>
                </a:cubicBezTo>
                <a:cubicBezTo>
                  <a:pt x="1348620" y="1272962"/>
                  <a:pt x="1476187" y="1296404"/>
                  <a:pt x="1543049" y="1266688"/>
                </a:cubicBezTo>
                <a:cubicBezTo>
                  <a:pt x="1556812" y="1260571"/>
                  <a:pt x="1552574" y="1238113"/>
                  <a:pt x="1557337" y="1223825"/>
                </a:cubicBezTo>
                <a:cubicBezTo>
                  <a:pt x="1551904" y="1196660"/>
                  <a:pt x="1543405" y="1138810"/>
                  <a:pt x="1528762" y="1109525"/>
                </a:cubicBezTo>
                <a:cubicBezTo>
                  <a:pt x="1521083" y="1094166"/>
                  <a:pt x="1507866" y="1082021"/>
                  <a:pt x="1500187" y="1066663"/>
                </a:cubicBezTo>
                <a:cubicBezTo>
                  <a:pt x="1470611" y="1007511"/>
                  <a:pt x="1480367" y="1016788"/>
                  <a:pt x="1487282" y="1025499"/>
                </a:cubicBezTo>
                <a:lnTo>
                  <a:pt x="1489868" y="1028962"/>
                </a:lnTo>
                <a:lnTo>
                  <a:pt x="1490251" y="1029517"/>
                </a:lnTo>
                <a:cubicBezTo>
                  <a:pt x="1491869" y="1031793"/>
                  <a:pt x="1491991" y="1031877"/>
                  <a:pt x="1491276" y="1030848"/>
                </a:cubicBezTo>
                <a:lnTo>
                  <a:pt x="1489868" y="1028962"/>
                </a:lnTo>
                <a:lnTo>
                  <a:pt x="1480251" y="1015036"/>
                </a:lnTo>
                <a:cubicBezTo>
                  <a:pt x="1474983" y="1007299"/>
                  <a:pt x="1467560" y="996292"/>
                  <a:pt x="1457324" y="980938"/>
                </a:cubicBezTo>
                <a:cubicBezTo>
                  <a:pt x="1431023" y="902033"/>
                  <a:pt x="1418479" y="883159"/>
                  <a:pt x="1457324" y="766625"/>
                </a:cubicBezTo>
                <a:cubicBezTo>
                  <a:pt x="1464854" y="744035"/>
                  <a:pt x="1493905" y="735761"/>
                  <a:pt x="1514474" y="723763"/>
                </a:cubicBezTo>
                <a:cubicBezTo>
                  <a:pt x="1551269" y="702300"/>
                  <a:pt x="1593331" y="690242"/>
                  <a:pt x="1628774" y="666613"/>
                </a:cubicBezTo>
                <a:lnTo>
                  <a:pt x="1714499" y="609463"/>
                </a:lnTo>
                <a:cubicBezTo>
                  <a:pt x="1719262" y="595175"/>
                  <a:pt x="1731263" y="581456"/>
                  <a:pt x="1728787" y="566600"/>
                </a:cubicBezTo>
                <a:cubicBezTo>
                  <a:pt x="1725964" y="549662"/>
                  <a:pt x="1707891" y="539096"/>
                  <a:pt x="1700212" y="523738"/>
                </a:cubicBezTo>
                <a:cubicBezTo>
                  <a:pt x="1670635" y="464586"/>
                  <a:pt x="1680393" y="473863"/>
                  <a:pt x="1687307" y="482574"/>
                </a:cubicBezTo>
                <a:lnTo>
                  <a:pt x="1689893" y="486037"/>
                </a:lnTo>
                <a:lnTo>
                  <a:pt x="1690276" y="486592"/>
                </a:lnTo>
                <a:cubicBezTo>
                  <a:pt x="1691894" y="488868"/>
                  <a:pt x="1692016" y="488952"/>
                  <a:pt x="1691301" y="487923"/>
                </a:cubicBezTo>
                <a:lnTo>
                  <a:pt x="1689893" y="486037"/>
                </a:lnTo>
                <a:lnTo>
                  <a:pt x="1680276" y="472111"/>
                </a:lnTo>
                <a:lnTo>
                  <a:pt x="1664596" y="448791"/>
                </a:lnTo>
                <a:lnTo>
                  <a:pt x="1960548" y="90534"/>
                </a:lnTo>
                <a:lnTo>
                  <a:pt x="1965189" y="89316"/>
                </a:lnTo>
                <a:cubicBezTo>
                  <a:pt x="1972553" y="87383"/>
                  <a:pt x="1979697" y="85002"/>
                  <a:pt x="1985962" y="80825"/>
                </a:cubicBezTo>
                <a:lnTo>
                  <a:pt x="2028824" y="52250"/>
                </a:lnTo>
                <a:lnTo>
                  <a:pt x="2047728" y="0"/>
                </a:lnTo>
                <a:close/>
              </a:path>
            </a:pathLst>
          </a:custGeom>
        </p:spPr>
      </p:pic>
      <p:pic>
        <p:nvPicPr>
          <p:cNvPr id="39" name="Picture 38"/>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69880" t="60357" r="29939" b="39489"/>
          <a:stretch>
            <a:fillRect/>
          </a:stretch>
        </p:blipFill>
        <p:spPr>
          <a:xfrm>
            <a:off x="7900506" y="2118202"/>
            <a:ext cx="7921" cy="4821"/>
          </a:xfrm>
          <a:custGeom>
            <a:avLst/>
            <a:gdLst>
              <a:gd name="connsiteX0" fmla="*/ 7921 w 7921"/>
              <a:gd name="connsiteY0" fmla="*/ 0 h 4821"/>
              <a:gd name="connsiteX1" fmla="*/ 7882 w 7921"/>
              <a:gd name="connsiteY1" fmla="*/ 25 h 4821"/>
              <a:gd name="connsiteX2" fmla="*/ 5311 w 7921"/>
              <a:gd name="connsiteY2" fmla="*/ 1404 h 4821"/>
              <a:gd name="connsiteX3" fmla="*/ 7921 w 7921"/>
              <a:gd name="connsiteY3" fmla="*/ 0 h 4821"/>
            </a:gdLst>
            <a:ahLst/>
            <a:cxnLst>
              <a:cxn ang="0">
                <a:pos x="connsiteX0" y="connsiteY0"/>
              </a:cxn>
              <a:cxn ang="0">
                <a:pos x="connsiteX1" y="connsiteY1"/>
              </a:cxn>
              <a:cxn ang="0">
                <a:pos x="connsiteX2" y="connsiteY2"/>
              </a:cxn>
              <a:cxn ang="0">
                <a:pos x="connsiteX3" y="connsiteY3"/>
              </a:cxn>
            </a:cxnLst>
            <a:rect l="l" t="t" r="r" b="b"/>
            <a:pathLst>
              <a:path w="7921" h="4821">
                <a:moveTo>
                  <a:pt x="7921" y="0"/>
                </a:moveTo>
                <a:lnTo>
                  <a:pt x="7882" y="25"/>
                </a:lnTo>
                <a:cubicBezTo>
                  <a:pt x="-3838" y="7429"/>
                  <a:pt x="-550" y="4924"/>
                  <a:pt x="5311" y="1404"/>
                </a:cubicBezTo>
                <a:lnTo>
                  <a:pt x="7921" y="0"/>
                </a:lnTo>
                <a:close/>
              </a:path>
            </a:pathLst>
          </a:custGeom>
        </p:spPr>
      </p:pic>
      <p:pic>
        <p:nvPicPr>
          <p:cNvPr id="12" name="Picture 11"/>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44516" t="100000" r="50000" b="-8036"/>
          <a:stretch>
            <a:fillRect/>
          </a:stretch>
        </p:blipFill>
        <p:spPr>
          <a:xfrm>
            <a:off x="1314451" y="6858000"/>
            <a:ext cx="161925" cy="171450"/>
          </a:xfrm>
          <a:custGeom>
            <a:avLst/>
            <a:gdLst>
              <a:gd name="connsiteX0" fmla="*/ 0 w 161925"/>
              <a:gd name="connsiteY0" fmla="*/ 0 h 171450"/>
              <a:gd name="connsiteX1" fmla="*/ 161925 w 161925"/>
              <a:gd name="connsiteY1" fmla="*/ 0 h 171450"/>
              <a:gd name="connsiteX2" fmla="*/ 161925 w 161925"/>
              <a:gd name="connsiteY2" fmla="*/ 171450 h 171450"/>
              <a:gd name="connsiteX3" fmla="*/ 0 w 161925"/>
              <a:gd name="connsiteY3" fmla="*/ 171450 h 171450"/>
              <a:gd name="connsiteX4" fmla="*/ 0 w 161925"/>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1450">
                <a:moveTo>
                  <a:pt x="0" y="0"/>
                </a:moveTo>
                <a:lnTo>
                  <a:pt x="161925" y="0"/>
                </a:lnTo>
                <a:lnTo>
                  <a:pt x="161925" y="171450"/>
                </a:lnTo>
                <a:lnTo>
                  <a:pt x="0" y="171450"/>
                </a:lnTo>
                <a:lnTo>
                  <a:pt x="0" y="0"/>
                </a:lnTo>
                <a:close/>
              </a:path>
            </a:pathLst>
          </a:custGeom>
        </p:spPr>
      </p:pic>
      <p:sp>
        <p:nvSpPr>
          <p:cNvPr id="53" name="Oval 52"/>
          <p:cNvSpPr/>
          <p:nvPr/>
        </p:nvSpPr>
        <p:spPr>
          <a:xfrm>
            <a:off x="5077931" y="3872528"/>
            <a:ext cx="4430402" cy="149107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977" b="100000" l="0" r="96864"/>
                    </a14:imgEffect>
                    <a14:imgEffect>
                      <a14:brightnessContrast contrast="-40000"/>
                    </a14:imgEffect>
                  </a14:imgLayer>
                </a14:imgProps>
              </a:ext>
            </a:extLst>
          </a:blip>
          <a:stretch>
            <a:fillRect/>
          </a:stretch>
        </p:blipFill>
        <p:spPr>
          <a:xfrm>
            <a:off x="0" y="-220233"/>
            <a:ext cx="2402869" cy="1804245"/>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0" b="100000" l="2292" r="100000">
                        <a14:foregroundMark x1="80417" y1="22222" x2="80417" y2="22222"/>
                        <a14:foregroundMark x1="35417" y1="61508" x2="35417" y2="61508"/>
                        <a14:backgroundMark x1="42708" y1="12698" x2="42708" y2="12698"/>
                        <a14:backgroundMark x1="52917" y1="31746" x2="52917" y2="31746"/>
                        <a14:backgroundMark x1="40417" y1="42460" x2="40417" y2="42460"/>
                        <a14:backgroundMark x1="46042" y1="54365" x2="46042" y2="54365"/>
                        <a14:backgroundMark x1="66667" y1="21429" x2="66667" y2="21429"/>
                        <a14:backgroundMark x1="93542" y1="17857" x2="93542" y2="17857"/>
                        <a14:backgroundMark x1="93542" y1="9127" x2="93542" y2="9127"/>
                        <a14:backgroundMark x1="87917" y1="7937" x2="87917" y2="7937"/>
                        <a14:backgroundMark x1="82917" y1="29762" x2="82917" y2="29762"/>
                        <a14:backgroundMark x1="85208" y1="29762" x2="85208" y2="29762"/>
                        <a14:backgroundMark x1="72292" y1="28571" x2="72292" y2="28571"/>
                        <a14:backgroundMark x1="72292" y1="32937" x2="72292" y2="32937"/>
                        <a14:backgroundMark x1="71667" y1="17857" x2="71667" y2="17857"/>
                        <a14:backgroundMark x1="84792" y1="6746" x2="84792" y2="6746"/>
                      </a14:backgroundRemoval>
                    </a14:imgEffect>
                  </a14:imgLayer>
                </a14:imgProps>
              </a:ext>
            </a:extLst>
          </a:blip>
          <a:stretch>
            <a:fillRect/>
          </a:stretch>
        </p:blipFill>
        <p:spPr>
          <a:xfrm>
            <a:off x="9875971" y="67890"/>
            <a:ext cx="2339041" cy="1227997"/>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541692" y="-294341"/>
            <a:ext cx="1771930" cy="1536595"/>
          </a:xfrm>
          <a:prstGeom prst="rect">
            <a:avLst/>
          </a:prstGeom>
        </p:spPr>
      </p:pic>
    </p:spTree>
    <p:extLst>
      <p:ext uri="{BB962C8B-B14F-4D97-AF65-F5344CB8AC3E}">
        <p14:creationId xmlns:p14="http://schemas.microsoft.com/office/powerpoint/2010/main" val="20926831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0" fill="hold"/>
                                        <p:tgtEl>
                                          <p:spTgt spid="33"/>
                                        </p:tgtEl>
                                        <p:attrNameLst>
                                          <p:attrName>ppt_x</p:attrName>
                                        </p:attrNameLst>
                                      </p:cBhvr>
                                      <p:tavLst>
                                        <p:tav tm="0">
                                          <p:val>
                                            <p:strVal val="0-#ppt_w/2"/>
                                          </p:val>
                                        </p:tav>
                                        <p:tav tm="100000">
                                          <p:val>
                                            <p:strVal val="#ppt_x"/>
                                          </p:val>
                                        </p:tav>
                                      </p:tavLst>
                                    </p:anim>
                                    <p:anim calcmode="lin" valueType="num">
                                      <p:cBhvr additive="base">
                                        <p:cTn id="8" dur="5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080" t="251" b="5040"/>
          <a:stretch/>
        </p:blipFill>
        <p:spPr>
          <a:xfrm>
            <a:off x="0" y="24285"/>
            <a:ext cx="12193058" cy="6715727"/>
          </a:xfrm>
          <a:prstGeom prst="rect">
            <a:avLst/>
          </a:prstGeom>
        </p:spPr>
      </p:pic>
      <p:sp>
        <p:nvSpPr>
          <p:cNvPr id="7" name="Rectangle 3"/>
          <p:cNvSpPr>
            <a:spLocks noChangeArrowheads="1"/>
          </p:cNvSpPr>
          <p:nvPr/>
        </p:nvSpPr>
        <p:spPr bwMode="auto">
          <a:xfrm>
            <a:off x="2487612" y="3903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8"/>
          <p:cNvSpPr>
            <a:spLocks noChangeArrowheads="1"/>
          </p:cNvSpPr>
          <p:nvPr/>
        </p:nvSpPr>
        <p:spPr bwMode="auto">
          <a:xfrm>
            <a:off x="1077001" y="1597094"/>
            <a:ext cx="2100238" cy="52322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3366FF"/>
                </a:solidFill>
                <a:effectLst/>
                <a:uLnTx/>
                <a:uFillTx/>
                <a:latin typeface="Times New Roman" pitchFamily="18" charset="0"/>
                <a:ea typeface="+mn-ea"/>
                <a:cs typeface="Times New Roman" pitchFamily="18" charset="0"/>
              </a:rPr>
              <a:t>1. </a:t>
            </a:r>
            <a:r>
              <a:rPr kumimoji="0" lang="en-US" sz="2800" b="1" i="0" u="none" strike="noStrike" kern="1200" cap="none" spc="0" normalizeH="0" baseline="0" noProof="0" dirty="0" err="1" smtClean="0">
                <a:ln>
                  <a:noFill/>
                </a:ln>
                <a:solidFill>
                  <a:srgbClr val="3366FF"/>
                </a:solidFill>
                <a:effectLst/>
                <a:uLnTx/>
                <a:uFillTx/>
                <a:latin typeface="Times New Roman" pitchFamily="18" charset="0"/>
                <a:ea typeface="+mn-ea"/>
                <a:cs typeface="Times New Roman" pitchFamily="18" charset="0"/>
              </a:rPr>
              <a:t>Tác</a:t>
            </a:r>
            <a:r>
              <a:rPr kumimoji="0" lang="en-US" sz="2800" b="1" i="0" u="none" strike="noStrike" kern="1200" cap="none" spc="0" normalizeH="0" baseline="0" noProof="0" dirty="0" smtClean="0">
                <a:ln>
                  <a:noFill/>
                </a:ln>
                <a:solidFill>
                  <a:srgbClr val="3366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giả</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2" name="Cloud Callout 4"/>
          <p:cNvSpPr>
            <a:spLocks noChangeArrowheads="1"/>
          </p:cNvSpPr>
          <p:nvPr/>
        </p:nvSpPr>
        <p:spPr bwMode="auto">
          <a:xfrm>
            <a:off x="964888" y="2036982"/>
            <a:ext cx="6178550" cy="3199884"/>
          </a:xfrm>
          <a:prstGeom prst="cloudCallout">
            <a:avLst>
              <a:gd name="adj1" fmla="val 52683"/>
              <a:gd name="adj2" fmla="val 39597"/>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Hãy</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đọc</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SGK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trang</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lang="en-US" sz="2800" dirty="0" smtClean="0">
                <a:solidFill>
                  <a:srgbClr val="0D0D0D"/>
                </a:solidFill>
                <a:latin typeface="Times New Roman" pitchFamily="18" charset="0"/>
                <a:ea typeface="MS Mincho" pitchFamily="49" charset="-128"/>
                <a:cs typeface="Arial" charset="0"/>
              </a:rPr>
              <a:t>15</a:t>
            </a:r>
            <a:r>
              <a:rPr kumimoji="0" lang="en-US" sz="2800" b="0" i="0" u="none" strike="noStrike" kern="1200" cap="none" spc="0" normalizeH="0" baseline="0" noProof="0" dirty="0" smtClean="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và</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giới</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thiệu</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những</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hiểu</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biết</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của</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em</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về</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nhà</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văn</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Thạch</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Lam?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Em</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kể</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smtClean="0">
                <a:ln>
                  <a:noFill/>
                </a:ln>
                <a:solidFill>
                  <a:srgbClr val="0D0D0D"/>
                </a:solidFill>
                <a:effectLst/>
                <a:uLnTx/>
                <a:uFillTx/>
                <a:latin typeface="Times New Roman" pitchFamily="18" charset="0"/>
                <a:ea typeface="MS Mincho" pitchFamily="49" charset="-128"/>
                <a:cs typeface="Arial" charset="0"/>
              </a:rPr>
              <a:t>một</a:t>
            </a:r>
            <a:r>
              <a:rPr kumimoji="0" lang="en-US" sz="2800" b="0" i="0" u="none" strike="noStrike" kern="1200" cap="none" spc="0" normalizeH="0" noProof="0" dirty="0" smtClean="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noProof="0" dirty="0" err="1" smtClean="0">
                <a:ln>
                  <a:noFill/>
                </a:ln>
                <a:solidFill>
                  <a:srgbClr val="0D0D0D"/>
                </a:solidFill>
                <a:effectLst/>
                <a:uLnTx/>
                <a:uFillTx/>
                <a:latin typeface="Times New Roman" pitchFamily="18" charset="0"/>
                <a:ea typeface="MS Mincho" pitchFamily="49" charset="-128"/>
                <a:cs typeface="Arial" charset="0"/>
              </a:rPr>
              <a:t>số</a:t>
            </a:r>
            <a:r>
              <a:rPr kumimoji="0" lang="en-US" sz="2800" b="0" i="0" u="none" strike="noStrike" kern="1200" cap="none" spc="0" normalizeH="0" noProof="0" dirty="0" smtClean="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smtClean="0">
                <a:ln>
                  <a:noFill/>
                </a:ln>
                <a:solidFill>
                  <a:srgbClr val="0D0D0D"/>
                </a:solidFill>
                <a:effectLst/>
                <a:uLnTx/>
                <a:uFillTx/>
                <a:latin typeface="Times New Roman" pitchFamily="18" charset="0"/>
                <a:ea typeface="MS Mincho" pitchFamily="49" charset="-128"/>
                <a:cs typeface="Arial" charset="0"/>
              </a:rPr>
              <a:t>tên</a:t>
            </a:r>
            <a:r>
              <a:rPr kumimoji="0" lang="en-US" sz="2800" b="0" i="0" u="none" strike="noStrike" kern="1200" cap="none" spc="0" normalizeH="0" baseline="0" noProof="0" dirty="0" smtClean="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truyện</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của</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tác</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giả</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t>
            </a: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pic>
        <p:nvPicPr>
          <p:cNvPr id="3" name="Picture 2"/>
          <p:cNvPicPr>
            <a:picLocks noChangeAspect="1"/>
          </p:cNvPicPr>
          <p:nvPr/>
        </p:nvPicPr>
        <p:blipFill>
          <a:blip r:embed="rId3"/>
          <a:stretch>
            <a:fillRect/>
          </a:stretch>
        </p:blipFill>
        <p:spPr>
          <a:xfrm>
            <a:off x="7531137" y="1921519"/>
            <a:ext cx="3552788" cy="34308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214779" y="1074835"/>
            <a:ext cx="3924921" cy="522259"/>
          </a:xfrm>
          <a:prstGeom prst="rect">
            <a:avLst/>
          </a:prstGeom>
        </p:spPr>
        <p:txBody>
          <a:bodyPr wrap="none">
            <a:spAutoFit/>
          </a:bodyPr>
          <a:lstStyle/>
          <a:p>
            <a:pPr>
              <a:lnSpc>
                <a:spcPct val="107000"/>
              </a:lnSpc>
              <a:spcAft>
                <a:spcPts val="0"/>
              </a:spcAft>
              <a:tabLst>
                <a:tab pos="1386840" algn="l"/>
              </a:tabLst>
            </a:pPr>
            <a:r>
              <a:rPr lang="de-DE" sz="2800" b="1" dirty="0" smtClean="0">
                <a:solidFill>
                  <a:srgbClr val="0000FF"/>
                </a:solidFill>
                <a:latin typeface="Times New Roman" panose="02020603050405020304" pitchFamily="18" charset="0"/>
                <a:ea typeface="Times New Roman" panose="02020603050405020304" pitchFamily="18" charset="0"/>
              </a:rPr>
              <a:t>II.</a:t>
            </a:r>
            <a:r>
              <a:rPr lang="de-DE" sz="2800" b="1" dirty="0" smtClean="0">
                <a:solidFill>
                  <a:srgbClr val="000000"/>
                </a:solidFill>
                <a:latin typeface="Times New Roman" panose="02020603050405020304" pitchFamily="18" charset="0"/>
                <a:ea typeface="Times New Roman" panose="02020603050405020304" pitchFamily="18" charset="0"/>
              </a:rPr>
              <a:t> </a:t>
            </a:r>
            <a:r>
              <a:rPr lang="pt-BR" sz="2800" b="1" dirty="0" smtClean="0">
                <a:solidFill>
                  <a:srgbClr val="0000FF"/>
                </a:solidFill>
                <a:latin typeface="Times New Roman" panose="02020603050405020304" pitchFamily="18" charset="0"/>
                <a:ea typeface="Times New Roman" panose="02020603050405020304" pitchFamily="18" charset="0"/>
              </a:rPr>
              <a:t>Trải nghiệm cùng VB</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12320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377771" y="763651"/>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0400" y="1402034"/>
            <a:ext cx="10858500" cy="5154744"/>
          </a:xfrm>
          <a:prstGeom prst="rect">
            <a:avLst/>
          </a:prstGeom>
        </p:spPr>
        <p:txBody>
          <a:bodyPr>
            <a:spAutoFit/>
          </a:bodyPr>
          <a:lstStyle/>
          <a:p>
            <a:pPr algn="just">
              <a:lnSpc>
                <a:spcPct val="150000"/>
              </a:lnSpc>
              <a:spcAft>
                <a:spcPts val="1200"/>
              </a:spcAft>
            </a:pP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4/ </a:t>
            </a:r>
            <a:r>
              <a:rPr lang="en-US" sz="2800" b="1" dirty="0" err="1">
                <a:solidFill>
                  <a:srgbClr val="0070C0"/>
                </a:solidFill>
                <a:latin typeface="Times New Roman" panose="02020603050405020304" pitchFamily="18" charset="0"/>
                <a:ea typeface="Times New Roman" panose="02020603050405020304" pitchFamily="18" charset="0"/>
              </a:rPr>
              <a:t>tr</a:t>
            </a:r>
            <a:r>
              <a:rPr lang="en-US" sz="2800" b="1" dirty="0">
                <a:solidFill>
                  <a:srgbClr val="0070C0"/>
                </a:solidFill>
                <a:latin typeface="Times New Roman" panose="02020603050405020304" pitchFamily="18" charset="0"/>
                <a:ea typeface="Times New Roman" panose="02020603050405020304" pitchFamily="18" charset="0"/>
              </a:rPr>
              <a:t> 19</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i="1" dirty="0">
                <a:latin typeface="Times New Roman" panose="02020603050405020304" pitchFamily="18" charset="0"/>
                <a:ea typeface="Times New Roman" panose="02020603050405020304" pitchFamily="18" charset="0"/>
              </a:rPr>
              <a:t>Con </a:t>
            </a:r>
            <a:r>
              <a:rPr lang="en-US" sz="2800" b="1" i="1" dirty="0" err="1">
                <a:latin typeface="Times New Roman" panose="02020603050405020304" pitchFamily="18" charset="0"/>
                <a:ea typeface="Times New Roman" panose="02020603050405020304" pitchFamily="18" charset="0"/>
              </a:rPr>
              <a:t>gái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của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mẹ</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mấy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đoạn</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Con </a:t>
            </a:r>
            <a:r>
              <a:rPr lang="en-US" sz="2800" i="1" dirty="0" err="1">
                <a:latin typeface="Times New Roman" panose="02020603050405020304" pitchFamily="18" charset="0"/>
                <a:ea typeface="Times New Roman" panose="02020603050405020304" pitchFamily="18" charset="0"/>
              </a:rPr>
              <a:t>gái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Lam </a:t>
            </a:r>
            <a:r>
              <a:rPr lang="en-US" sz="2800"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1200"/>
              </a:spcAft>
            </a:pP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5/ </a:t>
            </a:r>
            <a:r>
              <a:rPr lang="en-US" sz="2800" b="1" dirty="0" err="1">
                <a:solidFill>
                  <a:srgbClr val="0070C0"/>
                </a:solidFill>
                <a:latin typeface="Times New Roman" panose="02020603050405020304" pitchFamily="18" charset="0"/>
                <a:ea typeface="Times New Roman" panose="02020603050405020304" pitchFamily="18" charset="0"/>
              </a:rPr>
              <a:t>tr</a:t>
            </a:r>
            <a:r>
              <a:rPr lang="en-US" sz="2800" b="1" dirty="0">
                <a:solidFill>
                  <a:srgbClr val="0070C0"/>
                </a:solidFill>
                <a:latin typeface="Times New Roman" panose="02020603050405020304" pitchFamily="18" charset="0"/>
                <a:ea typeface="Times New Roman" panose="02020603050405020304" pitchFamily="18" charset="0"/>
              </a:rPr>
              <a:t> 19</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chủ</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đoạn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sau</a:t>
            </a:r>
            <a:r>
              <a:rPr lang="en-US" sz="2800" b="1"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1200"/>
              </a:spcAft>
            </a:pPr>
            <a:r>
              <a:rPr lang="en-US" sz="2800" b="1"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nôi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khái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đứng</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a:t>
            </a:r>
          </a:p>
          <a:p>
            <a:pPr>
              <a:lnSpc>
                <a:spcPct val="150000"/>
              </a:lnSpc>
              <a:spcAft>
                <a:spcPts val="1200"/>
              </a:spcAft>
            </a:pPr>
            <a:r>
              <a:rPr lang="en-US" sz="2800" b="1" dirty="0">
                <a:latin typeface="Times New Roman" panose="02020603050405020304" pitchFamily="18" charset="0"/>
                <a:ea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4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37305" y="756851"/>
            <a:ext cx="1904689" cy="584775"/>
          </a:xfrm>
          <a:prstGeom prst="rect">
            <a:avLst/>
          </a:prstGeom>
        </p:spPr>
        <p:txBody>
          <a:bodyPr wrap="none">
            <a:spAutoFit/>
          </a:bodyPr>
          <a:lstStyle/>
          <a:p>
            <a:pPr algn="ctr">
              <a:spcAft>
                <a:spcPts val="0"/>
              </a:spcAft>
            </a:pPr>
            <a:r>
              <a:rPr lang="en-US" sz="3200" b="1" dirty="0" err="1">
                <a:solidFill>
                  <a:schemeClr val="bg1"/>
                </a:solidFill>
                <a:latin typeface="Times New Roman" panose="02020603050405020304" pitchFamily="18" charset="0"/>
                <a:ea typeface="Times New Roman" panose="02020603050405020304" pitchFamily="18" charset="0"/>
              </a:rPr>
              <a:t>Vận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dụng</a:t>
            </a:r>
            <a:endParaRPr lang="en-US" sz="3200" dirty="0">
              <a:solidFill>
                <a:schemeClr val="bg1"/>
              </a:solidFill>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l="6362" t="4366" r="8075" b="5399"/>
          <a:stretch/>
        </p:blipFill>
        <p:spPr>
          <a:xfrm>
            <a:off x="2015618" y="1534314"/>
            <a:ext cx="8229600" cy="4762529"/>
          </a:xfrm>
          <a:prstGeom prst="rect">
            <a:avLst/>
          </a:prstGeom>
        </p:spPr>
      </p:pic>
      <p:sp>
        <p:nvSpPr>
          <p:cNvPr id="11" name="Rectangle 10"/>
          <p:cNvSpPr/>
          <p:nvPr/>
        </p:nvSpPr>
        <p:spPr>
          <a:xfrm>
            <a:off x="3048000" y="2379053"/>
            <a:ext cx="4588743" cy="2677656"/>
          </a:xfrm>
          <a:prstGeom prst="rect">
            <a:avLst/>
          </a:prstGeom>
        </p:spPr>
        <p:txBody>
          <a:bodyPr wrap="square">
            <a:spAutoFit/>
          </a:bodyPr>
          <a:lstStyle/>
          <a:p>
            <a:pPr algn="just">
              <a:spcAft>
                <a:spcPts val="0"/>
              </a:spcAft>
            </a:pP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khoảng</a:t>
            </a:r>
            <a:r>
              <a:rPr lang="en-US" sz="2800" dirty="0">
                <a:solidFill>
                  <a:srgbClr val="0D0D0D"/>
                </a:solidFill>
                <a:latin typeface="Times New Roman" panose="02020603050405020304" pitchFamily="18" charset="0"/>
                <a:ea typeface="Times New Roman" panose="02020603050405020304" pitchFamily="18" charset="0"/>
              </a:rPr>
              <a:t> 150- 200 </a:t>
            </a:r>
            <a:r>
              <a:rPr lang="en-US" sz="2800" dirty="0" err="1">
                <a:solidFill>
                  <a:srgbClr val="0D0D0D"/>
                </a:solidFill>
                <a:latin typeface="Times New Roman" panose="02020603050405020304" pitchFamily="18" charset="0"/>
                <a:ea typeface="Times New Roman" panose="02020603050405020304" pitchFamily="18" charset="0"/>
              </a:rPr>
              <a:t>chữ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 T</a:t>
            </a:r>
            <a:r>
              <a:rPr lang="nl-NL" sz="2800" dirty="0">
                <a:latin typeface="Times New Roman" panose="02020603050405020304" pitchFamily="18" charset="0"/>
                <a:ea typeface="Times New Roman" panose="02020603050405020304" pitchFamily="18" charset="0"/>
              </a:rPr>
              <a:t>rong đó sử dụng dấu ngoặc kép.</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658250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37305" y="756851"/>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dụng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538310"/>
            <a:ext cx="10858500" cy="4154984"/>
          </a:xfrm>
          <a:prstGeom prst="rect">
            <a:avLst/>
          </a:prstGeom>
        </p:spPr>
        <p:txBody>
          <a:bodyPr>
            <a:spAutoFit/>
          </a:bodyPr>
          <a:lstStyle/>
          <a:p>
            <a:pPr algn="just">
              <a:spcAft>
                <a:spcPts val="1200"/>
              </a:spcAft>
            </a:pPr>
            <a:r>
              <a:rPr lang="en-US" sz="2800" b="1" dirty="0" err="1">
                <a:solidFill>
                  <a:srgbClr val="0070C0"/>
                </a:solidFill>
                <a:latin typeface="Times New Roman" panose="02020603050405020304" pitchFamily="18" charset="0"/>
                <a:ea typeface="Calibri" panose="020F0502020204030204" pitchFamily="34" charset="0"/>
              </a:rPr>
              <a:t>Bài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tập</a:t>
            </a:r>
            <a:r>
              <a:rPr lang="en-US" sz="2800" b="1" dirty="0">
                <a:solidFill>
                  <a:srgbClr val="0070C0"/>
                </a:solidFill>
                <a:latin typeface="Times New Roman" panose="02020603050405020304" pitchFamily="18" charset="0"/>
                <a:ea typeface="Calibri" panose="020F0502020204030204" pitchFamily="34" charset="0"/>
              </a:rPr>
              <a:t> 6: </a:t>
            </a:r>
            <a:r>
              <a:rPr lang="en-US" sz="2800" dirty="0" err="1" smtClean="0">
                <a:solidFill>
                  <a:srgbClr val="000000"/>
                </a:solidFill>
                <a:latin typeface="Times New Roman" panose="02020603050405020304" pitchFamily="18" charset="0"/>
                <a:ea typeface="Calibri" panose="020F0502020204030204" pitchFamily="34" charset="0"/>
              </a:rPr>
              <a:t>Đoạn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HS </a:t>
            </a:r>
            <a:r>
              <a:rPr lang="en-US" sz="2800" dirty="0" err="1">
                <a:solidFill>
                  <a:srgbClr val="000000"/>
                </a:solidFill>
                <a:latin typeface="Times New Roman" panose="02020603050405020304" pitchFamily="18" charset="0"/>
                <a:ea typeface="Calibri" panose="020F0502020204030204" pitchFamily="34" charset="0"/>
              </a:rPr>
              <a:t>cần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đảm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yêu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cầu</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r>
              <a:rPr lang="en-US" sz="2800" dirty="0">
                <a:solidFill>
                  <a:srgbClr val="000000"/>
                </a:solidFill>
                <a:latin typeface="Times New Roman" panose="02020603050405020304" pitchFamily="18" charset="0"/>
                <a:ea typeface="Calibri" panose="020F0502020204030204" pitchFamily="34" charset="0"/>
              </a:rPr>
              <a:t>- Dung </a:t>
            </a:r>
            <a:r>
              <a:rPr lang="en-US" sz="2800" dirty="0" err="1">
                <a:solidFill>
                  <a:srgbClr val="000000"/>
                </a:solidFill>
                <a:latin typeface="Times New Roman" panose="02020603050405020304" pitchFamily="18" charset="0"/>
                <a:ea typeface="Calibri" panose="020F0502020204030204" pitchFamily="34" charset="0"/>
              </a:rPr>
              <a:t>lượng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D0D0D"/>
                </a:solidFill>
                <a:latin typeface="Times New Roman" panose="02020603050405020304" pitchFamily="18" charset="0"/>
                <a:ea typeface="Calibri" panose="020F0502020204030204" pitchFamily="34" charset="0"/>
              </a:rPr>
              <a:t>150- 200 chữ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đảm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Nội</a:t>
            </a:r>
            <a:r>
              <a:rPr lang="en-US" sz="2800" dirty="0">
                <a:solidFill>
                  <a:srgbClr val="000000"/>
                </a:solidFill>
                <a:latin typeface="Times New Roman" panose="02020603050405020304" pitchFamily="18" charset="0"/>
                <a:ea typeface="Calibri" panose="020F0502020204030204" pitchFamily="34" charset="0"/>
              </a:rPr>
              <a:t> dung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Kiểu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bài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endParaRPr lang="en-US" sz="2800" dirty="0">
              <a:latin typeface="Times New Roman" panose="02020603050405020304" pitchFamily="18" charset="0"/>
              <a:ea typeface="Calibri" panose="020F0502020204030204" pitchFamily="34" charset="0"/>
            </a:endParaRPr>
          </a:p>
          <a:p>
            <a:pPr algn="just">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Chủ</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kỉ</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niệm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D0D0D"/>
                </a:solidFill>
                <a:latin typeface="Times New Roman" panose="02020603050405020304" pitchFamily="18" charset="0"/>
                <a:ea typeface="Calibri" panose="020F0502020204030204" pitchFamily="34" charset="0"/>
              </a:rPr>
              <a:t>em xem là điểm tựa tinh thần của mình.</a:t>
            </a:r>
            <a:endParaRPr lang="en-US" sz="2800" dirty="0">
              <a:latin typeface="Times New Roman" panose="02020603050405020304" pitchFamily="18" charset="0"/>
              <a:ea typeface="Calibri" panose="020F0502020204030204" pitchFamily="34" charset="0"/>
            </a:endParaRPr>
          </a:p>
          <a:p>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đâu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nghĩ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5099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Aft>
                <a:spcPts val="0"/>
              </a:spcAft>
            </a:pPr>
            <a:r>
              <a:rPr lang="en-US" sz="3600" b="1" i="1" dirty="0" err="1">
                <a:solidFill>
                  <a:schemeClr val="bg1"/>
                </a:solidFill>
                <a:latin typeface="Times New Roman" panose="02020603050405020304" pitchFamily="18" charset="0"/>
                <a:ea typeface="Times New Roman" panose="02020603050405020304" pitchFamily="18" charset="0"/>
              </a:rPr>
              <a:t>Chiếc</a:t>
            </a:r>
            <a:r>
              <a:rPr lang="en-US" sz="3600" b="1" i="1" dirty="0">
                <a:solidFill>
                  <a:schemeClr val="bg1"/>
                </a:solidFill>
                <a:latin typeface="Times New Roman" panose="02020603050405020304" pitchFamily="18" charset="0"/>
                <a:ea typeface="Times New Roman" panose="02020603050405020304" pitchFamily="18" charset="0"/>
              </a:rPr>
              <a:t> </a:t>
            </a:r>
            <a:r>
              <a:rPr lang="en-US" sz="3600" b="1" i="1" dirty="0" err="1">
                <a:solidFill>
                  <a:schemeClr val="bg1"/>
                </a:solidFill>
                <a:latin typeface="Times New Roman" panose="02020603050405020304" pitchFamily="18" charset="0"/>
                <a:ea typeface="Times New Roman" panose="02020603050405020304" pitchFamily="18" charset="0"/>
              </a:rPr>
              <a:t>lá</a:t>
            </a:r>
            <a:r>
              <a:rPr lang="en-US" sz="3600" b="1" i="1" dirty="0">
                <a:solidFill>
                  <a:schemeClr val="bg1"/>
                </a:solidFill>
                <a:latin typeface="Times New Roman" panose="02020603050405020304" pitchFamily="18" charset="0"/>
                <a:ea typeface="Times New Roman" panose="02020603050405020304" pitchFamily="18" charset="0"/>
              </a:rPr>
              <a:t> </a:t>
            </a:r>
            <a:r>
              <a:rPr lang="en-US" sz="3600" b="1" i="1" dirty="0" err="1">
                <a:solidFill>
                  <a:schemeClr val="bg1"/>
                </a:solidFill>
                <a:latin typeface="Times New Roman" panose="02020603050405020304" pitchFamily="18" charset="0"/>
                <a:ea typeface="Times New Roman" panose="02020603050405020304" pitchFamily="18" charset="0"/>
              </a:rPr>
              <a:t>cuối</a:t>
            </a:r>
            <a:r>
              <a:rPr lang="en-US" sz="3600" b="1" i="1" dirty="0">
                <a:solidFill>
                  <a:schemeClr val="bg1"/>
                </a:solidFill>
                <a:latin typeface="Times New Roman" panose="02020603050405020304" pitchFamily="18" charset="0"/>
                <a:ea typeface="Times New Roman" panose="02020603050405020304" pitchFamily="18" charset="0"/>
              </a:rPr>
              <a:t> </a:t>
            </a:r>
            <a:r>
              <a:rPr lang="en-US" sz="3600" b="1" i="1" dirty="0" err="1" smtClean="0">
                <a:solidFill>
                  <a:schemeClr val="bg1"/>
                </a:solidFill>
                <a:latin typeface="Times New Roman" panose="02020603050405020304" pitchFamily="18" charset="0"/>
                <a:ea typeface="Times New Roman" panose="02020603050405020304" pitchFamily="18" charset="0"/>
              </a:rPr>
              <a:t>cùng</a:t>
            </a:r>
            <a:r>
              <a:rPr lang="en-US" sz="3600" dirty="0" smtClean="0">
                <a:solidFill>
                  <a:schemeClr val="bg1"/>
                </a:solidFill>
                <a:latin typeface="Times New Roman" panose="02020603050405020304" pitchFamily="18" charset="0"/>
                <a:ea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rPr>
              <a:t>(O Hen- </a:t>
            </a:r>
            <a:r>
              <a:rPr lang="en-US" sz="2800" dirty="0" err="1">
                <a:solidFill>
                  <a:schemeClr val="bg1"/>
                </a:solidFill>
                <a:latin typeface="Times New Roman" panose="02020603050405020304" pitchFamily="18" charset="0"/>
                <a:ea typeface="Times New Roman" panose="02020603050405020304" pitchFamily="18" charset="0"/>
              </a:rPr>
              <a:t>ri</a:t>
            </a:r>
            <a:r>
              <a:rPr lang="en-US" sz="2800" dirty="0" smtClean="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2800" b="1" dirty="0">
                <a:solidFill>
                  <a:schemeClr val="bg1"/>
                </a:solidFill>
                <a:latin typeface="Times New Roman" panose="02020603050405020304" pitchFamily="18" charset="0"/>
                <a:ea typeface="Times New Roman" panose="02020603050405020304" pitchFamily="18" charset="0"/>
              </a:rPr>
              <a:t>Khởi động </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2563752" y="1369906"/>
            <a:ext cx="7051797" cy="4987615"/>
          </a:xfrm>
          <a:prstGeom prst="rect">
            <a:avLst/>
          </a:prstGeom>
        </p:spPr>
      </p:pic>
      <p:sp>
        <p:nvSpPr>
          <p:cNvPr id="8" name="Rectangle 7"/>
          <p:cNvSpPr/>
          <p:nvPr/>
        </p:nvSpPr>
        <p:spPr>
          <a:xfrm>
            <a:off x="3097376" y="2598626"/>
            <a:ext cx="6066084" cy="1754326"/>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Video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để</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gió</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cuốn</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đi</a:t>
            </a:r>
            <a:endPar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r>
              <a:rPr lang="en-US" sz="54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youtube</a:t>
            </a: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0" name="Rectangle 9"/>
          <p:cNvSpPr/>
          <p:nvPr/>
        </p:nvSpPr>
        <p:spPr>
          <a:xfrm>
            <a:off x="868762" y="2783291"/>
            <a:ext cx="1818371"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800" dirty="0" err="1">
                <a:solidFill>
                  <a:schemeClr val="bg1"/>
                </a:solidFill>
                <a:latin typeface="Times New Roman" panose="02020603050405020304" pitchFamily="18" charset="0"/>
                <a:ea typeface="Calibri" panose="020F0502020204030204" pitchFamily="34" charset="0"/>
              </a:rPr>
              <a:t>Em</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có</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cảm</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nghĩ</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gì</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về</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bài</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hát</a:t>
            </a:r>
            <a:r>
              <a:rPr lang="en-US" sz="2800" dirty="0">
                <a:solidFill>
                  <a:schemeClr val="bg1"/>
                </a:solidFill>
                <a:latin typeface="Times New Roman" panose="02020603050405020304" pitchFamily="18" charset="0"/>
                <a:ea typeface="Calibri" panose="020F0502020204030204" pitchFamily="34" charset="0"/>
              </a:rPr>
              <a:t>?</a:t>
            </a:r>
            <a:endParaRPr lang="en-US" sz="28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7234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smtClean="0">
                <a:solidFill>
                  <a:prstClr val="white"/>
                </a:solidFill>
                <a:latin typeface="Times New Roman" panose="02020603050405020304" pitchFamily="18" charset="0"/>
                <a:ea typeface="Times New Roman" panose="02020603050405020304" pitchFamily="18" charset="0"/>
              </a:rPr>
              <a:t>Hình</a:t>
            </a:r>
            <a:r>
              <a:rPr lang="en-US" sz="2800" b="1" dirty="0" smtClean="0">
                <a:solidFill>
                  <a:prstClr val="white"/>
                </a:solidFill>
                <a:latin typeface="Times New Roman" panose="02020603050405020304" pitchFamily="18" charset="0"/>
                <a:ea typeface="Times New Roman" panose="02020603050405020304" pitchFamily="18" charset="0"/>
              </a:rPr>
              <a:t> </a:t>
            </a:r>
            <a:r>
              <a:rPr lang="en-US" sz="2800" b="1" dirty="0" err="1" smtClean="0">
                <a:solidFill>
                  <a:prstClr val="white"/>
                </a:solidFill>
                <a:latin typeface="Times New Roman" panose="02020603050405020304" pitchFamily="18" charset="0"/>
                <a:ea typeface="Times New Roman" panose="02020603050405020304" pitchFamily="18" charset="0"/>
              </a:rPr>
              <a:t>thành</a:t>
            </a:r>
            <a:r>
              <a:rPr lang="en-US" sz="2800" b="1" dirty="0" smtClean="0">
                <a:solidFill>
                  <a:prstClr val="white"/>
                </a:solidFill>
                <a:latin typeface="Times New Roman" panose="02020603050405020304" pitchFamily="18" charset="0"/>
                <a:ea typeface="Times New Roman" panose="02020603050405020304" pitchFamily="18" charset="0"/>
              </a:rPr>
              <a:t> </a:t>
            </a:r>
            <a:r>
              <a:rPr lang="en-US" sz="2800" b="1" dirty="0" err="1" smtClean="0">
                <a:solidFill>
                  <a:prstClr val="white"/>
                </a:solidFill>
                <a:latin typeface="Times New Roman" panose="02020603050405020304" pitchFamily="18" charset="0"/>
                <a:ea typeface="Times New Roman" panose="02020603050405020304" pitchFamily="18" charset="0"/>
              </a:rPr>
              <a:t>kiến</a:t>
            </a:r>
            <a:r>
              <a:rPr lang="en-US" sz="2800" b="1" dirty="0" smtClean="0">
                <a:solidFill>
                  <a:prstClr val="white"/>
                </a:solidFill>
                <a:latin typeface="Times New Roman" panose="02020603050405020304" pitchFamily="18" charset="0"/>
                <a:ea typeface="Times New Roman" panose="02020603050405020304" pitchFamily="18" charset="0"/>
              </a:rPr>
              <a:t> </a:t>
            </a:r>
            <a:r>
              <a:rPr lang="en-US" sz="2800" b="1" dirty="0" err="1" smtClean="0">
                <a:solidFill>
                  <a:prstClr val="white"/>
                </a:solidFill>
                <a:latin typeface="Times New Roman" panose="02020603050405020304" pitchFamily="18" charset="0"/>
                <a:ea typeface="Times New Roman" panose="02020603050405020304" pitchFamily="18" charset="0"/>
              </a:rPr>
              <a:t>thức</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sp>
        <p:nvSpPr>
          <p:cNvPr id="4" name="Rectangle 3"/>
          <p:cNvSpPr/>
          <p:nvPr/>
        </p:nvSpPr>
        <p:spPr>
          <a:xfrm>
            <a:off x="620221" y="1409265"/>
            <a:ext cx="4094839" cy="523220"/>
          </a:xfrm>
          <a:prstGeom prst="rect">
            <a:avLst/>
          </a:prstGeom>
        </p:spPr>
        <p:txBody>
          <a:bodyPr wrap="none">
            <a:spAutoFit/>
          </a:bodyPr>
          <a:lstStyle/>
          <a:p>
            <a:pPr algn="just">
              <a:spcAft>
                <a:spcPts val="0"/>
              </a:spcAft>
            </a:pPr>
            <a:r>
              <a:rPr lang="en-US" sz="2800" b="1" dirty="0">
                <a:solidFill>
                  <a:srgbClr val="0000FF"/>
                </a:solidFill>
                <a:latin typeface="Times New Roman" panose="02020603050405020304" pitchFamily="18" charset="0"/>
                <a:ea typeface="Times New Roman" panose="02020603050405020304" pitchFamily="18" charset="0"/>
              </a:rPr>
              <a:t>2.1. </a:t>
            </a:r>
            <a:r>
              <a:rPr lang="en-US" sz="2800" b="1" dirty="0" err="1">
                <a:solidFill>
                  <a:srgbClr val="0000FF"/>
                </a:solidFill>
                <a:latin typeface="Times New Roman" panose="02020603050405020304" pitchFamily="18" charset="0"/>
                <a:ea typeface="Times New Roman" panose="02020603050405020304" pitchFamily="18" charset="0"/>
              </a:rPr>
              <a:t>Trải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nghiệm</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cùng</a:t>
            </a:r>
            <a:r>
              <a:rPr lang="en-US" sz="2800" b="1" dirty="0">
                <a:solidFill>
                  <a:srgbClr val="0000FF"/>
                </a:solidFill>
                <a:latin typeface="Times New Roman" panose="02020603050405020304" pitchFamily="18" charset="0"/>
                <a:ea typeface="Times New Roman" panose="02020603050405020304" pitchFamily="18" charset="0"/>
              </a:rPr>
              <a:t> VB</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6"/>
          <a:stretch>
            <a:fillRect/>
          </a:stretch>
        </p:blipFill>
        <p:spPr>
          <a:xfrm>
            <a:off x="660400" y="2642815"/>
            <a:ext cx="3347884" cy="2791659"/>
          </a:xfrm>
          <a:prstGeom prst="rect">
            <a:avLst/>
          </a:prstGeom>
          <a:ln w="88900" cap="sq" cmpd="thickThin">
            <a:solidFill>
              <a:srgbClr val="000000"/>
            </a:solidFill>
            <a:prstDash val="solid"/>
            <a:miter lim="800000"/>
          </a:ln>
          <a:effectLst>
            <a:innerShdw blurRad="76200">
              <a:srgbClr val="000000"/>
            </a:innerShdw>
          </a:effectLst>
        </p:spPr>
      </p:pic>
      <p:sp>
        <p:nvSpPr>
          <p:cNvPr id="11" name="Rectangle 10"/>
          <p:cNvSpPr/>
          <p:nvPr/>
        </p:nvSpPr>
        <p:spPr>
          <a:xfrm>
            <a:off x="620221" y="1920181"/>
            <a:ext cx="1690143" cy="523220"/>
          </a:xfrm>
          <a:prstGeom prst="rect">
            <a:avLst/>
          </a:prstGeom>
        </p:spPr>
        <p:txBody>
          <a:bodyPr wrap="none">
            <a:spAutoFit/>
          </a:bodyPr>
          <a:lstStyle/>
          <a:p>
            <a:pPr marR="27305" algn="just">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37278" y="5712480"/>
            <a:ext cx="3536546" cy="523220"/>
          </a:xfrm>
          <a:prstGeom prst="rect">
            <a:avLst/>
          </a:prstGeom>
        </p:spPr>
        <p:txBody>
          <a:bodyPr wrap="none">
            <a:spAutoFit/>
          </a:bodyPr>
          <a:lstStyle/>
          <a:p>
            <a:r>
              <a:rPr lang="pt-BR" sz="2800" b="1" dirty="0">
                <a:solidFill>
                  <a:srgbClr val="0D0D0D"/>
                </a:solidFill>
                <a:latin typeface="Times New Roman" panose="02020603050405020304" pitchFamily="18" charset="0"/>
                <a:ea typeface="Times New Roman" panose="02020603050405020304" pitchFamily="18" charset="0"/>
              </a:rPr>
              <a:t>O’Henry </a:t>
            </a:r>
            <a:r>
              <a:rPr lang="en-US" sz="2800" b="1" dirty="0">
                <a:latin typeface="Times New Roman" panose="02020603050405020304" pitchFamily="18" charset="0"/>
                <a:ea typeface="Times New Roman" panose="02020603050405020304" pitchFamily="18" charset="0"/>
              </a:rPr>
              <a:t>(1862-1910) </a:t>
            </a:r>
            <a:endParaRPr lang="en-US" sz="2800" b="1" dirty="0"/>
          </a:p>
        </p:txBody>
      </p:sp>
      <p:sp>
        <p:nvSpPr>
          <p:cNvPr id="13" name="Rectangle 12"/>
          <p:cNvSpPr/>
          <p:nvPr/>
        </p:nvSpPr>
        <p:spPr>
          <a:xfrm>
            <a:off x="4308982" y="1756315"/>
            <a:ext cx="7209918" cy="4124206"/>
          </a:xfrm>
          <a:prstGeom prst="rect">
            <a:avLst/>
          </a:prstGeom>
        </p:spPr>
        <p:txBody>
          <a:bodyPr wrap="square">
            <a:spAutoFit/>
          </a:bodyPr>
          <a:lstStyle/>
          <a:p>
            <a:pPr algn="just">
              <a:lnSpc>
                <a:spcPct val="150000"/>
              </a:lnSpc>
              <a:spcAft>
                <a:spcPts val="1200"/>
              </a:spcAft>
            </a:pPr>
            <a:r>
              <a:rPr lang="pt-BR" sz="2800" dirty="0">
                <a:solidFill>
                  <a:srgbClr val="0D0D0D"/>
                </a:solidFill>
                <a:latin typeface="Times New Roman" panose="02020603050405020304" pitchFamily="18" charset="0"/>
                <a:ea typeface="Times New Roman" panose="02020603050405020304" pitchFamily="18" charset="0"/>
              </a:rPr>
              <a:t>O’Henry </a:t>
            </a:r>
            <a:r>
              <a:rPr lang="en-US" sz="2800" dirty="0">
                <a:latin typeface="Times New Roman" panose="02020603050405020304" pitchFamily="18" charset="0"/>
                <a:ea typeface="Times New Roman" panose="02020603050405020304" pitchFamily="18" charset="0"/>
              </a:rPr>
              <a:t>(1862-1910)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Mỹ</a:t>
            </a:r>
            <a:r>
              <a:rPr lang="en-US" sz="2800" dirty="0">
                <a:latin typeface="Times New Roman" panose="02020603050405020304" pitchFamily="18" charset="0"/>
                <a:ea typeface="Times New Roman" panose="02020603050405020304" pitchFamily="18" charset="0"/>
              </a:rPr>
              <a:t>, </a:t>
            </a:r>
            <a:r>
              <a:rPr lang="en-US" sz="2800" dirty="0" err="1">
                <a:solidFill>
                  <a:srgbClr val="4A4A4A"/>
                </a:solidFill>
                <a:latin typeface="Arial" panose="020B0604020202020204" pitchFamily="34" charset="0"/>
                <a:ea typeface="Times New Roman" panose="02020603050405020304" pitchFamily="18" charset="0"/>
              </a:rPr>
              <a:t>chuyên</a:t>
            </a:r>
            <a:r>
              <a:rPr lang="en-US" sz="2800" dirty="0">
                <a:solidFill>
                  <a:srgbClr val="4A4A4A"/>
                </a:solidFill>
                <a:latin typeface="Arial" panose="020B0604020202020204" pitchFamily="34" charset="0"/>
                <a:ea typeface="Times New Roman" panose="02020603050405020304" pitchFamily="18" charset="0"/>
              </a:rPr>
              <a:t> </a:t>
            </a:r>
            <a:r>
              <a:rPr lang="en-US" sz="2800" dirty="0" err="1">
                <a:solidFill>
                  <a:srgbClr val="4A4A4A"/>
                </a:solidFill>
                <a:latin typeface="Arial" panose="020B0604020202020204" pitchFamily="34" charset="0"/>
                <a:ea typeface="Times New Roman" panose="02020603050405020304" pitchFamily="18" charset="0"/>
              </a:rPr>
              <a:t>viết</a:t>
            </a:r>
            <a:r>
              <a:rPr lang="en-US" sz="2800" dirty="0">
                <a:solidFill>
                  <a:srgbClr val="4A4A4A"/>
                </a:solidFill>
                <a:latin typeface="Arial" panose="020B0604020202020204" pitchFamily="34" charset="0"/>
                <a:ea typeface="Times New Roman" panose="02020603050405020304" pitchFamily="18" charset="0"/>
              </a:rPr>
              <a:t> </a:t>
            </a:r>
            <a:r>
              <a:rPr lang="en-US" sz="2800" dirty="0" err="1">
                <a:solidFill>
                  <a:srgbClr val="4A4A4A"/>
                </a:solidFill>
                <a:latin typeface="Arial" panose="020B0604020202020204" pitchFamily="34" charset="0"/>
                <a:ea typeface="Times New Roman" panose="02020603050405020304" pitchFamily="18" charset="0"/>
              </a:rPr>
              <a:t>truyện</a:t>
            </a:r>
            <a:r>
              <a:rPr lang="en-US" sz="2800" dirty="0">
                <a:solidFill>
                  <a:srgbClr val="4A4A4A"/>
                </a:solidFill>
                <a:latin typeface="Arial" panose="020B0604020202020204" pitchFamily="34" charset="0"/>
                <a:ea typeface="Times New Roman" panose="02020603050405020304" pitchFamily="18" charset="0"/>
              </a:rPr>
              <a:t> </a:t>
            </a:r>
            <a:r>
              <a:rPr lang="en-US" sz="2800" dirty="0" err="1">
                <a:solidFill>
                  <a:srgbClr val="4A4A4A"/>
                </a:solidFill>
                <a:latin typeface="Arial" panose="020B0604020202020204" pitchFamily="34" charset="0"/>
                <a:ea typeface="Times New Roman" panose="02020603050405020304" pitchFamily="18" charset="0"/>
              </a:rPr>
              <a:t>ngắn</a:t>
            </a:r>
            <a:r>
              <a:rPr lang="en-US" sz="2800" dirty="0">
                <a:solidFill>
                  <a:srgbClr val="4A4A4A"/>
                </a:solidFill>
                <a:latin typeface="Arial" panose="020B0604020202020204" pitchFamily="34"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27305">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a:t>
            </a:r>
          </a:p>
          <a:p>
            <a:pPr marR="30480" algn="just">
              <a:lnSpc>
                <a:spcPct val="150000"/>
              </a:lnSpc>
              <a:spcAft>
                <a:spcPts val="1200"/>
              </a:spcAft>
            </a:pPr>
            <a:r>
              <a:rPr lang="vi-VN" sz="2800" dirty="0">
                <a:latin typeface="Times New Roman" panose="02020603050405020304" pitchFamily="18" charset="0"/>
                <a:ea typeface="Calibri" panose="020F0502020204030204" pitchFamily="34" charset="0"/>
              </a:rPr>
              <a:t>- Tác phẩm tiêu biểu: </a:t>
            </a:r>
            <a:r>
              <a:rPr lang="vi-VN" sz="2800" i="1" dirty="0">
                <a:latin typeface="Times New Roman" panose="02020603050405020304" pitchFamily="18" charset="0"/>
                <a:ea typeface="Calibri" panose="020F0502020204030204" pitchFamily="34" charset="0"/>
              </a:rPr>
              <a:t>Căn gác xép, Tên cảnh sát và gã lang thang, Qùa tặng của các đạo sĩ…</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842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86782" y="1341776"/>
            <a:ext cx="40948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2.1.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VB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6"/>
          <a:stretch>
            <a:fillRect/>
          </a:stretch>
        </p:blipFill>
        <p:spPr>
          <a:xfrm>
            <a:off x="1127482" y="2665139"/>
            <a:ext cx="2162101" cy="3088715"/>
          </a:xfrm>
          <a:prstGeom prst="rect">
            <a:avLst/>
          </a:prstGeom>
        </p:spPr>
      </p:pic>
      <p:pic>
        <p:nvPicPr>
          <p:cNvPr id="8" name="Picture 7"/>
          <p:cNvPicPr>
            <a:picLocks noChangeAspect="1"/>
          </p:cNvPicPr>
          <p:nvPr/>
        </p:nvPicPr>
        <p:blipFill>
          <a:blip r:embed="rId7"/>
          <a:stretch>
            <a:fillRect/>
          </a:stretch>
        </p:blipFill>
        <p:spPr>
          <a:xfrm>
            <a:off x="8959539" y="1567229"/>
            <a:ext cx="2557796" cy="3932708"/>
          </a:xfrm>
          <a:prstGeom prst="rect">
            <a:avLst/>
          </a:prstGeom>
        </p:spPr>
      </p:pic>
      <p:pic>
        <p:nvPicPr>
          <p:cNvPr id="14" name="Picture 13"/>
          <p:cNvPicPr>
            <a:picLocks noChangeAspect="1"/>
          </p:cNvPicPr>
          <p:nvPr/>
        </p:nvPicPr>
        <p:blipFill rotWithShape="1">
          <a:blip r:embed="rId8"/>
          <a:srcRect b="15346"/>
          <a:stretch/>
        </p:blipFill>
        <p:spPr>
          <a:xfrm>
            <a:off x="3589187" y="1889138"/>
            <a:ext cx="5070748" cy="2414571"/>
          </a:xfrm>
          <a:prstGeom prst="rect">
            <a:avLst/>
          </a:prstGeom>
        </p:spPr>
      </p:pic>
      <p:sp>
        <p:nvSpPr>
          <p:cNvPr id="16" name="Rectangle 15"/>
          <p:cNvSpPr/>
          <p:nvPr/>
        </p:nvSpPr>
        <p:spPr>
          <a:xfrm>
            <a:off x="3766481" y="4684061"/>
            <a:ext cx="4646337" cy="461665"/>
          </a:xfrm>
          <a:prstGeom prst="rect">
            <a:avLst/>
          </a:prstGeom>
          <a:noFill/>
        </p:spPr>
        <p:txBody>
          <a:bodyPr wrap="none" lIns="91440" tIns="45720" rIns="91440" bIns="45720">
            <a:spAutoFit/>
          </a:bodyPr>
          <a:lstStyle/>
          <a:p>
            <a:pPr algn="ctr"/>
            <a:r>
              <a:rPr lang="en-US" sz="24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MỘT SỐ TÁC PHẨM CỦA O HEN - RI</a:t>
            </a:r>
            <a:endParaRPr lang="en-US" sz="2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87710026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993516" y="767090"/>
            <a:ext cx="40948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2.1.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VB</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0220" y="1168665"/>
            <a:ext cx="9880631" cy="1384995"/>
          </a:xfrm>
          <a:prstGeom prst="rect">
            <a:avLst/>
          </a:prstGeom>
        </p:spPr>
        <p:txBody>
          <a:bodyPr wrap="square">
            <a:spAutoFit/>
          </a:bodyPr>
          <a:lstStyle/>
          <a:p>
            <a:pPr algn="just">
              <a:spcAft>
                <a:spcPts val="0"/>
              </a:spcAft>
            </a:pPr>
            <a:r>
              <a:rPr lang="vi-VN" sz="2800" b="1" dirty="0">
                <a:latin typeface="Times New Roman" panose="02020603050405020304" pitchFamily="18" charset="0"/>
                <a:ea typeface="Times New Roman" panose="02020603050405020304" pitchFamily="18" charset="0"/>
              </a:rPr>
              <a:t>2. Tác phẩm</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khó</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rPr>
              <a:t>b. </a:t>
            </a:r>
            <a:r>
              <a:rPr lang="vi-VN" sz="2800" b="1" dirty="0">
                <a:latin typeface="Times New Roman" panose="02020603050405020304" pitchFamily="18" charset="0"/>
                <a:ea typeface="Times New Roman" panose="02020603050405020304" pitchFamily="18" charset="0"/>
              </a:rPr>
              <a:t>Xuất xứ</a:t>
            </a: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Chiếc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cuối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1016387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993516" y="767090"/>
            <a:ext cx="40948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2.1.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VB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0220" y="1168665"/>
            <a:ext cx="98806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Flowchart: Manual Input 6"/>
          <p:cNvSpPr/>
          <p:nvPr/>
        </p:nvSpPr>
        <p:spPr>
          <a:xfrm>
            <a:off x="843875" y="1951349"/>
            <a:ext cx="3123351" cy="855406"/>
          </a:xfrm>
          <a:prstGeom prst="flowChartManualInp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HOẠT ĐỘNG NHÓM</a:t>
            </a:r>
            <a:endParaRPr lang="en-US" sz="24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6"/>
          <a:stretch>
            <a:fillRect/>
          </a:stretch>
        </p:blipFill>
        <p:spPr>
          <a:xfrm>
            <a:off x="1010591" y="3192071"/>
            <a:ext cx="3138047" cy="2590800"/>
          </a:xfrm>
          <a:prstGeom prst="rect">
            <a:avLst/>
          </a:prstGeom>
        </p:spPr>
      </p:pic>
      <p:sp>
        <p:nvSpPr>
          <p:cNvPr id="11" name="Rectangle 10"/>
          <p:cNvSpPr/>
          <p:nvPr/>
        </p:nvSpPr>
        <p:spPr>
          <a:xfrm>
            <a:off x="4516899" y="1660604"/>
            <a:ext cx="6962055" cy="954107"/>
          </a:xfrm>
          <a:prstGeom prst="rect">
            <a:avLst/>
          </a:prstGeom>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rPr>
              <a:t>T</a:t>
            </a:r>
            <a:r>
              <a:rPr lang="en-US" sz="2800" dirty="0" err="1" smtClean="0">
                <a:solidFill>
                  <a:srgbClr val="000000"/>
                </a:solidFill>
                <a:latin typeface="Times New Roman" panose="02020603050405020304" pitchFamily="18" charset="0"/>
                <a:ea typeface="Times New Roman" panose="02020603050405020304" pitchFamily="18" charset="0"/>
              </a:rPr>
              <a:t>ìm</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VB: </a:t>
            </a:r>
            <a:r>
              <a:rPr lang="vi-VN" sz="2800" dirty="0">
                <a:latin typeface="Times New Roman" panose="02020603050405020304" pitchFamily="18" charset="0"/>
                <a:ea typeface="MS Mincho"/>
              </a:rPr>
              <a:t>thể loại, PTBĐ chính, ngôi kể, nhân vật, bố cụ</a:t>
            </a:r>
            <a:r>
              <a:rPr lang="en-US" sz="2800" dirty="0">
                <a:latin typeface="Times New Roman" panose="02020603050405020304" pitchFamily="18" charset="0"/>
                <a:ea typeface="MS Mincho"/>
              </a:rPr>
              <a:t>c, </a:t>
            </a:r>
            <a:r>
              <a:rPr lang="en-US" sz="2800" dirty="0" err="1">
                <a:latin typeface="Times New Roman" panose="02020603050405020304" pitchFamily="18" charset="0"/>
                <a:ea typeface="MS Mincho"/>
              </a:rPr>
              <a:t>tóm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tắt</a:t>
            </a:r>
            <a:r>
              <a:rPr lang="en-US" sz="2800" dirty="0">
                <a:latin typeface="Times New Roman" panose="02020603050405020304" pitchFamily="18" charset="0"/>
                <a:ea typeface="MS Mincho"/>
              </a:rPr>
              <a:t> VB?</a:t>
            </a:r>
            <a:endParaRPr lang="en-US" sz="2800" dirty="0"/>
          </a:p>
        </p:txBody>
      </p:sp>
      <p:graphicFrame>
        <p:nvGraphicFramePr>
          <p:cNvPr id="12" name="Table 11"/>
          <p:cNvGraphicFramePr>
            <a:graphicFrameLocks noGrp="1"/>
          </p:cNvGraphicFramePr>
          <p:nvPr>
            <p:extLst>
              <p:ext uri="{D42A27DB-BD31-4B8C-83A1-F6EECF244321}">
                <p14:modId xmlns:p14="http://schemas.microsoft.com/office/powerpoint/2010/main" val="3907247949"/>
              </p:ext>
            </p:extLst>
          </p:nvPr>
        </p:nvGraphicFramePr>
        <p:xfrm>
          <a:off x="4513847" y="2773511"/>
          <a:ext cx="6965107" cy="2987040"/>
        </p:xfrm>
        <a:graphic>
          <a:graphicData uri="http://schemas.openxmlformats.org/drawingml/2006/table">
            <a:tbl>
              <a:tblPr firstRow="1" firstCol="1" bandRow="1" bandCol="1"/>
              <a:tblGrid>
                <a:gridCol w="3936979">
                  <a:extLst>
                    <a:ext uri="{9D8B030D-6E8A-4147-A177-3AD203B41FA5}">
                      <a16:colId xmlns:a16="http://schemas.microsoft.com/office/drawing/2014/main" xmlns="" val="240065530"/>
                    </a:ext>
                  </a:extLst>
                </a:gridCol>
                <a:gridCol w="3028128">
                  <a:extLst>
                    <a:ext uri="{9D8B030D-6E8A-4147-A177-3AD203B41FA5}">
                      <a16:colId xmlns:a16="http://schemas.microsoft.com/office/drawing/2014/main" xmlns="" val="2244348675"/>
                    </a:ext>
                  </a:extLst>
                </a:gridCol>
              </a:tblGrid>
              <a:tr h="0">
                <a:tc>
                  <a:txBody>
                    <a:bodyPr/>
                    <a:lstStyle/>
                    <a:p>
                      <a:pPr>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Đặc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điểm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truyện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Thể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hiện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trong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bản</a:t>
                      </a:r>
                      <a:r>
                        <a:rPr lang="en-US" sz="2800" b="0" baseline="0" dirty="0" smtClean="0">
                          <a:solidFill>
                            <a:schemeClr val="tx1"/>
                          </a:solidFill>
                          <a:effectLst/>
                          <a:latin typeface="Times New Roman" panose="02020603050405020304" pitchFamily="18" charset="0"/>
                          <a:ea typeface="Times New Roman" panose="02020603050405020304" pitchFamily="18" charset="0"/>
                        </a:rPr>
                        <a:t> “</a:t>
                      </a:r>
                      <a:r>
                        <a:rPr lang="en-US" sz="2800" b="1" i="1" dirty="0" err="1" smtClean="0">
                          <a:solidFill>
                            <a:srgbClr val="000000"/>
                          </a:solidFill>
                          <a:effectLst/>
                          <a:latin typeface="Times New Roman" panose="02020603050405020304" pitchFamily="18" charset="0"/>
                          <a:ea typeface="Times New Roman" panose="02020603050405020304" pitchFamily="18" charset="0"/>
                        </a:rPr>
                        <a:t>Chiếc</a:t>
                      </a:r>
                      <a:r>
                        <a:rPr lang="en-US" sz="2800" b="1" i="1" dirty="0" smtClean="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lá</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cuối</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smtClean="0">
                          <a:solidFill>
                            <a:srgbClr val="000000"/>
                          </a:solidFill>
                          <a:effectLst/>
                          <a:latin typeface="Times New Roman" panose="02020603050405020304" pitchFamily="18" charset="0"/>
                          <a:ea typeface="Times New Roman" panose="02020603050405020304" pitchFamily="18" charset="0"/>
                        </a:rPr>
                        <a:t>cùng</a:t>
                      </a:r>
                      <a:r>
                        <a:rPr lang="en-US" sz="2800" b="1" i="1" dirty="0" smtClean="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a16="http://schemas.microsoft.com/office/drawing/2014/main" xmlns="" val="431013507"/>
                  </a:ext>
                </a:extLst>
              </a:tr>
              <a:tr h="0">
                <a:tc>
                  <a:txBody>
                    <a:bodyPr/>
                    <a:lstStyle/>
                    <a:p>
                      <a:pPr algn="just">
                        <a:spcAft>
                          <a:spcPts val="0"/>
                        </a:spcAft>
                      </a:pPr>
                      <a:r>
                        <a:rPr lang="vi-VN" sz="2800" dirty="0">
                          <a:effectLst/>
                          <a:latin typeface="Times New Roman" panose="02020603050405020304" pitchFamily="18" charset="0"/>
                          <a:ea typeface="Times New Roman" panose="02020603050405020304" pitchFamily="18" charset="0"/>
                        </a:rPr>
                        <a:t>Nhân vật: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44218588"/>
                  </a:ext>
                </a:extLst>
              </a:tr>
              <a:tr h="0">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Người kể chuyện, ngôi kể</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38481312"/>
                  </a:ext>
                </a:extLst>
              </a:tr>
              <a:tr h="0">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Cốt truyện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37097487"/>
                  </a:ext>
                </a:extLst>
              </a:tr>
              <a:tr h="0">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Chi tiết tiêu biểu</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34114779"/>
                  </a:ext>
                </a:extLst>
              </a:tr>
            </a:tbl>
          </a:graphicData>
        </a:graphic>
      </p:graphicFrame>
    </p:spTree>
    <p:extLst>
      <p:ext uri="{BB962C8B-B14F-4D97-AF65-F5344CB8AC3E}">
        <p14:creationId xmlns:p14="http://schemas.microsoft.com/office/powerpoint/2010/main" val="417949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993516" y="767090"/>
            <a:ext cx="40948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2.1.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VB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0220" y="1168665"/>
            <a:ext cx="98806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25242" y="1626039"/>
            <a:ext cx="10858500" cy="1815882"/>
          </a:xfrm>
          <a:prstGeom prst="rect">
            <a:avLst/>
          </a:prstGeom>
        </p:spPr>
        <p:txBody>
          <a:bodyPr>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c. </a:t>
            </a:r>
            <a:r>
              <a:rPr lang="vi-VN" sz="2800" b="1" dirty="0">
                <a:latin typeface="Times New Roman" panose="02020603050405020304" pitchFamily="18" charset="0"/>
                <a:ea typeface="Times New Roman" panose="02020603050405020304" pitchFamily="18" charset="0"/>
              </a:rPr>
              <a:t>Thể loại:</a:t>
            </a:r>
            <a:r>
              <a:rPr lang="vi-VN" sz="2800" dirty="0">
                <a:latin typeface="Times New Roman" panose="02020603050405020304" pitchFamily="18" charset="0"/>
                <a:ea typeface="Times New Roman" panose="02020603050405020304" pitchFamily="18" charset="0"/>
              </a:rPr>
              <a:t> Truyện ngắn</a:t>
            </a:r>
            <a:endParaRPr lang="en-US" sz="2800" dirty="0">
              <a:latin typeface="Times New Roman" panose="02020603050405020304" pitchFamily="18" charset="0"/>
              <a:ea typeface="Times New Roman" panose="02020603050405020304" pitchFamily="18" charset="0"/>
            </a:endParaRPr>
          </a:p>
          <a:p>
            <a:pPr lvl="0" algn="just">
              <a:spcAft>
                <a:spcPts val="0"/>
              </a:spcAft>
              <a:buSzPts val="1400"/>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Ngôi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a:t>
            </a:r>
            <a:r>
              <a:rPr lang="en-US" sz="2800" dirty="0">
                <a:latin typeface="Times New Roman" panose="02020603050405020304" pitchFamily="18" charset="0"/>
                <a:ea typeface="Times New Roman" panose="02020603050405020304" pitchFamily="18" charset="0"/>
              </a:rPr>
              <a:t> , PTBĐ: </a:t>
            </a:r>
            <a:r>
              <a:rPr lang="en-US" sz="2800" dirty="0" err="1">
                <a:latin typeface="Times New Roman" panose="02020603050405020304" pitchFamily="18" charset="0"/>
                <a:ea typeface="Times New Roman" panose="02020603050405020304" pitchFamily="18" charset="0"/>
              </a:rPr>
              <a:t>tự</a:t>
            </a:r>
            <a:r>
              <a:rPr lang="en-US" sz="2800" spc="-1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rPr>
              <a:t>d. </a:t>
            </a:r>
            <a:r>
              <a:rPr lang="en-US" sz="2800" b="1" dirty="0" err="1">
                <a:latin typeface="Times New Roman" panose="02020603050405020304" pitchFamily="18" charset="0"/>
                <a:ea typeface="Times New Roman" panose="02020603050405020304" pitchFamily="18" charset="0"/>
              </a:rPr>
              <a:t>Cốt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truyện</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rPr>
              <a:t>- Nhân vật: </a:t>
            </a:r>
            <a:r>
              <a:rPr lang="en-US" sz="2800" dirty="0" err="1">
                <a:latin typeface="Times New Roman" panose="02020603050405020304" pitchFamily="18" charset="0"/>
                <a:ea typeface="Times New Roman" panose="02020603050405020304" pitchFamily="18" charset="0"/>
              </a:rPr>
              <a:t>Johnsy</a:t>
            </a:r>
            <a:r>
              <a:rPr lang="en-US" sz="2800" dirty="0">
                <a:latin typeface="Times New Roman" panose="02020603050405020304" pitchFamily="18" charset="0"/>
                <a:ea typeface="Times New Roman" panose="02020603050405020304" pitchFamily="18" charset="0"/>
              </a:rPr>
              <a:t>, Sue,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Behrman</a:t>
            </a:r>
            <a:endParaRPr lang="en-US" sz="2800"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6"/>
          <a:stretch>
            <a:fillRect/>
          </a:stretch>
        </p:blipFill>
        <p:spPr>
          <a:xfrm>
            <a:off x="8427320" y="1412213"/>
            <a:ext cx="2790501" cy="17342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2" name="Freeform 31"/>
          <p:cNvSpPr/>
          <p:nvPr/>
        </p:nvSpPr>
        <p:spPr>
          <a:xfrm>
            <a:off x="2280044" y="4779982"/>
            <a:ext cx="8564675" cy="568089"/>
          </a:xfrm>
          <a:custGeom>
            <a:avLst/>
            <a:gdLst>
              <a:gd name="connsiteX0" fmla="*/ 2734512 w 10062320"/>
              <a:gd name="connsiteY0" fmla="*/ 0 h 568089"/>
              <a:gd name="connsiteX1" fmla="*/ 2970377 w 10062320"/>
              <a:gd name="connsiteY1" fmla="*/ 125362 h 568089"/>
              <a:gd name="connsiteX2" fmla="*/ 2852445 w 10062320"/>
              <a:gd name="connsiteY2" fmla="*/ 125362 h 568089"/>
              <a:gd name="connsiteX3" fmla="*/ 2852445 w 10062320"/>
              <a:gd name="connsiteY3" fmla="*/ 171170 h 568089"/>
              <a:gd name="connsiteX4" fmla="*/ 7339865 w 10062320"/>
              <a:gd name="connsiteY4" fmla="*/ 171170 h 568089"/>
              <a:gd name="connsiteX5" fmla="*/ 7339865 w 10062320"/>
              <a:gd name="connsiteY5" fmla="*/ 125362 h 568089"/>
              <a:gd name="connsiteX6" fmla="*/ 7221933 w 10062320"/>
              <a:gd name="connsiteY6" fmla="*/ 125362 h 568089"/>
              <a:gd name="connsiteX7" fmla="*/ 7457797 w 10062320"/>
              <a:gd name="connsiteY7" fmla="*/ 0 h 568089"/>
              <a:gd name="connsiteX8" fmla="*/ 7693661 w 10062320"/>
              <a:gd name="connsiteY8" fmla="*/ 125362 h 568089"/>
              <a:gd name="connsiteX9" fmla="*/ 7575729 w 10062320"/>
              <a:gd name="connsiteY9" fmla="*/ 125362 h 568089"/>
              <a:gd name="connsiteX10" fmla="*/ 7575729 w 10062320"/>
              <a:gd name="connsiteY10" fmla="*/ 171170 h 568089"/>
              <a:gd name="connsiteX11" fmla="*/ 10062320 w 10062320"/>
              <a:gd name="connsiteY11" fmla="*/ 171170 h 568089"/>
              <a:gd name="connsiteX12" fmla="*/ 10062320 w 10062320"/>
              <a:gd name="connsiteY12" fmla="*/ 333053 h 568089"/>
              <a:gd name="connsiteX13" fmla="*/ 9940879 w 10062320"/>
              <a:gd name="connsiteY13" fmla="*/ 333053 h 568089"/>
              <a:gd name="connsiteX14" fmla="*/ 9940879 w 10062320"/>
              <a:gd name="connsiteY14" fmla="*/ 418050 h 568089"/>
              <a:gd name="connsiteX15" fmla="*/ 10062320 w 10062320"/>
              <a:gd name="connsiteY15" fmla="*/ 418050 h 568089"/>
              <a:gd name="connsiteX16" fmla="*/ 9819439 w 10062320"/>
              <a:gd name="connsiteY16" fmla="*/ 568089 h 568089"/>
              <a:gd name="connsiteX17" fmla="*/ 9576557 w 10062320"/>
              <a:gd name="connsiteY17" fmla="*/ 418050 h 568089"/>
              <a:gd name="connsiteX18" fmla="*/ 9697998 w 10062320"/>
              <a:gd name="connsiteY18" fmla="*/ 418050 h 568089"/>
              <a:gd name="connsiteX19" fmla="*/ 9697998 w 10062320"/>
              <a:gd name="connsiteY19" fmla="*/ 333053 h 568089"/>
              <a:gd name="connsiteX20" fmla="*/ 5217595 w 10062320"/>
              <a:gd name="connsiteY20" fmla="*/ 333053 h 568089"/>
              <a:gd name="connsiteX21" fmla="*/ 5217595 w 10062320"/>
              <a:gd name="connsiteY21" fmla="*/ 418050 h 568089"/>
              <a:gd name="connsiteX22" fmla="*/ 5339036 w 10062320"/>
              <a:gd name="connsiteY22" fmla="*/ 418050 h 568089"/>
              <a:gd name="connsiteX23" fmla="*/ 5096155 w 10062320"/>
              <a:gd name="connsiteY23" fmla="*/ 568089 h 568089"/>
              <a:gd name="connsiteX24" fmla="*/ 4853273 w 10062320"/>
              <a:gd name="connsiteY24" fmla="*/ 418050 h 568089"/>
              <a:gd name="connsiteX25" fmla="*/ 4974714 w 10062320"/>
              <a:gd name="connsiteY25" fmla="*/ 418050 h 568089"/>
              <a:gd name="connsiteX26" fmla="*/ 4974714 w 10062320"/>
              <a:gd name="connsiteY26" fmla="*/ 333053 h 568089"/>
              <a:gd name="connsiteX27" fmla="*/ 494311 w 10062320"/>
              <a:gd name="connsiteY27" fmla="*/ 333053 h 568089"/>
              <a:gd name="connsiteX28" fmla="*/ 494311 w 10062320"/>
              <a:gd name="connsiteY28" fmla="*/ 418050 h 568089"/>
              <a:gd name="connsiteX29" fmla="*/ 615751 w 10062320"/>
              <a:gd name="connsiteY29" fmla="*/ 418050 h 568089"/>
              <a:gd name="connsiteX30" fmla="*/ 372871 w 10062320"/>
              <a:gd name="connsiteY30" fmla="*/ 568089 h 568089"/>
              <a:gd name="connsiteX31" fmla="*/ 129989 w 10062320"/>
              <a:gd name="connsiteY31" fmla="*/ 418050 h 568089"/>
              <a:gd name="connsiteX32" fmla="*/ 251430 w 10062320"/>
              <a:gd name="connsiteY32" fmla="*/ 418050 h 568089"/>
              <a:gd name="connsiteX33" fmla="*/ 251430 w 10062320"/>
              <a:gd name="connsiteY33" fmla="*/ 333053 h 568089"/>
              <a:gd name="connsiteX34" fmla="*/ 0 w 10062320"/>
              <a:gd name="connsiteY34" fmla="*/ 333053 h 568089"/>
              <a:gd name="connsiteX35" fmla="*/ 0 w 10062320"/>
              <a:gd name="connsiteY35" fmla="*/ 171170 h 568089"/>
              <a:gd name="connsiteX36" fmla="*/ 2616581 w 10062320"/>
              <a:gd name="connsiteY36" fmla="*/ 171170 h 568089"/>
              <a:gd name="connsiteX37" fmla="*/ 2616581 w 10062320"/>
              <a:gd name="connsiteY37" fmla="*/ 125362 h 568089"/>
              <a:gd name="connsiteX38" fmla="*/ 2498649 w 10062320"/>
              <a:gd name="connsiteY38" fmla="*/ 125362 h 56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62320" h="568089">
                <a:moveTo>
                  <a:pt x="2734512" y="0"/>
                </a:moveTo>
                <a:lnTo>
                  <a:pt x="2970377" y="125362"/>
                </a:lnTo>
                <a:lnTo>
                  <a:pt x="2852445" y="125362"/>
                </a:lnTo>
                <a:lnTo>
                  <a:pt x="2852445" y="171170"/>
                </a:lnTo>
                <a:lnTo>
                  <a:pt x="7339865" y="171170"/>
                </a:lnTo>
                <a:lnTo>
                  <a:pt x="7339865" y="125362"/>
                </a:lnTo>
                <a:lnTo>
                  <a:pt x="7221933" y="125362"/>
                </a:lnTo>
                <a:lnTo>
                  <a:pt x="7457797" y="0"/>
                </a:lnTo>
                <a:lnTo>
                  <a:pt x="7693661" y="125362"/>
                </a:lnTo>
                <a:lnTo>
                  <a:pt x="7575729" y="125362"/>
                </a:lnTo>
                <a:lnTo>
                  <a:pt x="7575729" y="171170"/>
                </a:lnTo>
                <a:lnTo>
                  <a:pt x="10062320" y="171170"/>
                </a:lnTo>
                <a:lnTo>
                  <a:pt x="10062320" y="333053"/>
                </a:lnTo>
                <a:lnTo>
                  <a:pt x="9940879" y="333053"/>
                </a:lnTo>
                <a:lnTo>
                  <a:pt x="9940879" y="418050"/>
                </a:lnTo>
                <a:lnTo>
                  <a:pt x="10062320" y="418050"/>
                </a:lnTo>
                <a:lnTo>
                  <a:pt x="9819439" y="568089"/>
                </a:lnTo>
                <a:lnTo>
                  <a:pt x="9576557" y="418050"/>
                </a:lnTo>
                <a:lnTo>
                  <a:pt x="9697998" y="418050"/>
                </a:lnTo>
                <a:lnTo>
                  <a:pt x="9697998" y="333053"/>
                </a:lnTo>
                <a:lnTo>
                  <a:pt x="5217595" y="333053"/>
                </a:lnTo>
                <a:lnTo>
                  <a:pt x="5217595" y="418050"/>
                </a:lnTo>
                <a:lnTo>
                  <a:pt x="5339036" y="418050"/>
                </a:lnTo>
                <a:lnTo>
                  <a:pt x="5096155" y="568089"/>
                </a:lnTo>
                <a:lnTo>
                  <a:pt x="4853273" y="418050"/>
                </a:lnTo>
                <a:lnTo>
                  <a:pt x="4974714" y="418050"/>
                </a:lnTo>
                <a:lnTo>
                  <a:pt x="4974714" y="333053"/>
                </a:lnTo>
                <a:lnTo>
                  <a:pt x="494311" y="333053"/>
                </a:lnTo>
                <a:lnTo>
                  <a:pt x="494311" y="418050"/>
                </a:lnTo>
                <a:lnTo>
                  <a:pt x="615751" y="418050"/>
                </a:lnTo>
                <a:lnTo>
                  <a:pt x="372871" y="568089"/>
                </a:lnTo>
                <a:lnTo>
                  <a:pt x="129989" y="418050"/>
                </a:lnTo>
                <a:lnTo>
                  <a:pt x="251430" y="418050"/>
                </a:lnTo>
                <a:lnTo>
                  <a:pt x="251430" y="333053"/>
                </a:lnTo>
                <a:lnTo>
                  <a:pt x="0" y="333053"/>
                </a:lnTo>
                <a:lnTo>
                  <a:pt x="0" y="171170"/>
                </a:lnTo>
                <a:lnTo>
                  <a:pt x="2616581" y="171170"/>
                </a:lnTo>
                <a:lnTo>
                  <a:pt x="2616581" y="125362"/>
                </a:lnTo>
                <a:lnTo>
                  <a:pt x="2498649" y="125362"/>
                </a:ln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81673" y="5212173"/>
            <a:ext cx="2511684" cy="1384995"/>
          </a:xfrm>
          <a:prstGeom prst="rect">
            <a:avLst/>
          </a:prstGeom>
        </p:spPr>
        <p:txBody>
          <a:bodyPr wrap="square">
            <a:spAutoFit/>
          </a:bodyPr>
          <a:lstStyle/>
          <a:p>
            <a:r>
              <a:rPr lang="en-US" sz="2800" dirty="0" err="1">
                <a:latin typeface="Times New Roman" panose="02020603050405020304" pitchFamily="18" charset="0"/>
                <a:ea typeface="Times New Roman" panose="02020603050405020304" pitchFamily="18" charset="0"/>
              </a:rPr>
              <a:t>Johnsy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nản</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22" name="Rectangle 21"/>
          <p:cNvSpPr/>
          <p:nvPr/>
        </p:nvSpPr>
        <p:spPr>
          <a:xfrm>
            <a:off x="3089758" y="3618830"/>
            <a:ext cx="3696167" cy="1200329"/>
          </a:xfrm>
          <a:prstGeom prst="rect">
            <a:avLst/>
          </a:prstGeom>
        </p:spPr>
        <p:txBody>
          <a:bodyPr wrap="square">
            <a:spAutoFit/>
          </a:bodyPr>
          <a:lstStyle/>
          <a:p>
            <a:pPr algn="just">
              <a:spcAft>
                <a:spcPts val="1200"/>
              </a:spcAft>
            </a:pPr>
            <a:r>
              <a:rPr lang="en-US" sz="2400" dirty="0" err="1">
                <a:latin typeface="Times New Roman" panose="02020603050405020304" pitchFamily="18" charset="0"/>
                <a:ea typeface="Times New Roman" panose="02020603050405020304" pitchFamily="18" charset="0"/>
              </a:rPr>
              <a:t>Johnsy</a:t>
            </a:r>
            <a:r>
              <a:rPr lang="en-US" sz="2400" dirty="0">
                <a:latin typeface="Times New Roman" panose="02020603050405020304" pitchFamily="18" charset="0"/>
                <a:ea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rPr>
              <a:t>rằng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lìa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cõi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đời</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4937842" y="5303103"/>
            <a:ext cx="2698901" cy="830997"/>
          </a:xfrm>
          <a:prstGeom prst="rect">
            <a:avLst/>
          </a:prstGeom>
        </p:spPr>
        <p:txBody>
          <a:bodyPr wrap="square">
            <a:spAutoFit/>
          </a:bodyPr>
          <a:lstStyle/>
          <a:p>
            <a:pPr algn="just">
              <a:spcAft>
                <a:spcPts val="1200"/>
              </a:spcAft>
            </a:pPr>
            <a:r>
              <a:rPr lang="en-US" sz="2400" dirty="0">
                <a:latin typeface="Times New Roman" panose="02020603050405020304" pitchFamily="18" charset="0"/>
                <a:ea typeface="Times New Roman" panose="02020603050405020304" pitchFamily="18" charset="0"/>
              </a:rPr>
              <a:t>Sue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cụ</a:t>
            </a:r>
            <a:r>
              <a:rPr lang="en-US" sz="2400" dirty="0">
                <a:latin typeface="Times New Roman" panose="02020603050405020304" pitchFamily="18" charset="0"/>
                <a:ea typeface="Times New Roman" panose="02020603050405020304" pitchFamily="18" charset="0"/>
              </a:rPr>
              <a:t> Behrman  </a:t>
            </a:r>
            <a:r>
              <a:rPr lang="en-US" sz="2400" dirty="0" err="1">
                <a:latin typeface="Times New Roman" panose="02020603050405020304" pitchFamily="18" charset="0"/>
                <a:ea typeface="Times New Roman" panose="02020603050405020304" pitchFamily="18" charset="0"/>
              </a:rPr>
              <a:t>đều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rPr>
              <a:t> lo </a:t>
            </a:r>
            <a:r>
              <a:rPr lang="en-US" sz="2400" dirty="0" err="1">
                <a:latin typeface="Times New Roman" panose="02020603050405020304" pitchFamily="18" charset="0"/>
                <a:ea typeface="Times New Roman" panose="02020603050405020304" pitchFamily="18" charset="0"/>
              </a:rPr>
              <a:t>lắng</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7245083" y="3593050"/>
            <a:ext cx="3000282" cy="1200329"/>
          </a:xfrm>
          <a:prstGeom prst="rect">
            <a:avLst/>
          </a:prstGeom>
        </p:spPr>
        <p:txBody>
          <a:bodyPr wrap="square">
            <a:spAutoFit/>
          </a:bodyPr>
          <a:lstStyle/>
          <a:p>
            <a:pPr algn="just">
              <a:spcAft>
                <a:spcPts val="1200"/>
              </a:spcAft>
            </a:pPr>
            <a:r>
              <a:rPr lang="en-US" sz="2400" dirty="0" err="1">
                <a:latin typeface="Times New Roman" panose="02020603050405020304" pitchFamily="18" charset="0"/>
                <a:ea typeface="Times New Roman" panose="02020603050405020304" pitchFamily="18" charset="0"/>
              </a:rPr>
              <a:t>Cụ</a:t>
            </a:r>
            <a:r>
              <a:rPr lang="en-US" sz="2400" dirty="0">
                <a:latin typeface="Times New Roman" panose="02020603050405020304" pitchFamily="18" charset="0"/>
                <a:ea typeface="Times New Roman" panose="02020603050405020304" pitchFamily="18" charset="0"/>
              </a:rPr>
              <a:t> Behrman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đêm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tuyết</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8567100" y="5270567"/>
            <a:ext cx="3021600" cy="1200329"/>
          </a:xfrm>
          <a:prstGeom prst="rect">
            <a:avLst/>
          </a:prstGeom>
        </p:spPr>
        <p:txBody>
          <a:bodyPr wrap="square">
            <a:spAutoFit/>
          </a:bodyPr>
          <a:lstStyle/>
          <a:p>
            <a:pPr algn="just">
              <a:spcAft>
                <a:spcPts val="1200"/>
              </a:spcAft>
            </a:pPr>
            <a:r>
              <a:rPr lang="en-US" sz="2400" dirty="0" err="1">
                <a:latin typeface="Times New Roman" panose="02020603050405020304" pitchFamily="18" charset="0"/>
                <a:ea typeface="Times New Roman" panose="02020603050405020304" pitchFamily="18" charset="0"/>
              </a:rPr>
              <a:t>Johnsy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khỏe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cụ</a:t>
            </a:r>
            <a:r>
              <a:rPr lang="en-US" sz="2400" dirty="0">
                <a:latin typeface="Times New Roman" panose="02020603050405020304" pitchFamily="18" charset="0"/>
                <a:ea typeface="Times New Roman" panose="02020603050405020304" pitchFamily="18" charset="0"/>
              </a:rPr>
              <a:t> Behrman </a:t>
            </a:r>
            <a:r>
              <a:rPr lang="en-US" sz="2400" dirty="0" err="1">
                <a:latin typeface="Times New Roman" panose="02020603050405020304" pitchFamily="18" charset="0"/>
                <a:ea typeface="Times New Roman" panose="02020603050405020304" pitchFamily="18" charset="0"/>
              </a:rPr>
              <a:t>chết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bệnh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sưng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phổi</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9" name="Rectangle 28"/>
          <p:cNvSpPr/>
          <p:nvPr/>
        </p:nvSpPr>
        <p:spPr>
          <a:xfrm>
            <a:off x="525242" y="3311715"/>
            <a:ext cx="2460930" cy="523220"/>
          </a:xfrm>
          <a:prstGeom prst="rect">
            <a:avLst/>
          </a:prstGeom>
        </p:spPr>
        <p:txBody>
          <a:bodyPr wrap="none">
            <a:spAutoFit/>
          </a:bodyPr>
          <a:lstStyle/>
          <a:p>
            <a:pPr algn="just">
              <a:spcAft>
                <a:spcPts val="0"/>
              </a:spcAft>
            </a:pPr>
            <a:r>
              <a:rPr lang="vi-VN" sz="2800" dirty="0">
                <a:latin typeface="Times New Roman" panose="02020603050405020304" pitchFamily="18" charset="0"/>
                <a:ea typeface="Times New Roman" panose="02020603050405020304" pitchFamily="18" charset="0"/>
              </a:rPr>
              <a:t>- Sự việc chính:</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066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circle(in)">
                                      <p:cBhvr>
                                        <p:cTn id="49" dur="20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ircle(in)">
                                      <p:cBhvr>
                                        <p:cTn id="54" dur="20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circle(in)">
                                      <p:cBhvr>
                                        <p:cTn id="59" dur="20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circle(in)">
                                      <p:cBhvr>
                                        <p:cTn id="64" dur="20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circle(in)">
                                      <p:cBhvr>
                                        <p:cTn id="6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p:bldP spid="22" grpId="0"/>
      <p:bldP spid="23" grpId="0"/>
      <p:bldP spid="25" grpId="0"/>
      <p:bldP spid="26" grpId="0"/>
      <p:bldP spid="2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993516" y="767090"/>
            <a:ext cx="40948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2.1.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VB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0220" y="1168665"/>
            <a:ext cx="98806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20220" y="1661455"/>
            <a:ext cx="2839560" cy="523220"/>
          </a:xfrm>
          <a:prstGeom prst="rect">
            <a:avLst/>
          </a:prstGeom>
        </p:spPr>
        <p:txBody>
          <a:bodyPr wrap="none">
            <a:spAutoFit/>
          </a:bodyPr>
          <a:lstStyle/>
          <a:p>
            <a:pPr marR="30480" algn="just">
              <a:spcAft>
                <a:spcPts val="1200"/>
              </a:spcAft>
            </a:pPr>
            <a:r>
              <a:rPr lang="en-US" sz="2800" b="1" dirty="0">
                <a:latin typeface="Times New Roman" panose="02020603050405020304" pitchFamily="18" charset="0"/>
                <a:ea typeface="Calibri" panose="020F0502020204030204" pitchFamily="34" charset="0"/>
              </a:rPr>
              <a:t>e. </a:t>
            </a:r>
            <a:r>
              <a:rPr lang="en-US" sz="2800" b="1" dirty="0" err="1">
                <a:latin typeface="Times New Roman" panose="02020603050405020304" pitchFamily="18" charset="0"/>
                <a:ea typeface="Calibri" panose="020F0502020204030204" pitchFamily="34" charset="0"/>
              </a:rPr>
              <a:t>Bố</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cục</a:t>
            </a:r>
            <a:r>
              <a:rPr lang="en-US" sz="2800" b="1" dirty="0">
                <a:latin typeface="Times New Roman" panose="02020603050405020304" pitchFamily="18" charset="0"/>
                <a:ea typeface="Calibri" panose="020F0502020204030204" pitchFamily="34" charset="0"/>
              </a:rPr>
              <a:t>: 3 </a:t>
            </a:r>
            <a:r>
              <a:rPr lang="en-US" sz="2800" b="1" dirty="0" err="1">
                <a:latin typeface="Times New Roman" panose="02020603050405020304" pitchFamily="18" charset="0"/>
                <a:ea typeface="Calibri" panose="020F0502020204030204" pitchFamily="34" charset="0"/>
              </a:rPr>
              <a:t>phần</a:t>
            </a:r>
            <a:endParaRPr lang="en-US" sz="2800" dirty="0">
              <a:effectLst/>
              <a:latin typeface="Times New Roman" panose="02020603050405020304" pitchFamily="18" charset="0"/>
              <a:ea typeface="Calibri" panose="020F0502020204030204" pitchFamily="34" charset="0"/>
            </a:endParaRPr>
          </a:p>
        </p:txBody>
      </p:sp>
      <p:grpSp>
        <p:nvGrpSpPr>
          <p:cNvPr id="11" name="Group 10"/>
          <p:cNvGrpSpPr/>
          <p:nvPr/>
        </p:nvGrpSpPr>
        <p:grpSpPr>
          <a:xfrm>
            <a:off x="2049085" y="2039774"/>
            <a:ext cx="8081129" cy="3926190"/>
            <a:chOff x="2055435" y="1465904"/>
            <a:chExt cx="8081129" cy="3926190"/>
          </a:xfrm>
        </p:grpSpPr>
        <p:sp>
          <p:nvSpPr>
            <p:cNvPr id="12" name="Freeform 11"/>
            <p:cNvSpPr/>
            <p:nvPr/>
          </p:nvSpPr>
          <p:spPr>
            <a:xfrm>
              <a:off x="2055435" y="1465904"/>
              <a:ext cx="8081129" cy="1176920"/>
            </a:xfrm>
            <a:custGeom>
              <a:avLst/>
              <a:gdLst>
                <a:gd name="connsiteX0" fmla="*/ 0 w 8081129"/>
                <a:gd name="connsiteY0" fmla="*/ 294230 h 1176920"/>
                <a:gd name="connsiteX1" fmla="*/ 7492669 w 8081129"/>
                <a:gd name="connsiteY1" fmla="*/ 294230 h 1176920"/>
                <a:gd name="connsiteX2" fmla="*/ 7492669 w 8081129"/>
                <a:gd name="connsiteY2" fmla="*/ 0 h 1176920"/>
                <a:gd name="connsiteX3" fmla="*/ 8081129 w 8081129"/>
                <a:gd name="connsiteY3" fmla="*/ 588460 h 1176920"/>
                <a:gd name="connsiteX4" fmla="*/ 7492669 w 8081129"/>
                <a:gd name="connsiteY4" fmla="*/ 1176920 h 1176920"/>
                <a:gd name="connsiteX5" fmla="*/ 7492669 w 8081129"/>
                <a:gd name="connsiteY5" fmla="*/ 882690 h 1176920"/>
                <a:gd name="connsiteX6" fmla="*/ 0 w 8081129"/>
                <a:gd name="connsiteY6" fmla="*/ 882690 h 1176920"/>
                <a:gd name="connsiteX7" fmla="*/ 0 w 8081129"/>
                <a:gd name="connsiteY7" fmla="*/ 294230 h 11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1129" h="1176920">
                  <a:moveTo>
                    <a:pt x="0" y="294230"/>
                  </a:moveTo>
                  <a:lnTo>
                    <a:pt x="7492669" y="294230"/>
                  </a:lnTo>
                  <a:lnTo>
                    <a:pt x="7492669" y="0"/>
                  </a:lnTo>
                  <a:lnTo>
                    <a:pt x="8081129" y="588460"/>
                  </a:lnTo>
                  <a:lnTo>
                    <a:pt x="7492669" y="1176920"/>
                  </a:lnTo>
                  <a:lnTo>
                    <a:pt x="7492669" y="882690"/>
                  </a:lnTo>
                  <a:lnTo>
                    <a:pt x="0" y="882690"/>
                  </a:lnTo>
                  <a:lnTo>
                    <a:pt x="0" y="2942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400910" rIns="548230" bIns="481066" numCol="1" spcCol="1270" anchor="ctr" anchorCtr="0">
              <a:noAutofit/>
            </a:bodyPr>
            <a:lstStyle/>
            <a:p>
              <a:pPr lvl="0" algn="l"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1</a:t>
              </a:r>
              <a:endParaRPr lang="en-US" sz="2800" b="1"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2055435" y="2373479"/>
              <a:ext cx="2488987" cy="2267181"/>
            </a:xfrm>
            <a:custGeom>
              <a:avLst/>
              <a:gdLst>
                <a:gd name="connsiteX0" fmla="*/ 0 w 2488987"/>
                <a:gd name="connsiteY0" fmla="*/ 0 h 2267181"/>
                <a:gd name="connsiteX1" fmla="*/ 2488987 w 2488987"/>
                <a:gd name="connsiteY1" fmla="*/ 0 h 2267181"/>
                <a:gd name="connsiteX2" fmla="*/ 2488987 w 2488987"/>
                <a:gd name="connsiteY2" fmla="*/ 2267181 h 2267181"/>
                <a:gd name="connsiteX3" fmla="*/ 0 w 2488987"/>
                <a:gd name="connsiteY3" fmla="*/ 2267181 h 2267181"/>
                <a:gd name="connsiteX4" fmla="*/ 0 w 2488987"/>
                <a:gd name="connsiteY4" fmla="*/ 0 h 226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87" h="2267181">
                  <a:moveTo>
                    <a:pt x="0" y="0"/>
                  </a:moveTo>
                  <a:lnTo>
                    <a:pt x="2488987" y="0"/>
                  </a:lnTo>
                  <a:lnTo>
                    <a:pt x="2488987" y="2267181"/>
                  </a:lnTo>
                  <a:lnTo>
                    <a:pt x="0" y="2267181"/>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Phần</a:t>
              </a:r>
              <a:r>
                <a:rPr lang="en-US" sz="2600" kern="1200" dirty="0" smtClean="0">
                  <a:latin typeface="Times New Roman" panose="02020603050405020304" pitchFamily="18" charset="0"/>
                  <a:cs typeface="Times New Roman" panose="02020603050405020304" pitchFamily="18" charset="0"/>
                </a:rPr>
                <a:t> 1 (</a:t>
              </a:r>
              <a:r>
                <a:rPr lang="en-US" sz="2600" kern="1200" dirty="0" err="1" smtClean="0">
                  <a:latin typeface="Times New Roman" panose="02020603050405020304" pitchFamily="18" charset="0"/>
                  <a:cs typeface="Times New Roman" panose="02020603050405020304" pitchFamily="18" charset="0"/>
                </a:rPr>
                <a:t>Từ</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đầu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đến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mái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hiên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thấp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kiểu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Hà</a:t>
              </a:r>
              <a:r>
                <a:rPr lang="en-US" sz="2600" kern="1200" dirty="0" smtClean="0">
                  <a:latin typeface="Times New Roman" panose="02020603050405020304" pitchFamily="18" charset="0"/>
                  <a:cs typeface="Times New Roman" panose="02020603050405020304" pitchFamily="18" charset="0"/>
                </a:rPr>
                <a:t> Lan): </a:t>
              </a:r>
              <a:r>
                <a:rPr lang="en-US" sz="2600" kern="1200" dirty="0" err="1" smtClean="0">
                  <a:latin typeface="Times New Roman" panose="02020603050405020304" pitchFamily="18" charset="0"/>
                  <a:cs typeface="Times New Roman" panose="02020603050405020304" pitchFamily="18" charset="0"/>
                </a:rPr>
                <a:t>Tâm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trạng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chán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nản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tuyệt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vọng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Johnsy</a:t>
              </a:r>
              <a:endParaRPr lang="en-US" sz="26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4544423" y="1858210"/>
              <a:ext cx="5592141" cy="1176920"/>
            </a:xfrm>
            <a:custGeom>
              <a:avLst/>
              <a:gdLst>
                <a:gd name="connsiteX0" fmla="*/ 0 w 5592141"/>
                <a:gd name="connsiteY0" fmla="*/ 294230 h 1176920"/>
                <a:gd name="connsiteX1" fmla="*/ 5003681 w 5592141"/>
                <a:gd name="connsiteY1" fmla="*/ 294230 h 1176920"/>
                <a:gd name="connsiteX2" fmla="*/ 5003681 w 5592141"/>
                <a:gd name="connsiteY2" fmla="*/ 0 h 1176920"/>
                <a:gd name="connsiteX3" fmla="*/ 5592141 w 5592141"/>
                <a:gd name="connsiteY3" fmla="*/ 588460 h 1176920"/>
                <a:gd name="connsiteX4" fmla="*/ 5003681 w 5592141"/>
                <a:gd name="connsiteY4" fmla="*/ 1176920 h 1176920"/>
                <a:gd name="connsiteX5" fmla="*/ 5003681 w 5592141"/>
                <a:gd name="connsiteY5" fmla="*/ 882690 h 1176920"/>
                <a:gd name="connsiteX6" fmla="*/ 0 w 5592141"/>
                <a:gd name="connsiteY6" fmla="*/ 882690 h 1176920"/>
                <a:gd name="connsiteX7" fmla="*/ 0 w 5592141"/>
                <a:gd name="connsiteY7" fmla="*/ 294230 h 11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2141" h="1176920">
                  <a:moveTo>
                    <a:pt x="0" y="294230"/>
                  </a:moveTo>
                  <a:lnTo>
                    <a:pt x="5003681" y="294230"/>
                  </a:lnTo>
                  <a:lnTo>
                    <a:pt x="5003681" y="0"/>
                  </a:lnTo>
                  <a:lnTo>
                    <a:pt x="5592141" y="588460"/>
                  </a:lnTo>
                  <a:lnTo>
                    <a:pt x="5003681" y="1176920"/>
                  </a:lnTo>
                  <a:lnTo>
                    <a:pt x="5003681" y="882690"/>
                  </a:lnTo>
                  <a:lnTo>
                    <a:pt x="0" y="882690"/>
                  </a:lnTo>
                  <a:lnTo>
                    <a:pt x="0" y="2942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400910" rIns="548230" bIns="481066" numCol="1" spcCol="1270" anchor="ctr" anchorCtr="0">
              <a:noAutofit/>
            </a:bodyPr>
            <a:lstStyle/>
            <a:p>
              <a:pPr lvl="0" algn="l"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2</a:t>
              </a:r>
              <a:endParaRPr lang="en-US" sz="2800" b="1"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4544423" y="2765786"/>
              <a:ext cx="2488987" cy="2267181"/>
            </a:xfrm>
            <a:custGeom>
              <a:avLst/>
              <a:gdLst>
                <a:gd name="connsiteX0" fmla="*/ 0 w 2488987"/>
                <a:gd name="connsiteY0" fmla="*/ 0 h 2267181"/>
                <a:gd name="connsiteX1" fmla="*/ 2488987 w 2488987"/>
                <a:gd name="connsiteY1" fmla="*/ 0 h 2267181"/>
                <a:gd name="connsiteX2" fmla="*/ 2488987 w 2488987"/>
                <a:gd name="connsiteY2" fmla="*/ 2267181 h 2267181"/>
                <a:gd name="connsiteX3" fmla="*/ 0 w 2488987"/>
                <a:gd name="connsiteY3" fmla="*/ 2267181 h 2267181"/>
                <a:gd name="connsiteX4" fmla="*/ 0 w 2488987"/>
                <a:gd name="connsiteY4" fmla="*/ 0 h 226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87" h="2267181">
                  <a:moveTo>
                    <a:pt x="0" y="0"/>
                  </a:moveTo>
                  <a:lnTo>
                    <a:pt x="2488987" y="0"/>
                  </a:lnTo>
                  <a:lnTo>
                    <a:pt x="2488987" y="2267181"/>
                  </a:lnTo>
                  <a:lnTo>
                    <a:pt x="0" y="2267181"/>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Phần</a:t>
              </a:r>
              <a:r>
                <a:rPr lang="en-US" sz="2600" kern="1200" dirty="0" smtClean="0">
                  <a:latin typeface="Times New Roman" panose="02020603050405020304" pitchFamily="18" charset="0"/>
                  <a:cs typeface="Times New Roman" panose="02020603050405020304" pitchFamily="18" charset="0"/>
                </a:rPr>
                <a:t> 2 (</a:t>
              </a:r>
              <a:r>
                <a:rPr lang="en-US" sz="2600" kern="1200" dirty="0" err="1" smtClean="0">
                  <a:latin typeface="Times New Roman" panose="02020603050405020304" pitchFamily="18" charset="0"/>
                  <a:cs typeface="Times New Roman" panose="02020603050405020304" pitchFamily="18" charset="0"/>
                </a:rPr>
                <a:t>Tiếp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đến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bồi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dưỡng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chăm</a:t>
              </a:r>
              <a:r>
                <a:rPr lang="en-US" sz="2600" kern="1200" dirty="0" smtClean="0">
                  <a:latin typeface="Times New Roman" panose="02020603050405020304" pitchFamily="18" charset="0"/>
                  <a:cs typeface="Times New Roman" panose="02020603050405020304" pitchFamily="18" charset="0"/>
                </a:rPr>
                <a:t> nom, </a:t>
              </a:r>
              <a:r>
                <a:rPr lang="en-US" sz="2600" kern="1200" dirty="0" err="1" smtClean="0">
                  <a:latin typeface="Times New Roman" panose="02020603050405020304" pitchFamily="18" charset="0"/>
                  <a:cs typeface="Times New Roman" panose="02020603050405020304" pitchFamily="18" charset="0"/>
                </a:rPr>
                <a:t>thế</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thôi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hồi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sinh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Johnsy</a:t>
              </a:r>
              <a:endParaRPr lang="en-US" sz="26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7033411" y="2250517"/>
              <a:ext cx="3103153" cy="1176920"/>
            </a:xfrm>
            <a:custGeom>
              <a:avLst/>
              <a:gdLst>
                <a:gd name="connsiteX0" fmla="*/ 0 w 3103153"/>
                <a:gd name="connsiteY0" fmla="*/ 294230 h 1176920"/>
                <a:gd name="connsiteX1" fmla="*/ 2514693 w 3103153"/>
                <a:gd name="connsiteY1" fmla="*/ 294230 h 1176920"/>
                <a:gd name="connsiteX2" fmla="*/ 2514693 w 3103153"/>
                <a:gd name="connsiteY2" fmla="*/ 0 h 1176920"/>
                <a:gd name="connsiteX3" fmla="*/ 3103153 w 3103153"/>
                <a:gd name="connsiteY3" fmla="*/ 588460 h 1176920"/>
                <a:gd name="connsiteX4" fmla="*/ 2514693 w 3103153"/>
                <a:gd name="connsiteY4" fmla="*/ 1176920 h 1176920"/>
                <a:gd name="connsiteX5" fmla="*/ 2514693 w 3103153"/>
                <a:gd name="connsiteY5" fmla="*/ 882690 h 1176920"/>
                <a:gd name="connsiteX6" fmla="*/ 0 w 3103153"/>
                <a:gd name="connsiteY6" fmla="*/ 882690 h 1176920"/>
                <a:gd name="connsiteX7" fmla="*/ 0 w 3103153"/>
                <a:gd name="connsiteY7" fmla="*/ 294230 h 11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153" h="1176920">
                  <a:moveTo>
                    <a:pt x="0" y="294230"/>
                  </a:moveTo>
                  <a:lnTo>
                    <a:pt x="2514693" y="294230"/>
                  </a:lnTo>
                  <a:lnTo>
                    <a:pt x="2514693" y="0"/>
                  </a:lnTo>
                  <a:lnTo>
                    <a:pt x="3103153" y="588460"/>
                  </a:lnTo>
                  <a:lnTo>
                    <a:pt x="2514693" y="1176920"/>
                  </a:lnTo>
                  <a:lnTo>
                    <a:pt x="2514693" y="882690"/>
                  </a:lnTo>
                  <a:lnTo>
                    <a:pt x="0" y="882690"/>
                  </a:lnTo>
                  <a:lnTo>
                    <a:pt x="0" y="2942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920" tIns="416150" rIns="548230" bIns="481066" numCol="1" spcCol="1270" anchor="ctr" anchorCtr="0">
              <a:noAutofit/>
            </a:bodyPr>
            <a:lstStyle/>
            <a:p>
              <a:pPr lvl="0" algn="l" defTabSz="1422400">
                <a:lnSpc>
                  <a:spcPct val="90000"/>
                </a:lnSpc>
                <a:spcBef>
                  <a:spcPct val="0"/>
                </a:spcBef>
                <a:spcAft>
                  <a:spcPct val="35000"/>
                </a:spcAft>
              </a:pPr>
              <a:r>
                <a:rPr lang="en-US" sz="3200" b="1" kern="1200" dirty="0" err="1" smtClean="0">
                  <a:latin typeface="Times New Roman" panose="02020603050405020304" pitchFamily="18" charset="0"/>
                  <a:cs typeface="Times New Roman" panose="02020603050405020304" pitchFamily="18" charset="0"/>
                </a:rPr>
                <a:t>Phần</a:t>
              </a:r>
              <a:r>
                <a:rPr lang="en-US" sz="3200" b="1" kern="1200" dirty="0" smtClean="0">
                  <a:latin typeface="Times New Roman" panose="02020603050405020304" pitchFamily="18" charset="0"/>
                  <a:cs typeface="Times New Roman" panose="02020603050405020304" pitchFamily="18" charset="0"/>
                </a:rPr>
                <a:t> 3</a:t>
              </a:r>
              <a:endParaRPr lang="en-US" sz="3200" b="1"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033411" y="3158093"/>
              <a:ext cx="2488987" cy="2234001"/>
            </a:xfrm>
            <a:custGeom>
              <a:avLst/>
              <a:gdLst>
                <a:gd name="connsiteX0" fmla="*/ 0 w 2488987"/>
                <a:gd name="connsiteY0" fmla="*/ 0 h 2234001"/>
                <a:gd name="connsiteX1" fmla="*/ 2488987 w 2488987"/>
                <a:gd name="connsiteY1" fmla="*/ 0 h 2234001"/>
                <a:gd name="connsiteX2" fmla="*/ 2488987 w 2488987"/>
                <a:gd name="connsiteY2" fmla="*/ 2234001 h 2234001"/>
                <a:gd name="connsiteX3" fmla="*/ 0 w 2488987"/>
                <a:gd name="connsiteY3" fmla="*/ 2234001 h 2234001"/>
                <a:gd name="connsiteX4" fmla="*/ 0 w 2488987"/>
                <a:gd name="connsiteY4" fmla="*/ 0 h 223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87" h="2234001">
                  <a:moveTo>
                    <a:pt x="0" y="0"/>
                  </a:moveTo>
                  <a:lnTo>
                    <a:pt x="2488987" y="0"/>
                  </a:lnTo>
                  <a:lnTo>
                    <a:pt x="2488987" y="2234001"/>
                  </a:lnTo>
                  <a:lnTo>
                    <a:pt x="0" y="2234001"/>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Phần</a:t>
              </a:r>
              <a:r>
                <a:rPr lang="en-US" sz="2600" kern="1200" dirty="0" smtClean="0">
                  <a:latin typeface="Times New Roman" panose="02020603050405020304" pitchFamily="18" charset="0"/>
                  <a:cs typeface="Times New Roman" panose="02020603050405020304" pitchFamily="18" charset="0"/>
                </a:rPr>
                <a:t> 3 (</a:t>
              </a:r>
              <a:r>
                <a:rPr lang="en-US" sz="2600" kern="1200" dirty="0" err="1" smtClean="0">
                  <a:latin typeface="Times New Roman" panose="02020603050405020304" pitchFamily="18" charset="0"/>
                  <a:cs typeface="Times New Roman" panose="02020603050405020304" pitchFamily="18" charset="0"/>
                </a:rPr>
                <a:t>Còn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lại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thầm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lặng</a:t>
              </a:r>
              <a:r>
                <a:rPr lang="en-US" sz="2600" kern="1200" dirty="0" smtClean="0">
                  <a:latin typeface="Times New Roman" panose="02020603050405020304" pitchFamily="18" charset="0"/>
                  <a:cs typeface="Times New Roman" panose="02020603050405020304" pitchFamily="18" charset="0"/>
                </a:rPr>
                <a:t> hi </a:t>
              </a:r>
              <a:r>
                <a:rPr lang="en-US" sz="2600" kern="1200" dirty="0" err="1" smtClean="0">
                  <a:latin typeface="Times New Roman" panose="02020603050405020304" pitchFamily="18" charset="0"/>
                  <a:cs typeface="Times New Roman" panose="02020603050405020304" pitchFamily="18" charset="0"/>
                </a:rPr>
                <a:t>sinh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cụ</a:t>
              </a:r>
              <a:r>
                <a:rPr lang="en-US" sz="2600" kern="1200" dirty="0" smtClean="0">
                  <a:latin typeface="Times New Roman" panose="02020603050405020304" pitchFamily="18" charset="0"/>
                  <a:cs typeface="Times New Roman" panose="02020603050405020304" pitchFamily="18" charset="0"/>
                </a:rPr>
                <a:t> Behrman.</a:t>
              </a:r>
              <a:endParaRPr lang="en-US" sz="26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211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55562"/>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8"/>
          <p:cNvSpPr>
            <a:spLocks noChangeArrowheads="1"/>
          </p:cNvSpPr>
          <p:nvPr/>
        </p:nvSpPr>
        <p:spPr bwMode="auto">
          <a:xfrm>
            <a:off x="1891837" y="1203232"/>
            <a:ext cx="1986987" cy="52322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3366FF"/>
                </a:solidFill>
                <a:effectLst/>
                <a:uLnTx/>
                <a:uFillTx/>
                <a:latin typeface="Times New Roman" pitchFamily="18" charset="0"/>
                <a:ea typeface="+mn-ea"/>
                <a:cs typeface="Times New Roman" pitchFamily="18" charset="0"/>
              </a:rPr>
              <a:t>1.Tác </a:t>
            </a: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giả</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3" name="Picture 2"/>
          <p:cNvPicPr>
            <a:picLocks noChangeAspect="1"/>
          </p:cNvPicPr>
          <p:nvPr/>
        </p:nvPicPr>
        <p:blipFill>
          <a:blip r:embed="rId5"/>
          <a:stretch>
            <a:fillRect/>
          </a:stretch>
        </p:blipFill>
        <p:spPr>
          <a:xfrm>
            <a:off x="7669670" y="1005707"/>
            <a:ext cx="3552788" cy="3430811"/>
          </a:xfrm>
          <a:prstGeom prst="rect">
            <a:avLst/>
          </a:prstGeom>
        </p:spPr>
      </p:pic>
      <p:sp>
        <p:nvSpPr>
          <p:cNvPr id="13" name="Rectangle 7"/>
          <p:cNvSpPr>
            <a:spLocks noChangeArrowheads="1"/>
          </p:cNvSpPr>
          <p:nvPr/>
        </p:nvSpPr>
        <p:spPr bwMode="auto">
          <a:xfrm>
            <a:off x="1734208" y="1775224"/>
            <a:ext cx="5625900" cy="3539430"/>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Thạch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Lam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khai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Nguyễn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Tường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1910,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1942.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Quê</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gốc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thuở</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nhỏ</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sống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quê</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ngoại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Hải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Dương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loại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ngắn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bình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dị</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giàu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xúc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đậm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thơ</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p:cNvSpPr txBox="1"/>
          <p:nvPr/>
        </p:nvSpPr>
        <p:spPr>
          <a:xfrm>
            <a:off x="8391929" y="4747074"/>
            <a:ext cx="210826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THẠCH LAM</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8778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a:spcAft>
                <a:spcPts val="0"/>
              </a:spcAft>
              <a:tabLst>
                <a:tab pos="1386840" algn="l"/>
              </a:tabLst>
            </a:pPr>
            <a:r>
              <a:rPr lang="en-US" sz="2800" b="1" dirty="0">
                <a:solidFill>
                  <a:schemeClr val="bg1"/>
                </a:solidFill>
                <a:latin typeface="Times New Roman" panose="02020603050405020304" pitchFamily="18" charset="0"/>
                <a:ea typeface="MS Mincho"/>
              </a:rPr>
              <a:t>2.2. </a:t>
            </a:r>
            <a:r>
              <a:rPr lang="en-US" sz="2800" b="1" dirty="0" err="1">
                <a:solidFill>
                  <a:schemeClr val="bg1"/>
                </a:solidFill>
                <a:latin typeface="Times New Roman" panose="02020603050405020304" pitchFamily="18" charset="0"/>
                <a:ea typeface="MS Mincho"/>
              </a:rPr>
              <a:t>Suy</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ngẫm</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phản</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hồi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20221" y="1225906"/>
            <a:ext cx="2999860" cy="523220"/>
          </a:xfrm>
          <a:prstGeom prst="rect">
            <a:avLst/>
          </a:prstGeom>
        </p:spPr>
        <p:txBody>
          <a:bodyPr wrap="none">
            <a:spAutoFit/>
          </a:bodyPr>
          <a:lstStyle/>
          <a:p>
            <a:pPr marR="30480" algn="just">
              <a:spcAft>
                <a:spcPts val="1200"/>
              </a:spcAft>
            </a:pPr>
            <a:r>
              <a:rPr lang="pt-BR" sz="2800" b="1" i="1" u="sng" dirty="0">
                <a:solidFill>
                  <a:srgbClr val="680000"/>
                </a:solidFill>
                <a:latin typeface="Times New Roman" panose="02020603050405020304" pitchFamily="18" charset="0"/>
                <a:ea typeface="Calibri" panose="020F0502020204030204" pitchFamily="34" charset="0"/>
              </a:rPr>
              <a:t>1.Nhân vật Johnsy</a:t>
            </a:r>
            <a:endParaRPr lang="en-US" sz="2800" dirty="0">
              <a:effectLst/>
              <a:latin typeface="Times New Roman" panose="02020603050405020304" pitchFamily="18" charset="0"/>
              <a:ea typeface="Calibri" panose="020F0502020204030204" pitchFamily="34" charset="0"/>
            </a:endParaRPr>
          </a:p>
        </p:txBody>
      </p:sp>
      <p:sp>
        <p:nvSpPr>
          <p:cNvPr id="18" name="Oval 17"/>
          <p:cNvSpPr/>
          <p:nvPr/>
        </p:nvSpPr>
        <p:spPr>
          <a:xfrm>
            <a:off x="4740239" y="3862947"/>
            <a:ext cx="2698823" cy="1578078"/>
          </a:xfrm>
          <a:prstGeom prst="ellipse">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b="1" dirty="0" err="1" smtClean="0">
                <a:latin typeface="Times New Roman" panose="02020603050405020304" pitchFamily="18" charset="0"/>
                <a:ea typeface="Times New Roman" panose="02020603050405020304" pitchFamily="18" charset="0"/>
              </a:rPr>
              <a:t>a.Hoàn</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sống</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0" name="Rounded Rectangular Callout 19"/>
          <p:cNvSpPr/>
          <p:nvPr/>
        </p:nvSpPr>
        <p:spPr>
          <a:xfrm>
            <a:off x="733179" y="1944465"/>
            <a:ext cx="3936475" cy="1864047"/>
          </a:xfrm>
          <a:prstGeom prst="wedgeRoundRectCallout">
            <a:avLst>
              <a:gd name="adj1" fmla="val 49603"/>
              <a:gd name="adj2" fmla="val 77533"/>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nghèo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ổ </a:t>
            </a:r>
            <a:r>
              <a:rPr lang="en-US" sz="2800" dirty="0" err="1">
                <a:latin typeface="Times New Roman" panose="02020603050405020304" pitchFamily="18" charset="0"/>
                <a:ea typeface="Times New Roman" panose="02020603050405020304" pitchFamily="18" charset="0"/>
              </a:rPr>
              <a:t>chuột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Sue</a:t>
            </a:r>
            <a:endParaRPr lang="en-US" sz="2800" dirty="0">
              <a:effectLst/>
              <a:latin typeface="Times New Roman" panose="02020603050405020304" pitchFamily="18" charset="0"/>
              <a:ea typeface="Times New Roman" panose="02020603050405020304" pitchFamily="18" charset="0"/>
            </a:endParaRPr>
          </a:p>
        </p:txBody>
      </p:sp>
      <p:sp>
        <p:nvSpPr>
          <p:cNvPr id="30" name="Rounded Rectangular Callout 29"/>
          <p:cNvSpPr/>
          <p:nvPr/>
        </p:nvSpPr>
        <p:spPr>
          <a:xfrm>
            <a:off x="6318224" y="1767651"/>
            <a:ext cx="3038836" cy="962874"/>
          </a:xfrm>
          <a:prstGeom prst="wedgeRoundRectCallout">
            <a:avLst>
              <a:gd name="adj1" fmla="val -49953"/>
              <a:gd name="adj2" fmla="val 140617"/>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1" name="Rounded Rectangular Callout 30"/>
          <p:cNvSpPr/>
          <p:nvPr/>
        </p:nvSpPr>
        <p:spPr>
          <a:xfrm>
            <a:off x="8011206" y="3053135"/>
            <a:ext cx="3507694" cy="1350519"/>
          </a:xfrm>
          <a:prstGeom prst="wedgeRoundRectCallout">
            <a:avLst>
              <a:gd name="adj1" fmla="val -59936"/>
              <a:gd name="adj2" fmla="val 77789"/>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a:latin typeface="Times New Roman" panose="02020603050405020304" pitchFamily="18" charset="0"/>
                <a:ea typeface="Times New Roman" panose="02020603050405020304" pitchFamily="18" charset="0"/>
              </a:rPr>
              <a:t>Nghèo khó không có tiền lo thuốc thang.</a:t>
            </a:r>
            <a:endParaRPr lang="en-US" sz="2400">
              <a:effectLst/>
              <a:latin typeface="Times New Roman" panose="02020603050405020304" pitchFamily="18" charset="0"/>
              <a:ea typeface="Times New Roman" panose="02020603050405020304" pitchFamily="18" charset="0"/>
            </a:endParaRPr>
          </a:p>
        </p:txBody>
      </p:sp>
      <p:pic>
        <p:nvPicPr>
          <p:cNvPr id="21" name="Picture 20"/>
          <p:cNvPicPr>
            <a:picLocks noChangeAspect="1"/>
          </p:cNvPicPr>
          <p:nvPr/>
        </p:nvPicPr>
        <p:blipFill>
          <a:blip r:embed="rId7"/>
          <a:stretch>
            <a:fillRect/>
          </a:stretch>
        </p:blipFill>
        <p:spPr>
          <a:xfrm>
            <a:off x="1101356" y="4403654"/>
            <a:ext cx="2792438" cy="16405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4526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ircle(in)">
                                      <p:cBhvr>
                                        <p:cTn id="20" dur="2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circle(in)">
                                      <p:cBhvr>
                                        <p:cTn id="2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30" grpId="0" animBg="1"/>
      <p:bldP spid="3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20221" y="1225906"/>
            <a:ext cx="2999860"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680000"/>
                </a:solidFill>
                <a:effectLst/>
                <a:uLnTx/>
                <a:uFillTx/>
                <a:latin typeface="Times New Roman" panose="02020603050405020304" pitchFamily="18" charset="0"/>
                <a:ea typeface="Calibri" panose="020F0502020204030204" pitchFamily="34" charset="0"/>
                <a:cs typeface="+mn-cs"/>
              </a:rPr>
              <a:t>1.Nhân vật Johnsy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16" name="Group 15"/>
          <p:cNvGrpSpPr/>
          <p:nvPr/>
        </p:nvGrpSpPr>
        <p:grpSpPr>
          <a:xfrm>
            <a:off x="2025650" y="1961330"/>
            <a:ext cx="8128000" cy="3284272"/>
            <a:chOff x="2032000" y="2389239"/>
            <a:chExt cx="8128000" cy="3284272"/>
          </a:xfrm>
        </p:grpSpPr>
        <p:sp>
          <p:nvSpPr>
            <p:cNvPr id="17" name="Freeform 16"/>
            <p:cNvSpPr/>
            <p:nvPr/>
          </p:nvSpPr>
          <p:spPr>
            <a:xfrm>
              <a:off x="2032000" y="2389239"/>
              <a:ext cx="8128000" cy="861271"/>
            </a:xfrm>
            <a:custGeom>
              <a:avLst/>
              <a:gdLst>
                <a:gd name="connsiteX0" fmla="*/ 0 w 8128000"/>
                <a:gd name="connsiteY0" fmla="*/ 86127 h 861271"/>
                <a:gd name="connsiteX1" fmla="*/ 86127 w 8128000"/>
                <a:gd name="connsiteY1" fmla="*/ 0 h 861271"/>
                <a:gd name="connsiteX2" fmla="*/ 8041873 w 8128000"/>
                <a:gd name="connsiteY2" fmla="*/ 0 h 861271"/>
                <a:gd name="connsiteX3" fmla="*/ 8128000 w 8128000"/>
                <a:gd name="connsiteY3" fmla="*/ 86127 h 861271"/>
                <a:gd name="connsiteX4" fmla="*/ 8128000 w 8128000"/>
                <a:gd name="connsiteY4" fmla="*/ 775144 h 861271"/>
                <a:gd name="connsiteX5" fmla="*/ 8041873 w 8128000"/>
                <a:gd name="connsiteY5" fmla="*/ 861271 h 861271"/>
                <a:gd name="connsiteX6" fmla="*/ 86127 w 8128000"/>
                <a:gd name="connsiteY6" fmla="*/ 861271 h 861271"/>
                <a:gd name="connsiteX7" fmla="*/ 0 w 8128000"/>
                <a:gd name="connsiteY7" fmla="*/ 775144 h 861271"/>
                <a:gd name="connsiteX8" fmla="*/ 0 w 8128000"/>
                <a:gd name="connsiteY8" fmla="*/ 86127 h 86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861271">
                  <a:moveTo>
                    <a:pt x="0" y="86127"/>
                  </a:moveTo>
                  <a:cubicBezTo>
                    <a:pt x="0" y="38560"/>
                    <a:pt x="38560" y="0"/>
                    <a:pt x="86127" y="0"/>
                  </a:cubicBezTo>
                  <a:lnTo>
                    <a:pt x="8041873" y="0"/>
                  </a:lnTo>
                  <a:cubicBezTo>
                    <a:pt x="8089440" y="0"/>
                    <a:pt x="8128000" y="38560"/>
                    <a:pt x="8128000" y="86127"/>
                  </a:cubicBezTo>
                  <a:lnTo>
                    <a:pt x="8128000" y="775144"/>
                  </a:lnTo>
                  <a:cubicBezTo>
                    <a:pt x="8128000" y="822711"/>
                    <a:pt x="8089440" y="861271"/>
                    <a:pt x="8041873" y="861271"/>
                  </a:cubicBezTo>
                  <a:lnTo>
                    <a:pt x="86127" y="861271"/>
                  </a:lnTo>
                  <a:cubicBezTo>
                    <a:pt x="38560" y="861271"/>
                    <a:pt x="0" y="822711"/>
                    <a:pt x="0" y="775144"/>
                  </a:cubicBezTo>
                  <a:lnTo>
                    <a:pt x="0" y="8612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566" tIns="60786" rIns="78566" bIns="60786"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 </a:t>
              </a:r>
              <a:r>
                <a:rPr lang="en-US" sz="2800" b="1" kern="1200" dirty="0" err="1" smtClean="0">
                  <a:latin typeface="Times New Roman" panose="02020603050405020304" pitchFamily="18" charset="0"/>
                  <a:cs typeface="Times New Roman" panose="02020603050405020304" pitchFamily="18" charset="0"/>
                </a:rPr>
                <a:t>Diễn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biến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tâm</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trạng</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2032000" y="3440136"/>
              <a:ext cx="1053478" cy="1053478"/>
            </a:xfrm>
            <a:prstGeom prst="roundRect">
              <a:avLst>
                <a:gd name="adj" fmla="val 16670"/>
              </a:avLst>
            </a:prstGeom>
            <a:blipFill rotWithShape="1">
              <a:blip r:embed="rId6"/>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Freeform 21"/>
            <p:cNvSpPr/>
            <p:nvPr/>
          </p:nvSpPr>
          <p:spPr>
            <a:xfrm>
              <a:off x="3148687" y="3440136"/>
              <a:ext cx="7011312" cy="1053478"/>
            </a:xfrm>
            <a:custGeom>
              <a:avLst/>
              <a:gdLst>
                <a:gd name="connsiteX0" fmla="*/ 0 w 7011312"/>
                <a:gd name="connsiteY0" fmla="*/ 175615 h 1053478"/>
                <a:gd name="connsiteX1" fmla="*/ 175615 w 7011312"/>
                <a:gd name="connsiteY1" fmla="*/ 0 h 1053478"/>
                <a:gd name="connsiteX2" fmla="*/ 6835697 w 7011312"/>
                <a:gd name="connsiteY2" fmla="*/ 0 h 1053478"/>
                <a:gd name="connsiteX3" fmla="*/ 7011312 w 7011312"/>
                <a:gd name="connsiteY3" fmla="*/ 175615 h 1053478"/>
                <a:gd name="connsiteX4" fmla="*/ 7011312 w 7011312"/>
                <a:gd name="connsiteY4" fmla="*/ 877863 h 1053478"/>
                <a:gd name="connsiteX5" fmla="*/ 6835697 w 7011312"/>
                <a:gd name="connsiteY5" fmla="*/ 1053478 h 1053478"/>
                <a:gd name="connsiteX6" fmla="*/ 175615 w 7011312"/>
                <a:gd name="connsiteY6" fmla="*/ 1053478 h 1053478"/>
                <a:gd name="connsiteX7" fmla="*/ 0 w 7011312"/>
                <a:gd name="connsiteY7" fmla="*/ 877863 h 1053478"/>
                <a:gd name="connsiteX8" fmla="*/ 0 w 7011312"/>
                <a:gd name="connsiteY8" fmla="*/ 175615 h 105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312" h="1053478">
                  <a:moveTo>
                    <a:pt x="0" y="175615"/>
                  </a:moveTo>
                  <a:cubicBezTo>
                    <a:pt x="0" y="78626"/>
                    <a:pt x="78626" y="0"/>
                    <a:pt x="175615" y="0"/>
                  </a:cubicBezTo>
                  <a:lnTo>
                    <a:pt x="6835697" y="0"/>
                  </a:lnTo>
                  <a:cubicBezTo>
                    <a:pt x="6932686" y="0"/>
                    <a:pt x="7011312" y="78626"/>
                    <a:pt x="7011312" y="175615"/>
                  </a:cubicBezTo>
                  <a:lnTo>
                    <a:pt x="7011312" y="877863"/>
                  </a:lnTo>
                  <a:cubicBezTo>
                    <a:pt x="7011312" y="974852"/>
                    <a:pt x="6932686" y="1053478"/>
                    <a:pt x="6835697" y="1053478"/>
                  </a:cubicBezTo>
                  <a:lnTo>
                    <a:pt x="175615" y="1053478"/>
                  </a:lnTo>
                  <a:cubicBezTo>
                    <a:pt x="78626" y="1053478"/>
                    <a:pt x="0" y="974852"/>
                    <a:pt x="0" y="877863"/>
                  </a:cubicBezTo>
                  <a:lnTo>
                    <a:pt x="0" y="17561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572" tIns="250572" rIns="250572" bIns="25057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bệnh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tuyệt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vọng</a:t>
              </a:r>
              <a:endParaRPr lang="en-US" sz="2800" kern="1200" dirty="0">
                <a:latin typeface="Times New Roman" panose="02020603050405020304" pitchFamily="18" charset="0"/>
                <a:cs typeface="Times New Roman" panose="02020603050405020304" pitchFamily="18" charset="0"/>
              </a:endParaRPr>
            </a:p>
          </p:txBody>
        </p:sp>
        <p:sp>
          <p:nvSpPr>
            <p:cNvPr id="23" name="Rounded Rectangle 22"/>
            <p:cNvSpPr/>
            <p:nvPr/>
          </p:nvSpPr>
          <p:spPr>
            <a:xfrm>
              <a:off x="2032000" y="4620033"/>
              <a:ext cx="1053478" cy="1053478"/>
            </a:xfrm>
            <a:prstGeom prst="roundRect">
              <a:avLst>
                <a:gd name="adj" fmla="val 16670"/>
              </a:avLst>
            </a:prstGeom>
            <a:blipFill rotWithShape="1">
              <a:blip r:embed="rId7"/>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Freeform 24"/>
            <p:cNvSpPr/>
            <p:nvPr/>
          </p:nvSpPr>
          <p:spPr>
            <a:xfrm>
              <a:off x="3148687" y="4620033"/>
              <a:ext cx="7011312" cy="1053478"/>
            </a:xfrm>
            <a:custGeom>
              <a:avLst/>
              <a:gdLst>
                <a:gd name="connsiteX0" fmla="*/ 0 w 7011312"/>
                <a:gd name="connsiteY0" fmla="*/ 175615 h 1053478"/>
                <a:gd name="connsiteX1" fmla="*/ 175615 w 7011312"/>
                <a:gd name="connsiteY1" fmla="*/ 0 h 1053478"/>
                <a:gd name="connsiteX2" fmla="*/ 6835697 w 7011312"/>
                <a:gd name="connsiteY2" fmla="*/ 0 h 1053478"/>
                <a:gd name="connsiteX3" fmla="*/ 7011312 w 7011312"/>
                <a:gd name="connsiteY3" fmla="*/ 175615 h 1053478"/>
                <a:gd name="connsiteX4" fmla="*/ 7011312 w 7011312"/>
                <a:gd name="connsiteY4" fmla="*/ 877863 h 1053478"/>
                <a:gd name="connsiteX5" fmla="*/ 6835697 w 7011312"/>
                <a:gd name="connsiteY5" fmla="*/ 1053478 h 1053478"/>
                <a:gd name="connsiteX6" fmla="*/ 175615 w 7011312"/>
                <a:gd name="connsiteY6" fmla="*/ 1053478 h 1053478"/>
                <a:gd name="connsiteX7" fmla="*/ 0 w 7011312"/>
                <a:gd name="connsiteY7" fmla="*/ 877863 h 1053478"/>
                <a:gd name="connsiteX8" fmla="*/ 0 w 7011312"/>
                <a:gd name="connsiteY8" fmla="*/ 175615 h 105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312" h="1053478">
                  <a:moveTo>
                    <a:pt x="0" y="175615"/>
                  </a:moveTo>
                  <a:cubicBezTo>
                    <a:pt x="0" y="78626"/>
                    <a:pt x="78626" y="0"/>
                    <a:pt x="175615" y="0"/>
                  </a:cubicBezTo>
                  <a:lnTo>
                    <a:pt x="6835697" y="0"/>
                  </a:lnTo>
                  <a:cubicBezTo>
                    <a:pt x="6932686" y="0"/>
                    <a:pt x="7011312" y="78626"/>
                    <a:pt x="7011312" y="175615"/>
                  </a:cubicBezTo>
                  <a:lnTo>
                    <a:pt x="7011312" y="877863"/>
                  </a:lnTo>
                  <a:cubicBezTo>
                    <a:pt x="7011312" y="974852"/>
                    <a:pt x="6932686" y="1053478"/>
                    <a:pt x="6835697" y="1053478"/>
                  </a:cubicBezTo>
                  <a:lnTo>
                    <a:pt x="175615" y="1053478"/>
                  </a:lnTo>
                  <a:cubicBezTo>
                    <a:pt x="78626" y="1053478"/>
                    <a:pt x="0" y="974852"/>
                    <a:pt x="0" y="877863"/>
                  </a:cubicBezTo>
                  <a:lnTo>
                    <a:pt x="0" y="17561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572" tIns="250572" rIns="250572" bIns="25057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Suy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chiếc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lìa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0143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20221" y="1225906"/>
            <a:ext cx="2999860"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680000"/>
                </a:solidFill>
                <a:effectLst/>
                <a:uLnTx/>
                <a:uFillTx/>
                <a:latin typeface="Times New Roman" panose="02020603050405020304" pitchFamily="18" charset="0"/>
                <a:ea typeface="Calibri" panose="020F0502020204030204" pitchFamily="34" charset="0"/>
                <a:cs typeface="+mn-cs"/>
              </a:rPr>
              <a:t>1.Nhân vật Johnsy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7" name="Picture 6"/>
          <p:cNvPicPr>
            <a:picLocks noChangeAspect="1"/>
          </p:cNvPicPr>
          <p:nvPr/>
        </p:nvPicPr>
        <p:blipFill>
          <a:blip r:embed="rId6"/>
          <a:stretch>
            <a:fillRect/>
          </a:stretch>
        </p:blipFill>
        <p:spPr>
          <a:xfrm>
            <a:off x="796413" y="2336053"/>
            <a:ext cx="2823668" cy="3291705"/>
          </a:xfrm>
          <a:prstGeom prst="rect">
            <a:avLst/>
          </a:prstGeom>
        </p:spPr>
      </p:pic>
      <p:sp>
        <p:nvSpPr>
          <p:cNvPr id="4" name="Rectangle 3"/>
          <p:cNvSpPr/>
          <p:nvPr/>
        </p:nvSpPr>
        <p:spPr>
          <a:xfrm>
            <a:off x="1358636" y="3470380"/>
            <a:ext cx="1694280" cy="954107"/>
          </a:xfrm>
          <a:prstGeom prst="rect">
            <a:avLst/>
          </a:prstGeom>
          <a:solidFill>
            <a:schemeClr val="bg1"/>
          </a:solidFill>
        </p:spPr>
        <p:txBody>
          <a:bodyPr wrap="square">
            <a:spAutoFit/>
          </a:bodyPr>
          <a:lstStyle/>
          <a:p>
            <a:pPr algn="just">
              <a:spcAft>
                <a:spcPts val="1200"/>
              </a:spcAft>
            </a:pPr>
            <a:r>
              <a:rPr lang="en-US" sz="2800" dirty="0" err="1">
                <a:latin typeface="Times New Roman" panose="02020603050405020304" pitchFamily="18" charset="0"/>
                <a:ea typeface="Times New Roman" panose="02020603050405020304" pitchFamily="18" charset="0"/>
              </a:rPr>
              <a:t>Johnsy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1" name="Rounded Rectangle 10"/>
          <p:cNvSpPr/>
          <p:nvPr/>
        </p:nvSpPr>
        <p:spPr>
          <a:xfrm>
            <a:off x="3893794" y="2065650"/>
            <a:ext cx="6226732" cy="1045853"/>
          </a:xfrm>
          <a:prstGeom prst="round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8" name="Rounded Rectangle 27"/>
          <p:cNvSpPr/>
          <p:nvPr/>
        </p:nvSpPr>
        <p:spPr>
          <a:xfrm>
            <a:off x="3893793" y="3362452"/>
            <a:ext cx="6226732" cy="1045853"/>
          </a:xfrm>
          <a:prstGeom prst="round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nl-NL" sz="2800" dirty="0">
                <a:latin typeface="Times New Roman" panose="02020603050405020304" pitchFamily="18" charset="0"/>
                <a:ea typeface="Times New Roman" panose="02020603050405020304" pitchFamily="18" charset="0"/>
              </a:rPr>
              <a:t>Muốn ăn cháo, uống sữa, ngắm mình trong gương vẽ vịnh </a:t>
            </a:r>
            <a:r>
              <a:rPr lang="nl-NL" sz="2800" dirty="0" smtClean="0">
                <a:latin typeface="Times New Roman" panose="02020603050405020304" pitchFamily="18" charset="0"/>
                <a:ea typeface="Times New Roman" panose="02020603050405020304" pitchFamily="18" charset="0"/>
              </a:rPr>
              <a:t>Na-pơ. </a:t>
            </a:r>
            <a:endParaRPr lang="en-US" sz="2800" dirty="0">
              <a:effectLst/>
              <a:latin typeface="Times New Roman" panose="02020603050405020304" pitchFamily="18" charset="0"/>
              <a:ea typeface="Times New Roman" panose="02020603050405020304" pitchFamily="18" charset="0"/>
            </a:endParaRPr>
          </a:p>
        </p:txBody>
      </p:sp>
      <p:sp>
        <p:nvSpPr>
          <p:cNvPr id="29" name="Rounded Rectangle 28"/>
          <p:cNvSpPr/>
          <p:nvPr/>
        </p:nvSpPr>
        <p:spPr>
          <a:xfrm>
            <a:off x="3893792" y="4659253"/>
            <a:ext cx="6226732" cy="1045853"/>
          </a:xfrm>
          <a:prstGeom prst="round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tabLst>
                <a:tab pos="2000250" algn="l"/>
              </a:tabLst>
            </a:pPr>
            <a:r>
              <a:rPr lang="nl-NL" sz="2800">
                <a:latin typeface="Times New Roman" panose="02020603050405020304" pitchFamily="18" charset="0"/>
                <a:ea typeface="Times New Roman" panose="02020603050405020304" pitchFamily="18" charset="0"/>
              </a:rPr>
              <a:t>Thấy mình tệ, thấy muốn chết là một cái tội.</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617102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47782" y="1147655"/>
            <a:ext cx="2501326" cy="523220"/>
          </a:xfrm>
          <a:prstGeom prst="rect">
            <a:avLst/>
          </a:prstGeom>
        </p:spPr>
        <p:txBody>
          <a:bodyPr wrap="none">
            <a:spAutoFit/>
          </a:bodyPr>
          <a:lstStyle/>
          <a:p>
            <a:pPr marR="30480" algn="just">
              <a:spcAft>
                <a:spcPts val="1200"/>
              </a:spcAft>
            </a:pPr>
            <a:r>
              <a:rPr lang="en-US" sz="2800" b="1" i="1" u="sng" dirty="0">
                <a:solidFill>
                  <a:srgbClr val="0000CC"/>
                </a:solidFill>
                <a:latin typeface="Times New Roman" panose="02020603050405020304" pitchFamily="18" charset="0"/>
                <a:ea typeface="Calibri" panose="020F0502020204030204" pitchFamily="34" charset="0"/>
              </a:rPr>
              <a:t>2.</a:t>
            </a:r>
            <a:r>
              <a:rPr lang="pt-BR" sz="2800" b="1" i="1" u="sng" dirty="0">
                <a:solidFill>
                  <a:srgbClr val="0000CC"/>
                </a:solidFill>
                <a:latin typeface="Times New Roman" panose="02020603050405020304" pitchFamily="18" charset="0"/>
                <a:ea typeface="Calibri" panose="020F0502020204030204" pitchFamily="34" charset="0"/>
              </a:rPr>
              <a:t>Nhân vật Sue</a:t>
            </a:r>
            <a:endParaRPr lang="en-US" sz="2800" dirty="0">
              <a:effectLst/>
              <a:latin typeface="Times New Roman" panose="02020603050405020304" pitchFamily="18" charset="0"/>
              <a:ea typeface="Calibri" panose="020F0502020204030204" pitchFamily="34" charset="0"/>
            </a:endParaRPr>
          </a:p>
        </p:txBody>
      </p:sp>
      <p:grpSp>
        <p:nvGrpSpPr>
          <p:cNvPr id="13" name="Group 12"/>
          <p:cNvGrpSpPr/>
          <p:nvPr/>
        </p:nvGrpSpPr>
        <p:grpSpPr>
          <a:xfrm>
            <a:off x="1192017" y="1876088"/>
            <a:ext cx="9795266" cy="3938488"/>
            <a:chOff x="1199698" y="1625042"/>
            <a:chExt cx="9795266" cy="3938488"/>
          </a:xfrm>
        </p:grpSpPr>
        <p:sp>
          <p:nvSpPr>
            <p:cNvPr id="14" name="Freeform 13"/>
            <p:cNvSpPr/>
            <p:nvPr/>
          </p:nvSpPr>
          <p:spPr>
            <a:xfrm>
              <a:off x="6094796" y="2742927"/>
              <a:ext cx="3842911" cy="400816"/>
            </a:xfrm>
            <a:custGeom>
              <a:avLst/>
              <a:gdLst/>
              <a:ahLst/>
              <a:cxnLst/>
              <a:rect l="0" t="0" r="0" b="0"/>
              <a:pathLst>
                <a:path>
                  <a:moveTo>
                    <a:pt x="0" y="0"/>
                  </a:moveTo>
                  <a:lnTo>
                    <a:pt x="0" y="178792"/>
                  </a:lnTo>
                  <a:lnTo>
                    <a:pt x="3842911" y="178792"/>
                  </a:lnTo>
                  <a:lnTo>
                    <a:pt x="3842911" y="40081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6094796" y="2698683"/>
              <a:ext cx="1279280" cy="444047"/>
            </a:xfrm>
            <a:custGeom>
              <a:avLst/>
              <a:gdLst/>
              <a:ahLst/>
              <a:cxnLst/>
              <a:rect l="0" t="0" r="0" b="0"/>
              <a:pathLst>
                <a:path>
                  <a:moveTo>
                    <a:pt x="0" y="0"/>
                  </a:moveTo>
                  <a:lnTo>
                    <a:pt x="0" y="222023"/>
                  </a:lnTo>
                  <a:lnTo>
                    <a:pt x="1279280" y="222023"/>
                  </a:lnTo>
                  <a:lnTo>
                    <a:pt x="1279280" y="44404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4815516" y="2698683"/>
              <a:ext cx="1279280" cy="444047"/>
            </a:xfrm>
            <a:custGeom>
              <a:avLst/>
              <a:gdLst/>
              <a:ahLst/>
              <a:cxnLst/>
              <a:rect l="0" t="0" r="0" b="0"/>
              <a:pathLst>
                <a:path>
                  <a:moveTo>
                    <a:pt x="1279280" y="0"/>
                  </a:moveTo>
                  <a:lnTo>
                    <a:pt x="1279280" y="222023"/>
                  </a:lnTo>
                  <a:lnTo>
                    <a:pt x="0" y="222023"/>
                  </a:lnTo>
                  <a:lnTo>
                    <a:pt x="0" y="44404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2256955" y="2698683"/>
              <a:ext cx="3837841" cy="444047"/>
            </a:xfrm>
            <a:custGeom>
              <a:avLst/>
              <a:gdLst/>
              <a:ahLst/>
              <a:cxnLst/>
              <a:rect l="0" t="0" r="0" b="0"/>
              <a:pathLst>
                <a:path>
                  <a:moveTo>
                    <a:pt x="3837841" y="0"/>
                  </a:moveTo>
                  <a:lnTo>
                    <a:pt x="3837841" y="222023"/>
                  </a:lnTo>
                  <a:lnTo>
                    <a:pt x="0" y="222023"/>
                  </a:lnTo>
                  <a:lnTo>
                    <a:pt x="0" y="44404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a:xfrm>
              <a:off x="3878928" y="1625042"/>
              <a:ext cx="4527247" cy="1132658"/>
            </a:xfrm>
            <a:custGeom>
              <a:avLst/>
              <a:gdLst>
                <a:gd name="connsiteX0" fmla="*/ 0 w 4381419"/>
                <a:gd name="connsiteY0" fmla="*/ 0 h 1057256"/>
                <a:gd name="connsiteX1" fmla="*/ 4381419 w 4381419"/>
                <a:gd name="connsiteY1" fmla="*/ 0 h 1057256"/>
                <a:gd name="connsiteX2" fmla="*/ 4381419 w 4381419"/>
                <a:gd name="connsiteY2" fmla="*/ 1057256 h 1057256"/>
                <a:gd name="connsiteX3" fmla="*/ 0 w 4381419"/>
                <a:gd name="connsiteY3" fmla="*/ 1057256 h 1057256"/>
                <a:gd name="connsiteX4" fmla="*/ 0 w 4381419"/>
                <a:gd name="connsiteY4" fmla="*/ 0 h 105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419" h="1057256">
                  <a:moveTo>
                    <a:pt x="0" y="0"/>
                  </a:moveTo>
                  <a:lnTo>
                    <a:pt x="4381419" y="0"/>
                  </a:lnTo>
                  <a:lnTo>
                    <a:pt x="4381419" y="1057256"/>
                  </a:lnTo>
                  <a:lnTo>
                    <a:pt x="0" y="1057256"/>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err="1" smtClean="0">
                  <a:latin typeface="Times New Roman" panose="02020603050405020304" pitchFamily="18" charset="0"/>
                  <a:cs typeface="Times New Roman" panose="02020603050405020304" pitchFamily="18" charset="0"/>
                </a:rPr>
                <a:t>Tấm</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lòng</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yêu</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thương</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của</a:t>
              </a:r>
              <a:r>
                <a:rPr lang="en-US" sz="3800" kern="1200" dirty="0" smtClean="0">
                  <a:latin typeface="Times New Roman" panose="02020603050405020304" pitchFamily="18" charset="0"/>
                  <a:cs typeface="Times New Roman" panose="02020603050405020304" pitchFamily="18" charset="0"/>
                </a:rPr>
                <a:t> Sue </a:t>
              </a:r>
              <a:r>
                <a:rPr lang="en-US" sz="3800" kern="1200" dirty="0" err="1" smtClean="0">
                  <a:latin typeface="Times New Roman" panose="02020603050405020304" pitchFamily="18" charset="0"/>
                  <a:cs typeface="Times New Roman" panose="02020603050405020304" pitchFamily="18" charset="0"/>
                </a:rPr>
                <a:t>với</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Johnsy</a:t>
              </a:r>
              <a:r>
                <a:rPr lang="en-US" sz="3800" kern="1200" dirty="0" smtClean="0">
                  <a:latin typeface="Times New Roman" panose="02020603050405020304" pitchFamily="18" charset="0"/>
                  <a:cs typeface="Times New Roman" panose="02020603050405020304" pitchFamily="18" charset="0"/>
                </a:rPr>
                <a:t>:</a:t>
              </a:r>
              <a:endParaRPr lang="en-US" sz="3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1199698" y="3099499"/>
              <a:ext cx="2114513" cy="2464031"/>
            </a:xfrm>
            <a:custGeom>
              <a:avLst/>
              <a:gdLst>
                <a:gd name="connsiteX0" fmla="*/ 0 w 2114513"/>
                <a:gd name="connsiteY0" fmla="*/ 0 h 2464031"/>
                <a:gd name="connsiteX1" fmla="*/ 2114513 w 2114513"/>
                <a:gd name="connsiteY1" fmla="*/ 0 h 2464031"/>
                <a:gd name="connsiteX2" fmla="*/ 2114513 w 2114513"/>
                <a:gd name="connsiteY2" fmla="*/ 2464031 h 2464031"/>
                <a:gd name="connsiteX3" fmla="*/ 0 w 2114513"/>
                <a:gd name="connsiteY3" fmla="*/ 2464031 h 2464031"/>
                <a:gd name="connsiteX4" fmla="*/ 0 w 2114513"/>
                <a:gd name="connsiteY4" fmla="*/ 0 h 246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13" h="2464031">
                  <a:moveTo>
                    <a:pt x="0" y="0"/>
                  </a:moveTo>
                  <a:lnTo>
                    <a:pt x="2114513" y="0"/>
                  </a:lnTo>
                  <a:lnTo>
                    <a:pt x="2114513" y="2464031"/>
                  </a:lnTo>
                  <a:lnTo>
                    <a:pt x="0" y="2464031"/>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sóc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Johnsy</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3758259" y="3099499"/>
              <a:ext cx="2114513" cy="2464031"/>
            </a:xfrm>
            <a:custGeom>
              <a:avLst/>
              <a:gdLst>
                <a:gd name="connsiteX0" fmla="*/ 0 w 2114513"/>
                <a:gd name="connsiteY0" fmla="*/ 0 h 2574018"/>
                <a:gd name="connsiteX1" fmla="*/ 2114513 w 2114513"/>
                <a:gd name="connsiteY1" fmla="*/ 0 h 2574018"/>
                <a:gd name="connsiteX2" fmla="*/ 2114513 w 2114513"/>
                <a:gd name="connsiteY2" fmla="*/ 2574018 h 2574018"/>
                <a:gd name="connsiteX3" fmla="*/ 0 w 2114513"/>
                <a:gd name="connsiteY3" fmla="*/ 2574018 h 2574018"/>
                <a:gd name="connsiteX4" fmla="*/ 0 w 2114513"/>
                <a:gd name="connsiteY4" fmla="*/ 0 h 257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13" h="2574018">
                  <a:moveTo>
                    <a:pt x="0" y="0"/>
                  </a:moveTo>
                  <a:lnTo>
                    <a:pt x="2114513" y="0"/>
                  </a:lnTo>
                  <a:lnTo>
                    <a:pt x="2114513" y="2574018"/>
                  </a:lnTo>
                  <a:lnTo>
                    <a:pt x="0" y="2574018"/>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Lo </a:t>
              </a:r>
              <a:r>
                <a:rPr lang="en-US" sz="2800" kern="1200" dirty="0" err="1" smtClean="0">
                  <a:latin typeface="Times New Roman" panose="02020603050405020304" pitchFamily="18" charset="0"/>
                  <a:cs typeface="Times New Roman" panose="02020603050405020304" pitchFamily="18" charset="0"/>
                </a:rPr>
                <a:t>sợ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dần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6316820" y="3099499"/>
              <a:ext cx="2114513" cy="2464031"/>
            </a:xfrm>
            <a:custGeom>
              <a:avLst/>
              <a:gdLst>
                <a:gd name="connsiteX0" fmla="*/ 0 w 2114513"/>
                <a:gd name="connsiteY0" fmla="*/ 0 h 2597552"/>
                <a:gd name="connsiteX1" fmla="*/ 2114513 w 2114513"/>
                <a:gd name="connsiteY1" fmla="*/ 0 h 2597552"/>
                <a:gd name="connsiteX2" fmla="*/ 2114513 w 2114513"/>
                <a:gd name="connsiteY2" fmla="*/ 2597552 h 2597552"/>
                <a:gd name="connsiteX3" fmla="*/ 0 w 2114513"/>
                <a:gd name="connsiteY3" fmla="*/ 2597552 h 2597552"/>
                <a:gd name="connsiteX4" fmla="*/ 0 w 2114513"/>
                <a:gd name="connsiteY4" fmla="*/ 0 h 2597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13" h="2597552">
                  <a:moveTo>
                    <a:pt x="0" y="0"/>
                  </a:moveTo>
                  <a:lnTo>
                    <a:pt x="2114513" y="0"/>
                  </a:lnTo>
                  <a:lnTo>
                    <a:pt x="2114513" y="2597552"/>
                  </a:lnTo>
                  <a:lnTo>
                    <a:pt x="0" y="2597552"/>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Lo </a:t>
              </a:r>
              <a:r>
                <a:rPr lang="en-US" sz="2800" kern="1200" dirty="0" err="1" smtClean="0">
                  <a:latin typeface="Times New Roman" panose="02020603050405020304" pitchFamily="18" charset="0"/>
                  <a:cs typeface="Times New Roman" panose="02020603050405020304" pitchFamily="18" charset="0"/>
                </a:rPr>
                <a:t>lắng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Johnsy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kéo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lên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8880451" y="3099499"/>
              <a:ext cx="2114513" cy="2464031"/>
            </a:xfrm>
            <a:custGeom>
              <a:avLst/>
              <a:gdLst>
                <a:gd name="connsiteX0" fmla="*/ 0 w 2114513"/>
                <a:gd name="connsiteY0" fmla="*/ 0 h 3283902"/>
                <a:gd name="connsiteX1" fmla="*/ 2114513 w 2114513"/>
                <a:gd name="connsiteY1" fmla="*/ 0 h 3283902"/>
                <a:gd name="connsiteX2" fmla="*/ 2114513 w 2114513"/>
                <a:gd name="connsiteY2" fmla="*/ 3283902 h 3283902"/>
                <a:gd name="connsiteX3" fmla="*/ 0 w 2114513"/>
                <a:gd name="connsiteY3" fmla="*/ 3283902 h 3283902"/>
                <a:gd name="connsiteX4" fmla="*/ 0 w 2114513"/>
                <a:gd name="connsiteY4" fmla="*/ 0 h 328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13" h="3283902">
                  <a:moveTo>
                    <a:pt x="0" y="0"/>
                  </a:moveTo>
                  <a:lnTo>
                    <a:pt x="2114513" y="0"/>
                  </a:lnTo>
                  <a:lnTo>
                    <a:pt x="2114513" y="3283902"/>
                  </a:lnTo>
                  <a:lnTo>
                    <a:pt x="0" y="3283902"/>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vui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mừng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chiếc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chưa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rụng</a:t>
              </a:r>
              <a:r>
                <a:rPr lang="en-US" sz="2800" kern="1200" dirty="0" smtClean="0"/>
                <a:t>.</a:t>
              </a:r>
              <a:endParaRPr lang="en-US" sz="2800" kern="1200" dirty="0"/>
            </a:p>
          </p:txBody>
        </p:sp>
      </p:grpSp>
      <p:pic>
        <p:nvPicPr>
          <p:cNvPr id="25" name="Picture 24"/>
          <p:cNvPicPr>
            <a:picLocks noChangeAspect="1"/>
          </p:cNvPicPr>
          <p:nvPr/>
        </p:nvPicPr>
        <p:blipFill rotWithShape="1">
          <a:blip r:embed="rId6"/>
          <a:srcRect t="19079" b="14553"/>
          <a:stretch/>
        </p:blipFill>
        <p:spPr>
          <a:xfrm>
            <a:off x="9163741" y="1379025"/>
            <a:ext cx="1701998" cy="1592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7127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47782" y="1147655"/>
            <a:ext cx="250132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1" u="sng"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2.</a:t>
            </a:r>
            <a:r>
              <a:rPr kumimoji="0" lang="pt-BR" sz="2800" b="1" i="1" u="sng"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Nhân vật Sue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1287141" y="2056173"/>
            <a:ext cx="5434804" cy="3693319"/>
          </a:xfrm>
          <a:prstGeom prst="rect">
            <a:avLst/>
          </a:prstGeom>
        </p:spPr>
        <p:txBody>
          <a:bodyPr wrap="square">
            <a:spAutoFit/>
          </a:bodyPr>
          <a:lstStyle/>
          <a:p>
            <a:pPr algn="just">
              <a:spcAft>
                <a:spcPts val="1200"/>
              </a:spcAft>
            </a:pPr>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Sue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Johnsy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mật</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của</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a:t>
            </a:r>
          </a:p>
          <a:p>
            <a:pPr algn="just">
              <a:spcAft>
                <a:spcPts val="1200"/>
              </a:spcAft>
            </a:pPr>
            <a:r>
              <a:rPr lang="en-US" sz="2800" dirty="0">
                <a:latin typeface="Times New Roman" panose="02020603050405020304" pitchFamily="18" charset="0"/>
                <a:ea typeface="Times New Roman" panose="02020603050405020304" pitchFamily="18" charset="0"/>
              </a:rPr>
              <a:t>→ Sue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giàu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Behrman.</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7336214" y="1904331"/>
            <a:ext cx="3555944" cy="3976315"/>
          </a:xfrm>
          <a:prstGeom prst="rect">
            <a:avLst/>
          </a:prstGeom>
        </p:spPr>
      </p:pic>
    </p:spTree>
    <p:extLst>
      <p:ext uri="{BB962C8B-B14F-4D97-AF65-F5344CB8AC3E}">
        <p14:creationId xmlns:p14="http://schemas.microsoft.com/office/powerpoint/2010/main" val="346581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78524" y="1377852"/>
            <a:ext cx="7055136" cy="523220"/>
          </a:xfrm>
          <a:prstGeom prst="rect">
            <a:avLst/>
          </a:prstGeom>
        </p:spPr>
        <p:txBody>
          <a:bodyPr wrap="none">
            <a:spAutoFit/>
          </a:bodyPr>
          <a:lstStyle/>
          <a:p>
            <a:pPr algn="just">
              <a:spcAft>
                <a:spcPts val="1200"/>
              </a:spcAft>
            </a:pPr>
            <a:r>
              <a:rPr lang="pt-BR" sz="2800" b="1" i="1" u="sng" dirty="0">
                <a:solidFill>
                  <a:srgbClr val="0000CC"/>
                </a:solidFill>
                <a:latin typeface="Times New Roman" panose="02020603050405020304" pitchFamily="18" charset="0"/>
                <a:ea typeface="Times New Roman" panose="02020603050405020304" pitchFamily="18" charset="0"/>
              </a:rPr>
              <a:t>3. Cụ  </a:t>
            </a:r>
            <a:r>
              <a:rPr lang="en-US" sz="2800" b="1" u="sng" dirty="0">
                <a:solidFill>
                  <a:srgbClr val="0000CC"/>
                </a:solidFill>
                <a:latin typeface="Times New Roman" panose="02020603050405020304" pitchFamily="18" charset="0"/>
                <a:ea typeface="Times New Roman" panose="02020603050405020304" pitchFamily="18" charset="0"/>
              </a:rPr>
              <a:t>Behrman </a:t>
            </a:r>
            <a:r>
              <a:rPr lang="en-US" sz="2800" b="1" u="sng" dirty="0" err="1">
                <a:solidFill>
                  <a:srgbClr val="0000CC"/>
                </a:solidFill>
                <a:latin typeface="Times New Roman" panose="02020603050405020304" pitchFamily="18" charset="0"/>
                <a:ea typeface="Times New Roman" panose="02020603050405020304" pitchFamily="18" charset="0"/>
              </a:rPr>
              <a:t>và</a:t>
            </a:r>
            <a:r>
              <a:rPr lang="en-US" sz="2800" b="1" u="sng" dirty="0">
                <a:solidFill>
                  <a:srgbClr val="0000CC"/>
                </a:solidFill>
                <a:latin typeface="Times New Roman" panose="02020603050405020304" pitchFamily="18" charset="0"/>
                <a:ea typeface="Times New Roman" panose="02020603050405020304" pitchFamily="18" charset="0"/>
              </a:rPr>
              <a:t> </a:t>
            </a:r>
            <a:r>
              <a:rPr lang="en-US" sz="2800" b="1" u="sng" dirty="0" err="1">
                <a:solidFill>
                  <a:srgbClr val="0000CC"/>
                </a:solidFill>
                <a:latin typeface="Times New Roman" panose="02020603050405020304" pitchFamily="18" charset="0"/>
                <a:ea typeface="Times New Roman" panose="02020603050405020304" pitchFamily="18" charset="0"/>
              </a:rPr>
              <a:t>kiệt</a:t>
            </a:r>
            <a:r>
              <a:rPr lang="en-US" sz="2800" b="1" u="sng" dirty="0">
                <a:solidFill>
                  <a:srgbClr val="0000CC"/>
                </a:solidFill>
                <a:latin typeface="Times New Roman" panose="02020603050405020304" pitchFamily="18" charset="0"/>
                <a:ea typeface="Times New Roman" panose="02020603050405020304" pitchFamily="18" charset="0"/>
              </a:rPr>
              <a:t> </a:t>
            </a:r>
            <a:r>
              <a:rPr lang="en-US" sz="2800" b="1" u="sng" dirty="0" err="1">
                <a:solidFill>
                  <a:srgbClr val="0000CC"/>
                </a:solidFill>
                <a:latin typeface="Times New Roman" panose="02020603050405020304" pitchFamily="18" charset="0"/>
                <a:ea typeface="Times New Roman" panose="02020603050405020304" pitchFamily="18" charset="0"/>
              </a:rPr>
              <a:t>tác</a:t>
            </a:r>
            <a:r>
              <a:rPr lang="en-US" sz="2800" b="1" u="sng" dirty="0">
                <a:solidFill>
                  <a:srgbClr val="0000CC"/>
                </a:solidFill>
                <a:latin typeface="Times New Roman" panose="02020603050405020304" pitchFamily="18" charset="0"/>
                <a:ea typeface="Times New Roman" panose="02020603050405020304" pitchFamily="18" charset="0"/>
              </a:rPr>
              <a:t> </a:t>
            </a:r>
            <a:r>
              <a:rPr lang="en-US" sz="2800" b="1" u="sng" dirty="0" err="1">
                <a:solidFill>
                  <a:srgbClr val="0000CC"/>
                </a:solidFill>
                <a:latin typeface="Times New Roman" panose="02020603050405020304" pitchFamily="18" charset="0"/>
                <a:ea typeface="Times New Roman" panose="02020603050405020304" pitchFamily="18" charset="0"/>
              </a:rPr>
              <a:t>chiếc</a:t>
            </a:r>
            <a:r>
              <a:rPr lang="en-US" sz="2800" b="1" u="sng" dirty="0">
                <a:solidFill>
                  <a:srgbClr val="0000CC"/>
                </a:solidFill>
                <a:latin typeface="Times New Roman" panose="02020603050405020304" pitchFamily="18" charset="0"/>
                <a:ea typeface="Times New Roman" panose="02020603050405020304" pitchFamily="18" charset="0"/>
              </a:rPr>
              <a:t> </a:t>
            </a:r>
            <a:r>
              <a:rPr lang="en-US" sz="2800" b="1" u="sng" dirty="0" err="1">
                <a:solidFill>
                  <a:srgbClr val="0000CC"/>
                </a:solidFill>
                <a:latin typeface="Times New Roman" panose="02020603050405020304" pitchFamily="18" charset="0"/>
                <a:ea typeface="Times New Roman" panose="02020603050405020304" pitchFamily="18" charset="0"/>
              </a:rPr>
              <a:t>lá</a:t>
            </a:r>
            <a:r>
              <a:rPr lang="en-US" sz="2800" b="1" u="sng" dirty="0">
                <a:solidFill>
                  <a:srgbClr val="0000CC"/>
                </a:solidFill>
                <a:latin typeface="Times New Roman" panose="02020603050405020304" pitchFamily="18" charset="0"/>
                <a:ea typeface="Times New Roman" panose="02020603050405020304" pitchFamily="18" charset="0"/>
              </a:rPr>
              <a:t> </a:t>
            </a:r>
            <a:r>
              <a:rPr lang="en-US" sz="2800" b="1" u="sng" dirty="0" err="1">
                <a:solidFill>
                  <a:srgbClr val="0000CC"/>
                </a:solidFill>
                <a:latin typeface="Times New Roman" panose="02020603050405020304" pitchFamily="18" charset="0"/>
                <a:ea typeface="Times New Roman" panose="02020603050405020304" pitchFamily="18" charset="0"/>
              </a:rPr>
              <a:t>cuối</a:t>
            </a:r>
            <a:r>
              <a:rPr lang="en-US" sz="2800" b="1" u="sng" dirty="0">
                <a:solidFill>
                  <a:srgbClr val="0000CC"/>
                </a:solidFill>
                <a:latin typeface="Times New Roman" panose="02020603050405020304" pitchFamily="18" charset="0"/>
                <a:ea typeface="Times New Roman" panose="02020603050405020304" pitchFamily="18" charset="0"/>
              </a:rPr>
              <a:t> </a:t>
            </a:r>
            <a:r>
              <a:rPr lang="en-US" sz="2800" b="1" u="sng" dirty="0" err="1">
                <a:solidFill>
                  <a:srgbClr val="0000CC"/>
                </a:solidFill>
                <a:latin typeface="Times New Roman" panose="02020603050405020304" pitchFamily="18" charset="0"/>
                <a:ea typeface="Times New Roman" panose="02020603050405020304" pitchFamily="18" charset="0"/>
              </a:rPr>
              <a:t>cùng</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rotWithShape="1">
          <a:blip r:embed="rId6"/>
          <a:srcRect b="18669"/>
          <a:stretch/>
        </p:blipFill>
        <p:spPr>
          <a:xfrm>
            <a:off x="803764" y="3233639"/>
            <a:ext cx="4373665" cy="2667851"/>
          </a:xfrm>
          <a:prstGeom prst="rect">
            <a:avLst/>
          </a:prstGeom>
        </p:spPr>
      </p:pic>
      <p:sp>
        <p:nvSpPr>
          <p:cNvPr id="12" name="Flowchart: Manual Input 11"/>
          <p:cNvSpPr/>
          <p:nvPr/>
        </p:nvSpPr>
        <p:spPr>
          <a:xfrm>
            <a:off x="1208717" y="2091475"/>
            <a:ext cx="3583638" cy="796413"/>
          </a:xfrm>
          <a:prstGeom prst="flowChartManualInput">
            <a:avLst/>
          </a:prstGeom>
          <a:solidFill>
            <a:schemeClr val="accent6">
              <a:lumMod val="5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HOẠT ĐỘNG NHÓM</a:t>
            </a:r>
            <a:endParaRPr lang="en-US" sz="2400" b="1" dirty="0">
              <a:latin typeface="Times New Roman" panose="02020603050405020304" pitchFamily="18"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935978916"/>
              </p:ext>
            </p:extLst>
          </p:nvPr>
        </p:nvGraphicFramePr>
        <p:xfrm>
          <a:off x="5484386" y="2598494"/>
          <a:ext cx="5899356" cy="3627120"/>
        </p:xfrm>
        <a:graphic>
          <a:graphicData uri="http://schemas.openxmlformats.org/drawingml/2006/table">
            <a:tbl>
              <a:tblPr firstRow="1" bandRow="1">
                <a:tableStyleId>{5C22544A-7EE6-4342-B048-85BDC9FD1C3A}</a:tableStyleId>
              </a:tblPr>
              <a:tblGrid>
                <a:gridCol w="2949678">
                  <a:extLst>
                    <a:ext uri="{9D8B030D-6E8A-4147-A177-3AD203B41FA5}">
                      <a16:colId xmlns:a16="http://schemas.microsoft.com/office/drawing/2014/main" xmlns="" val="1670470877"/>
                    </a:ext>
                  </a:extLst>
                </a:gridCol>
                <a:gridCol w="2949678">
                  <a:extLst>
                    <a:ext uri="{9D8B030D-6E8A-4147-A177-3AD203B41FA5}">
                      <a16:colId xmlns:a16="http://schemas.microsoft.com/office/drawing/2014/main" xmlns="" val="425630531"/>
                    </a:ext>
                  </a:extLst>
                </a:gridCol>
              </a:tblGrid>
              <a:tr h="370840">
                <a:tc>
                  <a:txBody>
                    <a:bodyPr/>
                    <a:lstStyle/>
                    <a:p>
                      <a:pPr algn="ctr"/>
                      <a:r>
                        <a:rPr lang="en-US" sz="2400" dirty="0" err="1" smtClean="0">
                          <a:latin typeface="Times New Roman" panose="02020603050405020304" pitchFamily="18" charset="0"/>
                          <a:cs typeface="Times New Roman" panose="02020603050405020304" pitchFamily="18" charset="0"/>
                        </a:rPr>
                        <a:t>Nhóm</a:t>
                      </a:r>
                      <a:r>
                        <a:rPr lang="en-US" sz="2400" baseline="0" dirty="0" smtClean="0">
                          <a:latin typeface="Times New Roman" panose="02020603050405020304" pitchFamily="18" charset="0"/>
                          <a:cs typeface="Times New Roman" panose="02020603050405020304" pitchFamily="18" charset="0"/>
                        </a:rPr>
                        <a:t> 1,2</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smtClean="0">
                          <a:latin typeface="Times New Roman" panose="02020603050405020304" pitchFamily="18" charset="0"/>
                          <a:cs typeface="Times New Roman" panose="02020603050405020304" pitchFamily="18" charset="0"/>
                        </a:rPr>
                        <a:t>Nhóm</a:t>
                      </a:r>
                      <a:r>
                        <a:rPr lang="en-US" sz="2400" baseline="0" dirty="0" smtClean="0">
                          <a:latin typeface="Times New Roman" panose="02020603050405020304" pitchFamily="18" charset="0"/>
                          <a:cs typeface="Times New Roman" panose="02020603050405020304" pitchFamily="18" charset="0"/>
                        </a:rPr>
                        <a:t> 3,4</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36874526"/>
                  </a:ext>
                </a:extLst>
              </a:tr>
              <a:tr h="370840">
                <a:tc>
                  <a:txBody>
                    <a:bodyPr/>
                    <a:lstStyle/>
                    <a:p>
                      <a:pPr marR="30480" algn="just">
                        <a:spcAft>
                          <a:spcPts val="1200"/>
                        </a:spcAft>
                      </a:pPr>
                      <a:r>
                        <a:rPr lang="en-US" sz="2400" i="1" dirty="0" err="1" smtClean="0">
                          <a:solidFill>
                            <a:srgbClr val="000000"/>
                          </a:solidFill>
                          <a:effectLst/>
                          <a:latin typeface="Times New Roman" panose="02020603050405020304" pitchFamily="18" charset="0"/>
                          <a:ea typeface="Calibri" panose="020F0502020204030204" pitchFamily="34" charset="0"/>
                        </a:rPr>
                        <a:t>Hãy</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giới</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thiệu</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về</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khái</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quát</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về</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nhân</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vật</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cụ</a:t>
                      </a:r>
                      <a:r>
                        <a:rPr lang="en-US" sz="2400" i="1" dirty="0" smtClean="0">
                          <a:solidFill>
                            <a:srgbClr val="000000"/>
                          </a:solidFill>
                          <a:effectLst/>
                          <a:latin typeface="Times New Roman" panose="02020603050405020304" pitchFamily="18" charset="0"/>
                          <a:ea typeface="Calibri" panose="020F0502020204030204" pitchFamily="34" charset="0"/>
                        </a:rPr>
                        <a:t> </a:t>
                      </a:r>
                      <a:r>
                        <a:rPr lang="vi-VN" sz="2400" i="1" dirty="0" smtClean="0">
                          <a:effectLst/>
                          <a:latin typeface="Times New Roman" panose="02020603050405020304" pitchFamily="18" charset="0"/>
                          <a:ea typeface="Calibri" panose="020F0502020204030204" pitchFamily="34" charset="0"/>
                        </a:rPr>
                        <a:t>Behrman</a:t>
                      </a:r>
                      <a:r>
                        <a:rPr lang="en-US" sz="2400" i="1" dirty="0" smtClean="0">
                          <a:effectLst/>
                          <a:latin typeface="Times New Roman" panose="02020603050405020304" pitchFamily="18" charset="0"/>
                          <a:ea typeface="Calibri" panose="020F0502020204030204" pitchFamily="34" charset="0"/>
                        </a:rPr>
                        <a:t>?</a:t>
                      </a:r>
                      <a:endParaRPr lang="en-US" sz="2400" dirty="0" smtClean="0">
                        <a:effectLst/>
                        <a:latin typeface="Times New Roman" panose="02020603050405020304" pitchFamily="18" charset="0"/>
                        <a:ea typeface="Calibri" panose="020F0502020204030204" pitchFamily="34" charset="0"/>
                      </a:endParaRPr>
                    </a:p>
                    <a:p>
                      <a:pPr algn="just">
                        <a:spcAft>
                          <a:spcPts val="0"/>
                        </a:spcAft>
                      </a:pPr>
                      <a:r>
                        <a:rPr lang="en-US" sz="2400" i="1" dirty="0" err="1" smtClean="0">
                          <a:solidFill>
                            <a:srgbClr val="000000"/>
                          </a:solidFill>
                          <a:effectLst/>
                          <a:latin typeface="Times New Roman" panose="02020603050405020304" pitchFamily="18" charset="0"/>
                          <a:ea typeface="Times New Roman" panose="02020603050405020304" pitchFamily="18" charset="0"/>
                        </a:rPr>
                        <a:t>Tìm</a:t>
                      </a:r>
                      <a:r>
                        <a:rPr lang="en-US" sz="2400" i="1" dirty="0" smtClean="0">
                          <a:solidFill>
                            <a:srgbClr val="000000"/>
                          </a:solidFill>
                          <a:effectLst/>
                          <a:latin typeface="Times New Roman" panose="02020603050405020304" pitchFamily="18" charset="0"/>
                          <a:ea typeface="Times New Roman" panose="02020603050405020304" pitchFamily="18" charset="0"/>
                        </a:rPr>
                        <a:t> chi </a:t>
                      </a:r>
                      <a:r>
                        <a:rPr lang="en-US" sz="2400" i="1" dirty="0" err="1" smtClean="0">
                          <a:solidFill>
                            <a:srgbClr val="000000"/>
                          </a:solidFill>
                          <a:effectLst/>
                          <a:latin typeface="Times New Roman" panose="02020603050405020304" pitchFamily="18" charset="0"/>
                          <a:ea typeface="Times New Roman" panose="02020603050405020304" pitchFamily="18" charset="0"/>
                        </a:rPr>
                        <a:t>tiết</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miêu</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tả</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tâm</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trạng</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của</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cụ</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smtClean="0">
                          <a:effectLst/>
                          <a:latin typeface="Times New Roman" panose="02020603050405020304" pitchFamily="18" charset="0"/>
                          <a:ea typeface="Times New Roman" panose="02020603050405020304" pitchFamily="18" charset="0"/>
                        </a:rPr>
                        <a:t>Behrman </a:t>
                      </a:r>
                      <a:r>
                        <a:rPr lang="en-US" sz="2400" i="1" dirty="0" err="1" smtClean="0">
                          <a:effectLst/>
                          <a:latin typeface="Times New Roman" panose="02020603050405020304" pitchFamily="18" charset="0"/>
                          <a:ea typeface="Times New Roman" panose="02020603050405020304" pitchFamily="18" charset="0"/>
                        </a:rPr>
                        <a:t>khi</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nghe</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chị</a:t>
                      </a:r>
                      <a:r>
                        <a:rPr lang="en-US" sz="2400" i="1" dirty="0" smtClean="0">
                          <a:effectLst/>
                          <a:latin typeface="Times New Roman" panose="02020603050405020304" pitchFamily="18" charset="0"/>
                          <a:ea typeface="Times New Roman" panose="02020603050405020304" pitchFamily="18" charset="0"/>
                        </a:rPr>
                        <a:t> Sue </a:t>
                      </a:r>
                      <a:r>
                        <a:rPr lang="en-US" sz="2400" i="1" dirty="0" err="1" smtClean="0">
                          <a:effectLst/>
                          <a:latin typeface="Times New Roman" panose="02020603050405020304" pitchFamily="18" charset="0"/>
                          <a:ea typeface="Times New Roman" panose="02020603050405020304" pitchFamily="18" charset="0"/>
                        </a:rPr>
                        <a:t>thông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báo</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về</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tình</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trạng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của</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Johnsy</a:t>
                      </a:r>
                      <a:r>
                        <a:rPr lang="en-US" sz="2400" i="1" dirty="0" smtClean="0">
                          <a:effectLst/>
                          <a:latin typeface="Times New Roman" panose="02020603050405020304" pitchFamily="18" charset="0"/>
                          <a:ea typeface="Times New Roman" panose="02020603050405020304" pitchFamily="18" charset="0"/>
                        </a:rPr>
                        <a:t>. </a:t>
                      </a:r>
                      <a:endParaRPr lang="en-US" sz="2400" dirty="0" smtClean="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i="1" dirty="0" err="1" smtClean="0">
                          <a:effectLst/>
                          <a:latin typeface="Times New Roman" panose="02020603050405020304" pitchFamily="18" charset="0"/>
                          <a:ea typeface="Times New Roman" panose="02020603050405020304" pitchFamily="18" charset="0"/>
                        </a:rPr>
                        <a:t>Cụ</a:t>
                      </a:r>
                      <a:r>
                        <a:rPr lang="en-US" sz="2400" i="1" dirty="0" smtClean="0">
                          <a:effectLst/>
                          <a:latin typeface="Times New Roman" panose="02020603050405020304" pitchFamily="18" charset="0"/>
                          <a:ea typeface="Times New Roman" panose="02020603050405020304" pitchFamily="18" charset="0"/>
                        </a:rPr>
                        <a:t> Behrman </a:t>
                      </a:r>
                      <a:r>
                        <a:rPr lang="en-US" sz="2400" i="1" dirty="0" err="1" smtClean="0">
                          <a:effectLst/>
                          <a:latin typeface="Times New Roman" panose="02020603050405020304" pitchFamily="18" charset="0"/>
                          <a:ea typeface="Times New Roman" panose="02020603050405020304" pitchFamily="18" charset="0"/>
                        </a:rPr>
                        <a:t>đã</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có</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hành</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động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gì</a:t>
                      </a:r>
                      <a:r>
                        <a:rPr lang="en-US" sz="2400" i="1" dirty="0" smtClean="0">
                          <a:effectLst/>
                          <a:latin typeface="Times New Roman" panose="02020603050405020304" pitchFamily="18" charset="0"/>
                          <a:ea typeface="Times New Roman" panose="02020603050405020304" pitchFamily="18" charset="0"/>
                        </a:rPr>
                        <a:t> ? </a:t>
                      </a:r>
                      <a:r>
                        <a:rPr lang="en-US" sz="2400" i="1" dirty="0" err="1" smtClean="0">
                          <a:effectLst/>
                          <a:latin typeface="Times New Roman" panose="02020603050405020304" pitchFamily="18" charset="0"/>
                          <a:ea typeface="Times New Roman" panose="02020603050405020304" pitchFamily="18" charset="0"/>
                        </a:rPr>
                        <a:t>Em</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hãy</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tìm</a:t>
                      </a:r>
                      <a:r>
                        <a:rPr lang="en-US" sz="2400" i="1" dirty="0" smtClean="0">
                          <a:effectLst/>
                          <a:latin typeface="Times New Roman" panose="02020603050405020304" pitchFamily="18" charset="0"/>
                          <a:ea typeface="Times New Roman" panose="02020603050405020304" pitchFamily="18" charset="0"/>
                        </a:rPr>
                        <a:t> chi </a:t>
                      </a:r>
                      <a:r>
                        <a:rPr lang="en-US" sz="2400" i="1" dirty="0" err="1" smtClean="0">
                          <a:effectLst/>
                          <a:latin typeface="Times New Roman" panose="02020603050405020304" pitchFamily="18" charset="0"/>
                          <a:ea typeface="Times New Roman" panose="02020603050405020304" pitchFamily="18" charset="0"/>
                        </a:rPr>
                        <a:t>tiết</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miêu</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tả</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hoàn</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cảnh</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cụ</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vẽ</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chiếc</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lá</a:t>
                      </a:r>
                      <a:r>
                        <a:rPr lang="en-US" sz="2400" i="1"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57835825"/>
                  </a:ext>
                </a:extLst>
              </a:tr>
            </a:tbl>
          </a:graphicData>
        </a:graphic>
      </p:graphicFrame>
      <p:sp>
        <p:nvSpPr>
          <p:cNvPr id="14" name="Rectangle 13"/>
          <p:cNvSpPr/>
          <p:nvPr/>
        </p:nvSpPr>
        <p:spPr>
          <a:xfrm>
            <a:off x="6130418" y="1990277"/>
            <a:ext cx="4370107" cy="523220"/>
          </a:xfrm>
          <a:prstGeom prst="rect">
            <a:avLst/>
          </a:prstGeom>
        </p:spPr>
        <p:txBody>
          <a:bodyPr wrap="non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VÒNG 1</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Nhóm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chuyên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093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78524" y="1377852"/>
            <a:ext cx="7055136"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3. Cụ  </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Behrman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và</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kiệt</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tác</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chiếc</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lá</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cuối</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cùng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1" name="Oval 20"/>
          <p:cNvSpPr/>
          <p:nvPr/>
        </p:nvSpPr>
        <p:spPr>
          <a:xfrm>
            <a:off x="4542556" y="3677477"/>
            <a:ext cx="2698823" cy="1578078"/>
          </a:xfrm>
          <a:prstGeom prst="ellipse">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b="1" dirty="0" err="1" smtClean="0">
                <a:latin typeface="Times New Roman" panose="02020603050405020304" pitchFamily="18" charset="0"/>
                <a:ea typeface="Times New Roman" panose="02020603050405020304" pitchFamily="18" charset="0"/>
              </a:rPr>
              <a:t>Hoàn</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sống</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2" name="Rounded Rectangular Callout 21"/>
          <p:cNvSpPr/>
          <p:nvPr/>
        </p:nvSpPr>
        <p:spPr>
          <a:xfrm>
            <a:off x="733179" y="2259190"/>
            <a:ext cx="3936475" cy="1864047"/>
          </a:xfrm>
          <a:prstGeom prst="wedgeRoundRectCallout">
            <a:avLst>
              <a:gd name="adj1" fmla="val 49603"/>
              <a:gd name="adj2" fmla="val 77533"/>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a:latin typeface="Times New Roman" panose="02020603050405020304" pitchFamily="18" charset="0"/>
                <a:ea typeface="Times New Roman" panose="02020603050405020304" pitchFamily="18" charset="0"/>
              </a:rPr>
              <a:t>Là một họa sĩ vô danh, ngoài 60 tuổi, kiếm sống bằng việc làm mẫu vẽ cho các họa sĩ trẻ.</a:t>
            </a:r>
            <a:endParaRPr lang="en-US" sz="2400">
              <a:effectLst/>
              <a:latin typeface="Times New Roman" panose="02020603050405020304" pitchFamily="18" charset="0"/>
              <a:ea typeface="Times New Roman" panose="02020603050405020304" pitchFamily="18" charset="0"/>
            </a:endParaRPr>
          </a:p>
        </p:txBody>
      </p:sp>
      <p:sp>
        <p:nvSpPr>
          <p:cNvPr id="25" name="Rounded Rectangular Callout 24"/>
          <p:cNvSpPr/>
          <p:nvPr/>
        </p:nvSpPr>
        <p:spPr>
          <a:xfrm>
            <a:off x="7549095" y="2503259"/>
            <a:ext cx="3507694" cy="1533743"/>
          </a:xfrm>
          <a:prstGeom prst="wedgeRoundRectCallout">
            <a:avLst>
              <a:gd name="adj1" fmla="val -59936"/>
              <a:gd name="adj2" fmla="val 77789"/>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Mơ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bỏng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3706662" y="5403414"/>
            <a:ext cx="4370609" cy="9541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wrap="square">
            <a:spAutoFit/>
          </a:bodyPr>
          <a:lstStyle/>
          <a:p>
            <a:pPr algn="ctr">
              <a:spcAft>
                <a:spcPts val="1200"/>
              </a:spcAft>
            </a:pPr>
            <a:r>
              <a:rPr lang="en-US" sz="2800" dirty="0" err="1">
                <a:latin typeface="Times New Roman" panose="02020603050405020304" pitchFamily="18" charset="0"/>
                <a:ea typeface="Times New Roman" panose="02020603050405020304" pitchFamily="18" charset="0"/>
              </a:rPr>
              <a:t>Già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thuật</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685800" y="4413610"/>
            <a:ext cx="2925690" cy="15359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97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animBg="1"/>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78524" y="1377852"/>
            <a:ext cx="7055136"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3. Cụ  </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Behrman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và</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kiệt</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tác</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chiếc</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lá</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cuối</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cùng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78524" y="1919781"/>
            <a:ext cx="4373313" cy="523220"/>
          </a:xfrm>
          <a:prstGeom prst="rect">
            <a:avLst/>
          </a:prstGeom>
        </p:spPr>
        <p:txBody>
          <a:bodyPr wrap="none">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Kiệt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cụ</a:t>
            </a:r>
            <a:r>
              <a:rPr lang="en-US" sz="2800" b="1" dirty="0">
                <a:latin typeface="Times New Roman" panose="02020603050405020304" pitchFamily="18" charset="0"/>
                <a:ea typeface="Times New Roman" panose="02020603050405020304" pitchFamily="18" charset="0"/>
              </a:rPr>
              <a:t> Behrman</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934791" y="3816491"/>
            <a:ext cx="1485909" cy="1355399"/>
          </a:xfrm>
          <a:prstGeom prst="ellipse">
            <a:avLst/>
          </a:prstGeom>
          <a:ln>
            <a:noFill/>
          </a:ln>
          <a:effectLst>
            <a:softEdge rad="112500"/>
          </a:effectLst>
        </p:spPr>
      </p:pic>
      <p:pic>
        <p:nvPicPr>
          <p:cNvPr id="30" name="Picture 29"/>
          <p:cNvPicPr>
            <a:picLocks noChangeAspect="1"/>
          </p:cNvPicPr>
          <p:nvPr/>
        </p:nvPicPr>
        <p:blipFill rotWithShape="1">
          <a:blip r:embed="rId7"/>
          <a:srcRect r="20012"/>
          <a:stretch/>
        </p:blipFill>
        <p:spPr>
          <a:xfrm>
            <a:off x="1814053" y="2522972"/>
            <a:ext cx="9826564" cy="2690849"/>
          </a:xfrm>
          <a:custGeom>
            <a:avLst/>
            <a:gdLst>
              <a:gd name="connsiteX0" fmla="*/ 0 w 6703972"/>
              <a:gd name="connsiteY0" fmla="*/ 0 h 3110482"/>
              <a:gd name="connsiteX1" fmla="*/ 6698047 w 6703972"/>
              <a:gd name="connsiteY1" fmla="*/ 0 h 3110482"/>
              <a:gd name="connsiteX2" fmla="*/ 6698047 w 6703972"/>
              <a:gd name="connsiteY2" fmla="*/ 2905638 h 3110482"/>
              <a:gd name="connsiteX3" fmla="*/ 6703972 w 6703972"/>
              <a:gd name="connsiteY3" fmla="*/ 2905638 h 3110482"/>
              <a:gd name="connsiteX4" fmla="*/ 6703972 w 6703972"/>
              <a:gd name="connsiteY4" fmla="*/ 3110482 h 3110482"/>
              <a:gd name="connsiteX5" fmla="*/ 0 w 6703972"/>
              <a:gd name="connsiteY5" fmla="*/ 3110482 h 3110482"/>
              <a:gd name="connsiteX6" fmla="*/ 0 w 6703972"/>
              <a:gd name="connsiteY6" fmla="*/ 0 h 311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3972" h="3110482">
                <a:moveTo>
                  <a:pt x="0" y="0"/>
                </a:moveTo>
                <a:lnTo>
                  <a:pt x="6698047" y="0"/>
                </a:lnTo>
                <a:lnTo>
                  <a:pt x="6698047" y="2905638"/>
                </a:lnTo>
                <a:lnTo>
                  <a:pt x="6703972" y="2905638"/>
                </a:lnTo>
                <a:lnTo>
                  <a:pt x="6703972" y="3110482"/>
                </a:lnTo>
                <a:lnTo>
                  <a:pt x="0" y="3110482"/>
                </a:lnTo>
                <a:lnTo>
                  <a:pt x="0" y="0"/>
                </a:lnTo>
                <a:close/>
              </a:path>
            </a:pathLst>
          </a:custGeom>
        </p:spPr>
      </p:pic>
      <p:sp>
        <p:nvSpPr>
          <p:cNvPr id="17" name="Rectangle 16"/>
          <p:cNvSpPr/>
          <p:nvPr/>
        </p:nvSpPr>
        <p:spPr>
          <a:xfrm>
            <a:off x="2331784" y="3268231"/>
            <a:ext cx="1674308" cy="1200329"/>
          </a:xfrm>
          <a:prstGeom prst="rect">
            <a:avLst/>
          </a:prstGeom>
        </p:spPr>
        <p:txBody>
          <a:bodyPr wrap="square">
            <a:spAutoFit/>
          </a:bodyPr>
          <a:lstStyle/>
          <a:p>
            <a:pPr algn="ctr">
              <a:spcAft>
                <a:spcPts val="1200"/>
              </a:spcAft>
            </a:pPr>
            <a:r>
              <a:rPr lang="en-US" sz="2400" dirty="0" err="1">
                <a:latin typeface="Times New Roman" panose="02020603050405020304" pitchFamily="18" charset="0"/>
                <a:ea typeface="Times New Roman" panose="02020603050405020304" pitchFamily="18" charset="0"/>
              </a:rPr>
              <a:t>Chiếc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vẽ</a:t>
            </a:r>
            <a:r>
              <a:rPr lang="en-US" sz="2400" dirty="0">
                <a:latin typeface="Times New Roman" panose="02020603050405020304" pitchFamily="18" charset="0"/>
                <a:ea typeface="Times New Roman" panose="02020603050405020304" pitchFamily="18" charset="0"/>
              </a:rPr>
              <a:t> y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thật</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4660130" y="3386196"/>
            <a:ext cx="1748898" cy="1015663"/>
          </a:xfrm>
          <a:prstGeom prst="rect">
            <a:avLst/>
          </a:prstGeom>
        </p:spPr>
        <p:txBody>
          <a:bodyPr wrap="square">
            <a:spAutoFit/>
          </a:bodyPr>
          <a:lstStyle/>
          <a:p>
            <a:pPr algn="just">
              <a:spcAft>
                <a:spcPts val="1200"/>
              </a:spcAft>
            </a:pPr>
            <a:r>
              <a:rPr lang="en-US" sz="2000" dirty="0" err="1">
                <a:latin typeface="Times New Roman" panose="02020603050405020304" pitchFamily="18" charset="0"/>
                <a:ea typeface="Times New Roman" panose="02020603050405020304" pitchFamily="18" charset="0"/>
              </a:rPr>
              <a:t>Chiếc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vẽ</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đặc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biệt</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7078793" y="3293862"/>
            <a:ext cx="1864826" cy="1200329"/>
          </a:xfrm>
          <a:prstGeom prst="rect">
            <a:avLst/>
          </a:prstGeom>
        </p:spPr>
        <p:txBody>
          <a:bodyPr wrap="square">
            <a:spAutoFit/>
          </a:bodyPr>
          <a:lstStyle/>
          <a:p>
            <a:pPr algn="ctr">
              <a:spcAft>
                <a:spcPts val="1200"/>
              </a:spcAft>
            </a:pPr>
            <a:r>
              <a:rPr lang="en-US" sz="2400" dirty="0" err="1">
                <a:latin typeface="Times New Roman" panose="02020603050405020304" pitchFamily="18" charset="0"/>
                <a:ea typeface="Times New Roman" panose="02020603050405020304" pitchFamily="18" charset="0"/>
              </a:rPr>
              <a:t>Chiếc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cứu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Johnsy</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9544233" y="3254589"/>
            <a:ext cx="1756542" cy="1200329"/>
          </a:xfrm>
          <a:prstGeom prst="rect">
            <a:avLst/>
          </a:prstGeom>
        </p:spPr>
        <p:txBody>
          <a:bodyPr wrap="square">
            <a:spAutoFit/>
          </a:bodyPr>
          <a:lstStyle/>
          <a:p>
            <a:r>
              <a:rPr lang="en-US" dirty="0" err="1">
                <a:latin typeface="Times New Roman" panose="02020603050405020304" pitchFamily="18" charset="0"/>
                <a:ea typeface="Times New Roman" panose="02020603050405020304" pitchFamily="18" charset="0"/>
              </a:rPr>
              <a:t>Chiếc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lá</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được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vẽ</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bằng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tình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thương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bao</a:t>
            </a:r>
            <a:r>
              <a:rPr lang="en-US" dirty="0">
                <a:latin typeface="Times New Roman" panose="02020603050405020304" pitchFamily="18" charset="0"/>
                <a:ea typeface="Times New Roman" panose="02020603050405020304" pitchFamily="18" charset="0"/>
              </a:rPr>
              <a:t> la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sự</a:t>
            </a:r>
            <a:r>
              <a:rPr lang="en-US" dirty="0">
                <a:latin typeface="Times New Roman" panose="02020603050405020304" pitchFamily="18" charset="0"/>
                <a:ea typeface="Times New Roman" panose="02020603050405020304" pitchFamily="18" charset="0"/>
              </a:rPr>
              <a:t> hi </a:t>
            </a:r>
            <a:r>
              <a:rPr lang="en-US" dirty="0" err="1">
                <a:latin typeface="Times New Roman" panose="02020603050405020304" pitchFamily="18" charset="0"/>
                <a:ea typeface="Times New Roman" panose="02020603050405020304" pitchFamily="18" charset="0"/>
              </a:rPr>
              <a:t>sinh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cao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thượng</a:t>
            </a:r>
            <a:r>
              <a:rPr lang="en-US" dirty="0">
                <a:latin typeface="Times New Roman" panose="02020603050405020304" pitchFamily="18" charset="0"/>
                <a:ea typeface="Times New Roman" panose="02020603050405020304" pitchFamily="18" charset="0"/>
              </a:rPr>
              <a:t>.</a:t>
            </a:r>
            <a:endParaRPr lang="en-US" dirty="0"/>
          </a:p>
        </p:txBody>
      </p:sp>
      <p:pic>
        <p:nvPicPr>
          <p:cNvPr id="23" name="Picture 22"/>
          <p:cNvPicPr>
            <a:picLocks noChangeAspect="1"/>
          </p:cNvPicPr>
          <p:nvPr/>
        </p:nvPicPr>
        <p:blipFill>
          <a:blip r:embed="rId8"/>
          <a:stretch>
            <a:fillRect/>
          </a:stretch>
        </p:blipFill>
        <p:spPr>
          <a:xfrm>
            <a:off x="5655938" y="1919781"/>
            <a:ext cx="1506179" cy="1256935"/>
          </a:xfrm>
          <a:prstGeom prst="ellipse">
            <a:avLst/>
          </a:prstGeom>
          <a:ln>
            <a:noFill/>
          </a:ln>
          <a:effectLst>
            <a:softEdge rad="112500"/>
          </a:effectLst>
        </p:spPr>
      </p:pic>
      <p:pic>
        <p:nvPicPr>
          <p:cNvPr id="26" name="Picture 25"/>
          <p:cNvPicPr>
            <a:picLocks noChangeAspect="1"/>
          </p:cNvPicPr>
          <p:nvPr/>
        </p:nvPicPr>
        <p:blipFill>
          <a:blip r:embed="rId9"/>
          <a:stretch>
            <a:fillRect/>
          </a:stretch>
        </p:blipFill>
        <p:spPr>
          <a:xfrm>
            <a:off x="8011206" y="4578863"/>
            <a:ext cx="1567726" cy="1253826"/>
          </a:xfrm>
          <a:prstGeom prst="ellipse">
            <a:avLst/>
          </a:prstGeom>
          <a:ln>
            <a:noFill/>
          </a:ln>
          <a:effectLst>
            <a:softEdge rad="112500"/>
          </a:effectLst>
        </p:spPr>
      </p:pic>
      <p:pic>
        <p:nvPicPr>
          <p:cNvPr id="33" name="Picture 32"/>
          <p:cNvPicPr>
            <a:picLocks noChangeAspect="1"/>
          </p:cNvPicPr>
          <p:nvPr/>
        </p:nvPicPr>
        <p:blipFill>
          <a:blip r:embed="rId10"/>
          <a:stretch>
            <a:fillRect/>
          </a:stretch>
        </p:blipFill>
        <p:spPr>
          <a:xfrm>
            <a:off x="10477546" y="1918614"/>
            <a:ext cx="1264844" cy="1372791"/>
          </a:xfrm>
          <a:prstGeom prst="ellipse">
            <a:avLst/>
          </a:prstGeom>
          <a:ln>
            <a:noFill/>
          </a:ln>
          <a:effectLst>
            <a:softEdge rad="112500"/>
          </a:effectLst>
        </p:spPr>
      </p:pic>
    </p:spTree>
    <p:extLst>
      <p:ext uri="{BB962C8B-B14F-4D97-AF65-F5344CB8AC3E}">
        <p14:creationId xmlns:p14="http://schemas.microsoft.com/office/powerpoint/2010/main" val="190870090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29633" y="1183015"/>
            <a:ext cx="2233240" cy="523220"/>
          </a:xfrm>
          <a:prstGeom prst="rect">
            <a:avLst/>
          </a:prstGeom>
        </p:spPr>
        <p:txBody>
          <a:bodyPr wrap="none">
            <a:spAutoFit/>
          </a:bodyPr>
          <a:lstStyle/>
          <a:p>
            <a:r>
              <a:rPr lang="vi-VN" sz="2800" b="1" dirty="0">
                <a:latin typeface="Times New Roman" panose="02020603050405020304" pitchFamily="18" charset="0"/>
                <a:ea typeface="Times New Roman" panose="02020603050405020304" pitchFamily="18" charset="0"/>
              </a:rPr>
              <a:t>III. Tổng kết </a:t>
            </a:r>
            <a:endParaRPr lang="en-US" sz="2800" dirty="0"/>
          </a:p>
        </p:txBody>
      </p:sp>
      <p:grpSp>
        <p:nvGrpSpPr>
          <p:cNvPr id="13" name="Group 12"/>
          <p:cNvGrpSpPr/>
          <p:nvPr/>
        </p:nvGrpSpPr>
        <p:grpSpPr>
          <a:xfrm>
            <a:off x="984564" y="1984522"/>
            <a:ext cx="10235572" cy="3795212"/>
            <a:chOff x="1298577" y="1532368"/>
            <a:chExt cx="9096118" cy="3795212"/>
          </a:xfrm>
        </p:grpSpPr>
        <p:sp>
          <p:nvSpPr>
            <p:cNvPr id="14" name="Freeform 13"/>
            <p:cNvSpPr/>
            <p:nvPr/>
          </p:nvSpPr>
          <p:spPr>
            <a:xfrm>
              <a:off x="2504185" y="2074015"/>
              <a:ext cx="3634587" cy="1911462"/>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28016" rIns="128015" bIns="128016" numCol="1" spcCol="1270" anchor="ctr" anchorCtr="0">
              <a:noAutofit/>
            </a:bodyPr>
            <a:lstStyle/>
            <a:p>
              <a:pPr lvl="0" algn="l"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hấp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sắp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xếp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khéo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léo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huống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2504185" y="4009016"/>
              <a:ext cx="3634586" cy="1318564"/>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28016" rIns="128015" bIns="128016" numCol="1" spcCol="1270" anchor="ctr" anchorCtr="0">
              <a:noAutofit/>
            </a:bodyPr>
            <a:lstStyle/>
            <a:p>
              <a:pPr lvl="0" algn="l"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dư</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vị</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1298577" y="1532368"/>
              <a:ext cx="1715989" cy="1107529"/>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7619404" y="2074015"/>
              <a:ext cx="2775291" cy="213268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28016" rIns="128016" bIns="128016" numCol="1" spcCol="1270" anchor="ctr" anchorCtr="0">
              <a:noAutofit/>
            </a:bodyPr>
            <a:lstStyle/>
            <a:p>
              <a:pPr lvl="0" algn="l" defTabSz="8001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Ca </a:t>
              </a:r>
              <a:r>
                <a:rPr lang="en-US" sz="2800" kern="1200" dirty="0" err="1" smtClean="0">
                  <a:latin typeface="Times New Roman" panose="02020603050405020304" pitchFamily="18" charset="0"/>
                  <a:cs typeface="Times New Roman" panose="02020603050405020304" pitchFamily="18" charset="0"/>
                </a:rPr>
                <a:t>ngợi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giữa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nghèo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khổ</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6138772" y="1585936"/>
              <a:ext cx="2031207" cy="1268453"/>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ý </a:t>
              </a:r>
              <a:r>
                <a:rPr lang="en-US" sz="2800" b="1" kern="1200" dirty="0" err="1" smtClean="0">
                  <a:latin typeface="Times New Roman" panose="02020603050405020304" pitchFamily="18" charset="0"/>
                  <a:cs typeface="Times New Roman" panose="02020603050405020304" pitchFamily="18" charset="0"/>
                </a:rPr>
                <a:t>nghĩa</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957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1752403" cy="523220"/>
          </a:xfrm>
          <a:prstGeom prst="rect">
            <a:avLst/>
          </a:prstGeom>
        </p:spPr>
        <p:txBody>
          <a:bodyPr wrap="none">
            <a:spAutoFit/>
          </a:bodyPr>
          <a:lstStyle/>
          <a:p>
            <a:pPr>
              <a:spcAft>
                <a:spcPts val="0"/>
              </a:spcAft>
            </a:pPr>
            <a:r>
              <a:rPr lang="pt-BR" sz="2800" b="1" dirty="0">
                <a:solidFill>
                  <a:schemeClr val="bg1"/>
                </a:solidFill>
                <a:latin typeface="Times New Roman" panose="02020603050405020304" pitchFamily="18" charset="0"/>
                <a:ea typeface="Times New Roman" panose="02020603050405020304" pitchFamily="18" charset="0"/>
              </a:rPr>
              <a:t>Luyện tập</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685800" y="1369906"/>
            <a:ext cx="10833100" cy="4093428"/>
          </a:xfrm>
          <a:prstGeom prst="rect">
            <a:avLst/>
          </a:prstGeom>
        </p:spPr>
        <p:txBody>
          <a:bodyPr>
            <a:spAutoFit/>
          </a:bodyPr>
          <a:lstStyle/>
          <a:p>
            <a:pPr>
              <a:spcAft>
                <a:spcPts val="0"/>
              </a:spcAft>
            </a:pPr>
            <a:r>
              <a:rPr lang="en-US" sz="2000" dirty="0" err="1">
                <a:latin typeface="Times New Roman" panose="02020603050405020304" pitchFamily="18" charset="0"/>
                <a:ea typeface="Times New Roman" panose="02020603050405020304" pitchFamily="18" charset="0"/>
              </a:rPr>
              <a:t>Đọc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câu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hỏi</a:t>
            </a:r>
            <a:r>
              <a:rPr lang="en-US" sz="2000" dirty="0">
                <a:latin typeface="Times New Roman" panose="02020603050405020304" pitchFamily="18" charset="0"/>
                <a:ea typeface="Times New Roman" panose="02020603050405020304" pitchFamily="18" charset="0"/>
              </a:rPr>
              <a:t>:</a:t>
            </a:r>
          </a:p>
          <a:p>
            <a:pPr>
              <a:spcAft>
                <a:spcPts val="0"/>
              </a:spcAft>
            </a:pPr>
            <a:r>
              <a:rPr lang="en-US" sz="2000" dirty="0">
                <a:latin typeface="Times New Roman" panose="02020603050405020304" pitchFamily="18" charset="0"/>
                <a:ea typeface="Times New Roman" panose="02020603050405020304" pitchFamily="18" charset="0"/>
              </a:rPr>
              <a:t>… </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buổi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chiều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hôm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rPr>
              <a:t>, Sue </a:t>
            </a:r>
            <a:r>
              <a:rPr lang="en-US" sz="2000" i="1" dirty="0" err="1">
                <a:latin typeface="Times New Roman" panose="02020603050405020304" pitchFamily="18" charset="0"/>
                <a:ea typeface="Times New Roman" panose="02020603050405020304" pitchFamily="18" charset="0"/>
              </a:rPr>
              <a:t>tới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bên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giường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Johnsy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nằm</a:t>
            </a:r>
            <a:r>
              <a:rPr lang="en-US" sz="2000" i="1"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thấy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Johnsy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đang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vui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vẻ</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đan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khăn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choàng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len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màu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xanh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thẫm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rất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vô</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chị</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ôm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cả</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Johnsy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lẫn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gối</a:t>
            </a:r>
            <a:r>
              <a:rPr lang="en-US" sz="2000" i="1"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spcAft>
                <a:spcPts val="0"/>
              </a:spcAft>
            </a:pPr>
            <a:r>
              <a:rPr lang="en-US" sz="2000" i="1"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Chị</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chuyện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này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muốn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nói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rPr>
              <a:t>chuột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bạch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chị</a:t>
            </a:r>
            <a:r>
              <a:rPr lang="en-US" sz="2000" i="1"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cô</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nói</a:t>
            </a:r>
            <a:r>
              <a:rPr lang="en-US" sz="2000" i="1"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Behrman </a:t>
            </a:r>
            <a:r>
              <a:rPr lang="en-US" sz="2000" i="1" dirty="0" err="1">
                <a:latin typeface="Times New Roman" panose="02020603050405020304" pitchFamily="18" charset="0"/>
                <a:ea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chết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vì</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sưng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phổi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hôm</a:t>
            </a:r>
            <a:r>
              <a:rPr lang="en-US" sz="2000" i="1" dirty="0">
                <a:latin typeface="Times New Roman" panose="02020603050405020304" pitchFamily="18" charset="0"/>
                <a:ea typeface="Times New Roman" panose="02020603050405020304" pitchFamily="18" charset="0"/>
              </a:rPr>
              <a:t> nay ở </a:t>
            </a:r>
            <a:r>
              <a:rPr lang="en-US" sz="2000" i="1" dirty="0" err="1">
                <a:latin typeface="Times New Roman" panose="02020603050405020304" pitchFamily="18" charset="0"/>
                <a:ea typeface="Times New Roman" panose="02020603050405020304" pitchFamily="18" charset="0"/>
              </a:rPr>
              <a:t>bệnh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viện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rồi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ốm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chỉ</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hai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ngày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Buổi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ngày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thứ</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nhất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cổng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ốm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nặng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căn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phòng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rPr>
              <a:t>tầng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dưới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Giày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quần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áo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ướt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sũng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lạnh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buốt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Chẳng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ai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hình</a:t>
            </a:r>
            <a:r>
              <a:rPr lang="en-US" sz="2000" i="1" dirty="0">
                <a:latin typeface="Times New Roman" panose="02020603050405020304" pitchFamily="18" charset="0"/>
                <a:ea typeface="Times New Roman" panose="02020603050405020304" pitchFamily="18" charset="0"/>
              </a:rPr>
              <a:t> dung </a:t>
            </a:r>
            <a:r>
              <a:rPr lang="en-US" sz="2000" i="1" dirty="0" err="1">
                <a:latin typeface="Times New Roman" panose="02020603050405020304" pitchFamily="18" charset="0"/>
                <a:ea typeface="Times New Roman" panose="02020603050405020304" pitchFamily="18" charset="0"/>
              </a:rPr>
              <a:t>nổi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rPr>
              <a:t>đâu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đêm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khủng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khiếp</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thế</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Nhưng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rồi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rPr>
              <a:t>tìm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đèn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bão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vẫn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còn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thắp</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thang </a:t>
            </a:r>
            <a:r>
              <a:rPr lang="en-US" sz="2000" i="1" dirty="0" err="1">
                <a:latin typeface="Times New Roman" panose="02020603050405020304" pitchFamily="18" charset="0"/>
                <a:ea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bị</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lôi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khỏi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chỗ</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bút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lông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rơi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vung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vãi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bảng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pha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màu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màu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xanh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màu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trộn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lẫn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nhau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thân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yêu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ơi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hãy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nhìn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ngoài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cửa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sổ</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nhìn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cuối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cùng</a:t>
            </a:r>
            <a:r>
              <a:rPr lang="en-US" sz="2000" i="1" dirty="0">
                <a:latin typeface="Times New Roman" panose="02020603050405020304" pitchFamily="18" charset="0"/>
                <a:ea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rPr>
              <a:t>trên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tường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làm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tại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sao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chẳng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bao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giờ</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nó</a:t>
            </a:r>
            <a:r>
              <a:rPr lang="en-US" sz="2000" i="1" dirty="0">
                <a:latin typeface="Times New Roman" panose="02020603050405020304" pitchFamily="18" charset="0"/>
                <a:ea typeface="Times New Roman" panose="02020603050405020304" pitchFamily="18" charset="0"/>
              </a:rPr>
              <a:t> rung </a:t>
            </a:r>
            <a:r>
              <a:rPr lang="en-US" sz="2000" i="1" dirty="0" err="1">
                <a:latin typeface="Times New Roman" panose="02020603050405020304" pitchFamily="18" charset="0"/>
                <a:ea typeface="Times New Roman" panose="02020603050405020304" pitchFamily="18" charset="0"/>
              </a:rPr>
              <a:t>rinh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hoặc</a:t>
            </a:r>
            <a:r>
              <a:rPr lang="en-US" sz="2000" i="1" dirty="0">
                <a:latin typeface="Times New Roman" panose="02020603050405020304" pitchFamily="18" charset="0"/>
                <a:ea typeface="Times New Roman" panose="02020603050405020304" pitchFamily="18" charset="0"/>
              </a:rPr>
              <a:t> lay </a:t>
            </a:r>
            <a:r>
              <a:rPr lang="en-US" sz="2000" i="1" dirty="0" err="1">
                <a:latin typeface="Times New Roman" panose="02020603050405020304" pitchFamily="18" charset="0"/>
                <a:ea typeface="Times New Roman" panose="02020603050405020304" pitchFamily="18" charset="0"/>
              </a:rPr>
              <a:t>động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gió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thổi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không</a:t>
            </a:r>
            <a:r>
              <a:rPr lang="en-US" sz="2000" i="1" dirty="0">
                <a:latin typeface="Times New Roman" panose="02020603050405020304" pitchFamily="18" charset="0"/>
                <a:ea typeface="Times New Roman" panose="02020603050405020304" pitchFamily="18" charset="0"/>
              </a:rPr>
              <a:t>? Ồ,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thân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yêu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chính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kiệt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Behrman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vẽ</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nó</a:t>
            </a:r>
            <a:r>
              <a:rPr lang="en-US" sz="2000" i="1" dirty="0">
                <a:latin typeface="Times New Roman" panose="02020603050405020304" pitchFamily="18" charset="0"/>
                <a:ea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rPr>
              <a:t>đấy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cái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đêm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cuối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cùng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rụng</a:t>
            </a:r>
            <a:r>
              <a:rPr lang="en-US" sz="2000" i="1"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algn="r">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cuối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rPr>
              <a:t> ” – </a:t>
            </a:r>
            <a:r>
              <a:rPr lang="en-US" sz="2000" dirty="0" err="1">
                <a:latin typeface="Times New Roman" panose="02020603050405020304" pitchFamily="18" charset="0"/>
                <a:ea typeface="Times New Roman" panose="02020603050405020304" pitchFamily="18" charset="0"/>
              </a:rPr>
              <a:t>Ơ’Henry</a:t>
            </a:r>
            <a:r>
              <a:rPr lang="en-US" sz="1300" dirty="0">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713868" y="5423983"/>
            <a:ext cx="10833100" cy="1015663"/>
          </a:xfrm>
          <a:prstGeom prst="rect">
            <a:avLst/>
          </a:prstGeom>
        </p:spPr>
        <p:txBody>
          <a:bodyPr>
            <a:spAutoFit/>
          </a:bodyPr>
          <a:lstStyle/>
          <a:p>
            <a:pPr>
              <a:spcAft>
                <a:spcPts val="0"/>
              </a:spcAft>
            </a:pPr>
            <a:r>
              <a:rPr lang="en-US" sz="2000" dirty="0" err="1">
                <a:latin typeface="Times New Roman" panose="02020603050405020304" pitchFamily="18" charset="0"/>
                <a:ea typeface="Times New Roman" panose="02020603050405020304" pitchFamily="18" charset="0"/>
              </a:rPr>
              <a:t>Câu</a:t>
            </a:r>
            <a:r>
              <a:rPr lang="en-US" sz="2000" dirty="0">
                <a:latin typeface="Times New Roman" panose="02020603050405020304" pitchFamily="18" charset="0"/>
                <a:ea typeface="Times New Roman" panose="02020603050405020304" pitchFamily="18" charset="0"/>
              </a:rPr>
              <a:t> 1. </a:t>
            </a:r>
            <a:r>
              <a:rPr lang="en-US" sz="2000" dirty="0" err="1">
                <a:latin typeface="Times New Roman" panose="02020603050405020304" pitchFamily="18" charset="0"/>
                <a:ea typeface="Times New Roman" panose="02020603050405020304" pitchFamily="18" charset="0"/>
              </a:rPr>
              <a:t>Nêu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biểu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p>
          <a:p>
            <a:pPr>
              <a:spcAft>
                <a:spcPts val="0"/>
              </a:spcAft>
            </a:pPr>
            <a:r>
              <a:rPr lang="en-US" sz="2000" dirty="0" err="1">
                <a:latin typeface="Times New Roman" panose="02020603050405020304" pitchFamily="18" charset="0"/>
                <a:ea typeface="Times New Roman" panose="02020603050405020304" pitchFamily="18" charset="0"/>
              </a:rPr>
              <a:t>Câu</a:t>
            </a:r>
            <a:r>
              <a:rPr lang="en-US" sz="2000" dirty="0">
                <a:latin typeface="Times New Roman" panose="02020603050405020304" pitchFamily="18" charset="0"/>
                <a:ea typeface="Times New Roman" panose="02020603050405020304" pitchFamily="18" charset="0"/>
              </a:rPr>
              <a:t> 2. </a:t>
            </a:r>
            <a:r>
              <a:rPr lang="en-US" sz="2000" dirty="0" err="1">
                <a:latin typeface="Times New Roman" panose="02020603050405020304" pitchFamily="18" charset="0"/>
                <a:ea typeface="Times New Roman" panose="02020603050405020304" pitchFamily="18" charset="0"/>
              </a:rPr>
              <a:t>Nêu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nội</a:t>
            </a:r>
            <a:r>
              <a:rPr lang="en-US" sz="2000" dirty="0">
                <a:latin typeface="Times New Roman" panose="02020603050405020304" pitchFamily="18" charset="0"/>
                <a:ea typeface="Times New Roman" panose="02020603050405020304" pitchFamily="18" charset="0"/>
              </a:rPr>
              <a:t> dung </a:t>
            </a:r>
            <a:r>
              <a:rPr lang="en-US" sz="2000" dirty="0" err="1">
                <a:latin typeface="Times New Roman" panose="02020603050405020304" pitchFamily="18" charset="0"/>
                <a:ea typeface="Times New Roman" panose="02020603050405020304" pitchFamily="18" charset="0"/>
              </a:rPr>
              <a:t>chính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p>
          <a:p>
            <a:pPr>
              <a:spcAft>
                <a:spcPts val="0"/>
              </a:spcAft>
            </a:pPr>
            <a:r>
              <a:rPr lang="en-US" sz="2000" dirty="0" err="1">
                <a:latin typeface="Times New Roman" panose="02020603050405020304" pitchFamily="18" charset="0"/>
                <a:ea typeface="Times New Roman" panose="02020603050405020304" pitchFamily="18" charset="0"/>
              </a:rPr>
              <a:t>Câu</a:t>
            </a:r>
            <a:r>
              <a:rPr lang="en-US" sz="2000" dirty="0">
                <a:latin typeface="Times New Roman" panose="02020603050405020304" pitchFamily="18" charset="0"/>
                <a:ea typeface="Times New Roman" panose="02020603050405020304" pitchFamily="18" charset="0"/>
              </a:rPr>
              <a:t> 3. Theo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cuối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rPr>
              <a:t> ”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già</a:t>
            </a:r>
            <a:r>
              <a:rPr lang="en-US" sz="2000" dirty="0">
                <a:latin typeface="Times New Roman" panose="02020603050405020304" pitchFamily="18" charset="0"/>
                <a:ea typeface="Times New Roman" panose="02020603050405020304" pitchFamily="18" charset="0"/>
              </a:rPr>
              <a:t> Behrman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nghĩa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25941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5"/>
          <p:cNvSpPr txBox="1">
            <a:spLocks noChangeArrowheads="1"/>
          </p:cNvSpPr>
          <p:nvPr/>
        </p:nvSpPr>
        <p:spPr bwMode="auto">
          <a:xfrm>
            <a:off x="1855980" y="1036772"/>
            <a:ext cx="7074502"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biểu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Thạch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Lam:</a:t>
            </a:r>
          </a:p>
        </p:txBody>
      </p:sp>
      <p:pic>
        <p:nvPicPr>
          <p:cNvPr id="14" name="Picture 2" descr="tac-pham-van-hoc-nha-van-thach-lam"/>
          <p:cNvPicPr>
            <a:picLocks noChangeAspect="1" noChangeArrowheads="1"/>
          </p:cNvPicPr>
          <p:nvPr/>
        </p:nvPicPr>
        <p:blipFill>
          <a:blip r:embed="rId5"/>
          <a:srcRect/>
          <a:stretch>
            <a:fillRect/>
          </a:stretch>
        </p:blipFill>
        <p:spPr bwMode="auto">
          <a:xfrm>
            <a:off x="7194550" y="1947913"/>
            <a:ext cx="3905250" cy="3317769"/>
          </a:xfrm>
          <a:prstGeom prst="rect">
            <a:avLst/>
          </a:prstGeom>
          <a:noFill/>
          <a:ln w="9525">
            <a:noFill/>
            <a:miter lim="800000"/>
            <a:headEnd/>
            <a:tailEnd/>
          </a:ln>
        </p:spPr>
      </p:pic>
      <p:sp>
        <p:nvSpPr>
          <p:cNvPr id="15" name="Rectangle 4"/>
          <p:cNvSpPr>
            <a:spLocks noChangeArrowheads="1"/>
          </p:cNvSpPr>
          <p:nvPr/>
        </p:nvSpPr>
        <p:spPr bwMode="auto">
          <a:xfrm>
            <a:off x="1884171" y="2053045"/>
            <a:ext cx="4658519" cy="3539430"/>
          </a:xfrm>
          <a:prstGeom prst="rect">
            <a:avLst/>
          </a:prstGeom>
          <a:noFill/>
          <a:ln w="9525">
            <a:noFill/>
            <a:miter lim="800000"/>
            <a:headEnd/>
            <a:tailEnd/>
          </a:ln>
        </p:spPr>
        <p:txBody>
          <a:bodyPr wrap="square" anchor="ctr">
            <a:spAutoFit/>
          </a:bodyPr>
          <a:lstStyle/>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tiêu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biểu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Gió</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lạnh</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đầu</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mùa</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Cô</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hàng</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xén</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mẹ</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Lê</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Quê</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mẹ</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Hà</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Nội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ba</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mươi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sáu</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phố</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phường</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ẩn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chứa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niềm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tin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yêu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trân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trọng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đối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87752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1000"/>
                                        <p:tgtEl>
                                          <p:spTgt spid="15">
                                            <p:txEl>
                                              <p:pRg st="1" end="1"/>
                                            </p:txEl>
                                          </p:spTgt>
                                        </p:tgtEl>
                                      </p:cBhvr>
                                    </p:animEffect>
                                    <p:anim calcmode="lin" valueType="num">
                                      <p:cBhvr>
                                        <p:cTn id="29"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444140"/>
            <a:ext cx="10833100" cy="5262979"/>
          </a:xfrm>
          <a:prstGeom prst="rect">
            <a:avLst/>
          </a:prstGeom>
        </p:spPr>
        <p:txBody>
          <a:bodyPr>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p>
          <a:p>
            <a:pPr>
              <a:lnSpc>
                <a:spcPct val="150000"/>
              </a:lnSpc>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Chị</a:t>
            </a:r>
            <a:r>
              <a:rPr lang="en-US" sz="2800" dirty="0">
                <a:latin typeface="Times New Roman" panose="02020603050405020304" pitchFamily="18" charset="0"/>
                <a:ea typeface="Times New Roman" panose="02020603050405020304" pitchFamily="18" charset="0"/>
              </a:rPr>
              <a:t> Sue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Johnsy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xuân</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3. </a:t>
            </a:r>
            <a:r>
              <a:rPr lang="en-US" sz="2800" dirty="0">
                <a:latin typeface="Times New Roman" panose="02020603050405020304" pitchFamily="18" charset="0"/>
                <a:ea typeface="Times New Roman" panose="02020603050405020304" pitchFamily="18" charset="0"/>
              </a:rPr>
              <a:t>Theo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 </a:t>
            </a:r>
            <a:r>
              <a:rPr lang="en-US" sz="2800" i="1" dirty="0" err="1">
                <a:latin typeface="Times New Roman" panose="02020603050405020304" pitchFamily="18" charset="0"/>
                <a:ea typeface="Times New Roman" panose="02020603050405020304" pitchFamily="18" charset="0"/>
              </a:rPr>
              <a:t>Chiếc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cuối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a:t>
            </a:r>
            <a:r>
              <a:rPr lang="en-US" sz="2800" dirty="0">
                <a:latin typeface="Times New Roman" panose="02020603050405020304" pitchFamily="18" charset="0"/>
                <a:ea typeface="Times New Roman" panose="02020603050405020304" pitchFamily="18" charset="0"/>
              </a:rPr>
              <a:t> Behrman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p>
          <a:p>
            <a:pPr>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Cứu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Giôn</a:t>
            </a:r>
            <a:r>
              <a:rPr lang="en-US" sz="2800" dirty="0">
                <a:latin typeface="Times New Roman" panose="02020603050405020304" pitchFamily="18" charset="0"/>
                <a:ea typeface="Times New Roman" panose="02020603050405020304" pitchFamily="18" charset="0"/>
              </a:rPr>
              <a:t> – xi </a:t>
            </a:r>
            <a:r>
              <a:rPr lang="en-US" sz="2800" dirty="0" err="1">
                <a:latin typeface="Times New Roman" panose="02020603050405020304" pitchFamily="18" charset="0"/>
                <a:ea typeface="Times New Roman" panose="02020603050405020304" pitchFamily="18" charset="0"/>
              </a:rPr>
              <a:t>thoát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bệnh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nghèo</a:t>
            </a:r>
            <a:r>
              <a:rPr lang="en-US" sz="2800" dirty="0">
                <a:latin typeface="Times New Roman" panose="02020603050405020304" pitchFamily="18" charset="0"/>
                <a:ea typeface="Times New Roman" panose="02020603050405020304" pitchFamily="18" charset="0"/>
              </a:rPr>
              <a:t>.</a:t>
            </a:r>
          </a:p>
          <a:p>
            <a:pPr>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388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smtClean="0">
                <a:solidFill>
                  <a:prstClr val="white"/>
                </a:solidFill>
                <a:latin typeface="Times New Roman" panose="02020603050405020304" pitchFamily="18" charset="0"/>
                <a:ea typeface="Times New Roman" panose="02020603050405020304" pitchFamily="18" charset="0"/>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Lst>
          </a:blip>
          <a:srcRect l="14661" t="2138" r="17715" b="13507"/>
          <a:stretch/>
        </p:blipFill>
        <p:spPr>
          <a:xfrm>
            <a:off x="2524025" y="1515646"/>
            <a:ext cx="7131247" cy="4581503"/>
          </a:xfrm>
          <a:prstGeom prst="rect">
            <a:avLst/>
          </a:prstGeom>
        </p:spPr>
      </p:pic>
      <p:sp>
        <p:nvSpPr>
          <p:cNvPr id="8" name="Rectangle 7"/>
          <p:cNvSpPr/>
          <p:nvPr/>
        </p:nvSpPr>
        <p:spPr>
          <a:xfrm>
            <a:off x="3760839" y="2917179"/>
            <a:ext cx="4524666" cy="1815882"/>
          </a:xfrm>
          <a:prstGeom prst="rect">
            <a:avLst/>
          </a:prstGeom>
        </p:spPr>
        <p:txBody>
          <a:bodyPr wrap="square">
            <a:spAutoFit/>
          </a:bodyPr>
          <a:lstStyle/>
          <a:p>
            <a:pPr algn="just">
              <a:spcAft>
                <a:spcPts val="0"/>
              </a:spcAft>
            </a:pPr>
            <a:r>
              <a:rPr lang="es-MX" sz="2800" dirty="0" err="1">
                <a:latin typeface="Times New Roman" panose="02020603050405020304" pitchFamily="18" charset="0"/>
                <a:ea typeface="Times New Roman" panose="02020603050405020304" pitchFamily="18" charset="0"/>
              </a:rPr>
              <a:t>Nếu</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chẳng</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may</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em</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gặp</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chuyện</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buồn</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vấp</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phải</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khó</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khăn</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em</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chán</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nản</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Vậy</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lúc</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đó</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em</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sẽ</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làm</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gì</a:t>
            </a:r>
            <a:r>
              <a:rPr lang="es-MX"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042289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834133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VIẾT </a:t>
            </a:r>
            <a:r>
              <a:rPr lang="en-US" sz="2800" b="1" cap="none" spc="0"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BIÊN BẢN VỀ MỘT CUỘC HỌP, THẢO LUẬN HAY MỘT VỤ VIỆC </a:t>
            </a:r>
            <a:endParaRPr lang="en-US" sz="28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96493" y="877369"/>
            <a:ext cx="1811714" cy="523220"/>
          </a:xfrm>
          <a:prstGeom prst="rect">
            <a:avLst/>
          </a:prstGeom>
        </p:spPr>
        <p:txBody>
          <a:bodyPr wrap="none">
            <a:spAutoFit/>
          </a:bodyPr>
          <a:lstStyle/>
          <a:p>
            <a:pPr algn="just">
              <a:spcAft>
                <a:spcPts val="0"/>
              </a:spcAft>
            </a:pPr>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2629979" y="2092611"/>
            <a:ext cx="6944743" cy="3570769"/>
          </a:xfrm>
          <a:prstGeom prst="rect">
            <a:avLst/>
          </a:prstGeom>
        </p:spPr>
      </p:pic>
      <p:sp>
        <p:nvSpPr>
          <p:cNvPr id="14" name="Rectangle 13"/>
          <p:cNvSpPr/>
          <p:nvPr/>
        </p:nvSpPr>
        <p:spPr>
          <a:xfrm>
            <a:off x="4127527" y="2300195"/>
            <a:ext cx="3949646" cy="2677656"/>
          </a:xfrm>
          <a:prstGeom prst="rect">
            <a:avLst/>
          </a:prstGeom>
        </p:spPr>
        <p:txBody>
          <a:bodyPr wrap="square">
            <a:spAutoFit/>
          </a:bodyPr>
          <a:lstStyle/>
          <a:p>
            <a:pPr>
              <a:spcAft>
                <a:spcPts val="0"/>
              </a:spcAft>
            </a:pPr>
            <a:r>
              <a:rPr lang="en-US" sz="2800" kern="100" dirty="0" err="1">
                <a:solidFill>
                  <a:srgbClr val="000000"/>
                </a:solidFill>
                <a:latin typeface="Times New Roman" panose="02020603050405020304" pitchFamily="18" charset="0"/>
                <a:ea typeface="SimSun" panose="02010600030101010101" pitchFamily="2" charset="-122"/>
              </a:rPr>
              <a:t>Nhớ</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lại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một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cuộc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họp</a:t>
            </a:r>
            <a:r>
              <a:rPr lang="en-US" sz="2800" kern="100" dirty="0">
                <a:solidFill>
                  <a:srgbClr val="000000"/>
                </a:solidFill>
                <a:latin typeface="Times New Roman" panose="02020603050405020304" pitchFamily="18" charset="0"/>
                <a:ea typeface="SimSun" panose="02010600030101010101" pitchFamily="2" charset="-122"/>
              </a:rPr>
              <a:t>, hay </a:t>
            </a:r>
            <a:r>
              <a:rPr lang="en-US" sz="2800" kern="100" dirty="0" err="1">
                <a:solidFill>
                  <a:srgbClr val="000000"/>
                </a:solidFill>
                <a:latin typeface="Times New Roman" panose="02020603050405020304" pitchFamily="18" charset="0"/>
                <a:ea typeface="SimSun" panose="02010600030101010101" pitchFamily="2" charset="-122"/>
              </a:rPr>
              <a:t>một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cuộc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thảo</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luận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một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vụ</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việc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mà</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các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em</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đã</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từng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tham</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gia</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chứng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kiến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Em</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hãy</a:t>
            </a:r>
            <a:r>
              <a:rPr lang="en-US" sz="2800" kern="100" dirty="0">
                <a:solidFill>
                  <a:srgbClr val="000000"/>
                </a:solidFill>
                <a:latin typeface="Times New Roman" panose="02020603050405020304" pitchFamily="18" charset="0"/>
                <a:ea typeface="SimSun" panose="02010600030101010101" pitchFamily="2" charset="-122"/>
              </a:rPr>
              <a:t> chia </a:t>
            </a:r>
            <a:r>
              <a:rPr lang="en-US" sz="2800" kern="100" dirty="0" err="1">
                <a:solidFill>
                  <a:srgbClr val="000000"/>
                </a:solidFill>
                <a:latin typeface="Times New Roman" panose="02020603050405020304" pitchFamily="18" charset="0"/>
                <a:ea typeface="SimSun" panose="02010600030101010101" pitchFamily="2" charset="-122"/>
              </a:rPr>
              <a:t>sẻ</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đôi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nét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về</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sự</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kiện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đó</a:t>
            </a:r>
            <a:r>
              <a:rPr lang="en-US" sz="2800" kern="100" dirty="0">
                <a:solidFill>
                  <a:srgbClr val="000000"/>
                </a:solidFill>
                <a:latin typeface="Times New Roman" panose="02020603050405020304" pitchFamily="18" charset="0"/>
                <a:ea typeface="SimSun" panose="02010600030101010101" pitchFamily="2" charset="-122"/>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786334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58924" y="843033"/>
            <a:ext cx="3486852" cy="523220"/>
          </a:xfrm>
          <a:prstGeom prst="rect">
            <a:avLst/>
          </a:prstGeom>
        </p:spPr>
        <p:txBody>
          <a:bodyPr wrap="none">
            <a:spAutoFit/>
          </a:bodyPr>
          <a:lstStyle/>
          <a:p>
            <a:pPr>
              <a:spcAft>
                <a:spcPts val="0"/>
              </a:spcAft>
            </a:pPr>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732556" y="2920926"/>
            <a:ext cx="3810000" cy="2543175"/>
          </a:xfrm>
          <a:prstGeom prst="rect">
            <a:avLst/>
          </a:prstGeom>
        </p:spPr>
      </p:pic>
      <p:sp>
        <p:nvSpPr>
          <p:cNvPr id="8" name="Flowchart: Manual Input 7"/>
          <p:cNvSpPr/>
          <p:nvPr/>
        </p:nvSpPr>
        <p:spPr>
          <a:xfrm>
            <a:off x="902944" y="1902885"/>
            <a:ext cx="3120059" cy="811161"/>
          </a:xfrm>
          <a:prstGeom prst="flowChartManualInpu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Times New Roman" panose="02020603050405020304" pitchFamily="18" charset="0"/>
                <a:cs typeface="Times New Roman" panose="02020603050405020304" pitchFamily="18" charset="0"/>
              </a:rPr>
              <a:t>THẢO LUẬN CẶP ĐÔI</a:t>
            </a:r>
            <a:endParaRPr lang="en-US" sz="2000" b="1"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srcRect l="9894" t="19509" r="38555" b="37479"/>
          <a:stretch>
            <a:fillRect/>
          </a:stretch>
        </p:blipFill>
        <p:spPr>
          <a:xfrm>
            <a:off x="4232787" y="1668284"/>
            <a:ext cx="3957553" cy="46182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Rectangle 16"/>
          <p:cNvSpPr/>
          <p:nvPr/>
        </p:nvSpPr>
        <p:spPr>
          <a:xfrm>
            <a:off x="8469701" y="1923624"/>
            <a:ext cx="3120765" cy="4154984"/>
          </a:xfrm>
          <a:prstGeom prst="rect">
            <a:avLst/>
          </a:prstGeom>
        </p:spPr>
        <p:txBody>
          <a:bodyPr wrap="square">
            <a:spAutoFit/>
          </a:bodyPr>
          <a:lstStyle/>
          <a:p>
            <a:pPr marL="342900" indent="-342900" algn="just">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Biên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a:t>
            </a:r>
          </a:p>
          <a:p>
            <a:pPr marL="342900" indent="-342900" algn="just">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Có</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a:t>
            </a:r>
          </a:p>
          <a:p>
            <a:pPr marL="342900" indent="-342900" algn="just">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Biên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smtClean="0">
                <a:latin typeface="Times New Roman" panose="02020603050405020304" pitchFamily="18" charset="0"/>
                <a:ea typeface="Times New Roman" panose="02020603050405020304" pitchFamily="18" charset="0"/>
              </a:rPr>
              <a:t>?</a:t>
            </a:r>
          </a:p>
          <a:p>
            <a:pPr marL="342900" indent="-342900" algn="just">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Nội</a:t>
            </a:r>
            <a:r>
              <a:rPr lang="en-US" sz="2400" dirty="0" smtClean="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dung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397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58924" y="84303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350374"/>
            <a:ext cx="10833100" cy="5170646"/>
          </a:xfrm>
          <a:prstGeom prst="rect">
            <a:avLst/>
          </a:prstGeom>
        </p:spPr>
        <p:txBody>
          <a:bodyPr>
            <a:spAutoFit/>
          </a:bodyPr>
          <a:lstStyle/>
          <a:p>
            <a:pPr>
              <a:spcAft>
                <a:spcPts val="1200"/>
              </a:spcAft>
            </a:pPr>
            <a:r>
              <a:rPr lang="en-US" sz="2000" b="1" dirty="0" smtClean="0">
                <a:latin typeface="Times New Roman" panose="02020603050405020304" pitchFamily="18" charset="0"/>
                <a:ea typeface="Calibri" panose="020F0502020204030204" pitchFamily="34" charset="0"/>
              </a:rPr>
              <a:t>I. </a:t>
            </a:r>
            <a:r>
              <a:rPr lang="en-US" sz="2000" b="1" dirty="0" err="1" smtClean="0">
                <a:latin typeface="Times New Roman" panose="02020603050405020304" pitchFamily="18" charset="0"/>
                <a:ea typeface="Calibri" panose="020F0502020204030204" pitchFamily="34" charset="0"/>
              </a:rPr>
              <a:t>Tìm</a:t>
            </a:r>
            <a:r>
              <a:rPr lang="en-US" sz="2000" b="1" dirty="0" smtClean="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hiểu</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chung</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về</a:t>
            </a:r>
            <a:r>
              <a:rPr lang="en-US" sz="2000" b="1" dirty="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biên</a:t>
            </a:r>
            <a:r>
              <a:rPr lang="en-US" sz="2000" b="1" dirty="0" smtClean="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bản</a:t>
            </a:r>
            <a:endParaRPr lang="en-US" sz="2000" b="1" dirty="0" smtClean="0">
              <a:latin typeface="Times New Roman" panose="02020603050405020304" pitchFamily="18" charset="0"/>
              <a:ea typeface="Calibri" panose="020F0502020204030204" pitchFamily="34" charset="0"/>
            </a:endParaRPr>
          </a:p>
          <a:p>
            <a:pPr>
              <a:spcAft>
                <a:spcPts val="1200"/>
              </a:spcAft>
            </a:pPr>
            <a:r>
              <a:rPr lang="en-US" sz="2000" b="1" dirty="0" smtClean="0">
                <a:latin typeface="Times New Roman" panose="02020603050405020304" pitchFamily="18" charset="0"/>
                <a:ea typeface="Calibri" panose="020F0502020204030204" pitchFamily="34" charset="0"/>
              </a:rPr>
              <a:t>1</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Biên</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bản</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là</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gì</a:t>
            </a:r>
            <a:r>
              <a:rPr lang="en-US" sz="2000" b="1" dirty="0">
                <a:latin typeface="Times New Roman" panose="02020603050405020304" pitchFamily="18" charset="0"/>
                <a:ea typeface="Calibri" panose="020F0502020204030204" pitchFamily="34" charset="0"/>
              </a:rPr>
              <a:t>?</a:t>
            </a:r>
            <a:endParaRPr lang="en-US" sz="2000" dirty="0">
              <a:latin typeface="Times New Roman" panose="02020603050405020304" pitchFamily="18" charset="0"/>
              <a:ea typeface="Calibri" panose="020F0502020204030204" pitchFamily="34" charset="0"/>
            </a:endParaRPr>
          </a:p>
          <a:p>
            <a:pPr>
              <a:spcAft>
                <a:spcPts val="1200"/>
              </a:spcAft>
            </a:pPr>
            <a:r>
              <a:rPr lang="en-US" sz="2000" b="1" dirty="0">
                <a:latin typeface="Times New Roman" panose="02020603050405020304" pitchFamily="18" charset="0"/>
                <a:ea typeface="Calibri" panose="020F0502020204030204" pitchFamily="34" charset="0"/>
              </a:rPr>
              <a:t>a. </a:t>
            </a:r>
            <a:r>
              <a:rPr lang="en-US" sz="2000" b="1" dirty="0" err="1">
                <a:latin typeface="Times New Roman" panose="02020603050405020304" pitchFamily="18" charset="0"/>
                <a:ea typeface="Calibri" panose="020F0502020204030204" pitchFamily="34" charset="0"/>
              </a:rPr>
              <a:t>Ví</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dụ</a:t>
            </a:r>
            <a:r>
              <a:rPr lang="en-US" sz="2000" b="1"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Mẫu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biên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bản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họp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lớp</a:t>
            </a:r>
            <a:r>
              <a:rPr lang="en-US" sz="2000" dirty="0">
                <a:latin typeface="Times New Roman" panose="02020603050405020304" pitchFamily="18" charset="0"/>
                <a:ea typeface="Calibri" panose="020F0502020204030204" pitchFamily="34" charset="0"/>
              </a:rPr>
              <a:t> (SGK)</a:t>
            </a:r>
          </a:p>
          <a:p>
            <a:pPr>
              <a:spcAft>
                <a:spcPts val="1200"/>
              </a:spcAft>
            </a:pPr>
            <a:r>
              <a:rPr lang="en-US" sz="2000" b="1" dirty="0">
                <a:latin typeface="Times New Roman" panose="02020603050405020304" pitchFamily="18" charset="0"/>
                <a:ea typeface="Calibri" panose="020F0502020204030204" pitchFamily="34" charset="0"/>
              </a:rPr>
              <a:t>b. </a:t>
            </a:r>
            <a:r>
              <a:rPr lang="en-US" sz="2000" b="1" dirty="0" err="1">
                <a:latin typeface="Times New Roman" panose="02020603050405020304" pitchFamily="18" charset="0"/>
                <a:ea typeface="Calibri" panose="020F0502020204030204" pitchFamily="34" charset="0"/>
              </a:rPr>
              <a:t>Kết</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luận</a:t>
            </a:r>
            <a:r>
              <a:rPr lang="en-US" sz="2000" b="1" dirty="0">
                <a:latin typeface="Times New Roman" panose="02020603050405020304" pitchFamily="18" charset="0"/>
                <a:ea typeface="Calibri" panose="020F0502020204030204" pitchFamily="34" charset="0"/>
              </a:rPr>
              <a:t>:</a:t>
            </a:r>
            <a:endParaRPr lang="en-US" sz="2000" dirty="0">
              <a:latin typeface="Times New Roman" panose="02020603050405020304" pitchFamily="18" charset="0"/>
              <a:ea typeface="Calibri" panose="020F0502020204030204" pitchFamily="34" charset="0"/>
            </a:endParaRPr>
          </a:p>
          <a:p>
            <a:pPr>
              <a:spcAft>
                <a:spcPts val="1200"/>
              </a:spcAft>
            </a:pPr>
            <a:r>
              <a:rPr lang="en-US" sz="2000"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Times New Roman" panose="02020603050405020304" pitchFamily="18" charset="0"/>
              </a:rPr>
              <a:t>Biên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bản</a:t>
            </a:r>
            <a:r>
              <a:rPr lang="en-US" sz="2000" b="1"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loại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chép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gọn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trung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đầy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xảy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hoặc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đang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xảy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endParaRPr lang="en-US" sz="2000" dirty="0">
              <a:latin typeface="Times New Roman" panose="02020603050405020304" pitchFamily="18" charset="0"/>
              <a:ea typeface="Calibri" panose="020F0502020204030204" pitchFamily="34" charset="0"/>
            </a:endParaRPr>
          </a:p>
          <a:p>
            <a:pPr>
              <a:spcAft>
                <a:spcPts val="1200"/>
              </a:spcAft>
            </a:pPr>
            <a:r>
              <a:rPr lang="en-US" sz="2000" b="1" dirty="0">
                <a:latin typeface="Times New Roman" panose="02020603050405020304" pitchFamily="18" charset="0"/>
                <a:ea typeface="Times New Roman" panose="02020603050405020304" pitchFamily="18" charset="0"/>
              </a:rPr>
              <a:t>2. </a:t>
            </a:r>
            <a:r>
              <a:rPr lang="en-US" sz="2000" b="1" dirty="0" err="1">
                <a:latin typeface="Times New Roman" panose="02020603050405020304" pitchFamily="18" charset="0"/>
                <a:ea typeface="Times New Roman" panose="02020603050405020304" pitchFamily="18" charset="0"/>
              </a:rPr>
              <a:t>Các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loại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loại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biên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bản</a:t>
            </a:r>
            <a:r>
              <a:rPr lang="en-US" sz="2000" b="1" dirty="0">
                <a:latin typeface="Times New Roman" panose="02020603050405020304" pitchFamily="18" charset="0"/>
                <a:ea typeface="Times New Roman" panose="02020603050405020304" pitchFamily="18" charset="0"/>
              </a:rPr>
              <a:t>:</a:t>
            </a:r>
            <a:r>
              <a:rPr lang="en-US" sz="2000"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Calibri" panose="020F0502020204030204" pitchFamily="34" charset="0"/>
            </a:endParaRPr>
          </a:p>
          <a:p>
            <a:pPr>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kiện</a:t>
            </a:r>
            <a:r>
              <a:rPr lang="en-US" sz="20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Calibri" panose="020F0502020204030204" pitchFamily="34" charset="0"/>
            </a:endParaRPr>
          </a:p>
          <a:p>
            <a:pPr>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họp</a:t>
            </a:r>
            <a:r>
              <a:rPr lang="en-US" sz="20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Calibri" panose="020F0502020204030204" pitchFamily="34" charset="0"/>
            </a:endParaRPr>
          </a:p>
          <a:p>
            <a:pPr>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hội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nghị</a:t>
            </a:r>
            <a:r>
              <a:rPr lang="en-US" sz="20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Calibri" panose="020F0502020204030204" pitchFamily="34" charset="0"/>
            </a:endParaRPr>
          </a:p>
          <a:p>
            <a:pPr>
              <a:spcAft>
                <a:spcPts val="1200"/>
              </a:spcAft>
            </a:pPr>
            <a:r>
              <a:rPr lang="en-US" sz="2000" dirty="0">
                <a:latin typeface="Times New Roman" panose="02020603050405020304" pitchFamily="18" charset="0"/>
                <a:ea typeface="Times New Roman" panose="02020603050405020304" pitchFamily="18" charset="0"/>
              </a:rPr>
              <a:t> - </a:t>
            </a:r>
            <a:r>
              <a:rPr lang="en-US" sz="2000" dirty="0" err="1">
                <a:latin typeface="Times New Roman" panose="02020603050405020304" pitchFamily="18" charset="0"/>
                <a:ea typeface="Times New Roman" panose="02020603050405020304" pitchFamily="18" charset="0"/>
              </a:rPr>
              <a:t>Biên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hành</a:t>
            </a:r>
            <a:r>
              <a:rPr lang="en-US" sz="2000" dirty="0">
                <a:latin typeface="Times New Roman" panose="02020603050405020304" pitchFamily="18" charset="0"/>
                <a:ea typeface="Times New Roman" panose="02020603050405020304" pitchFamily="18" charset="0"/>
              </a:rPr>
              <a:t> vi </a:t>
            </a:r>
            <a:r>
              <a:rPr lang="en-US" sz="2000" dirty="0" err="1">
                <a:latin typeface="Times New Roman" panose="02020603050405020304" pitchFamily="18" charset="0"/>
                <a:ea typeface="Times New Roman" panose="02020603050405020304" pitchFamily="18" charset="0"/>
              </a:rPr>
              <a:t>cụ</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hành</a:t>
            </a:r>
            <a:r>
              <a:rPr lang="en-US" sz="2000" dirty="0">
                <a:latin typeface="Times New Roman" panose="02020603050405020304" pitchFamily="18" charset="0"/>
                <a:ea typeface="Times New Roman" panose="02020603050405020304" pitchFamily="18" charset="0"/>
              </a:rPr>
              <a:t> vi </a:t>
            </a:r>
            <a:r>
              <a:rPr lang="en-US" sz="2000" dirty="0" err="1">
                <a:latin typeface="Times New Roman" panose="02020603050405020304" pitchFamily="18" charset="0"/>
                <a:ea typeface="Times New Roman" panose="02020603050405020304" pitchFamily="18" charset="0"/>
              </a:rPr>
              <a:t>vi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phạm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pháp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luật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giao</a:t>
            </a:r>
            <a:r>
              <a:rPr lang="en-US" sz="2000" dirty="0">
                <a:latin typeface="Times New Roman" panose="02020603050405020304" pitchFamily="18" charset="0"/>
                <a:ea typeface="Times New Roman" panose="02020603050405020304" pitchFamily="18" charset="0"/>
              </a:rPr>
              <a:t> ca </a:t>
            </a:r>
            <a:r>
              <a:rPr lang="en-US" sz="2000" dirty="0" err="1">
                <a:latin typeface="Times New Roman" panose="02020603050405020304" pitchFamily="18" charset="0"/>
                <a:ea typeface="Times New Roman" panose="02020603050405020304" pitchFamily="18" charset="0"/>
              </a:rPr>
              <a:t>trực</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129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1000"/>
                                        <p:tgtEl>
                                          <p:spTgt spid="9">
                                            <p:txEl>
                                              <p:pRg st="3" end="3"/>
                                            </p:txEl>
                                          </p:spTgt>
                                        </p:tgtEl>
                                      </p:cBhvr>
                                    </p:animEffect>
                                    <p:anim calcmode="lin" valueType="num">
                                      <p:cBhvr>
                                        <p:cTn id="1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anim calcmode="lin" valueType="num">
                                      <p:cBhvr>
                                        <p:cTn id="36"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1000"/>
                                        <p:tgtEl>
                                          <p:spTgt spid="9">
                                            <p:txEl>
                                              <p:pRg st="7" end="7"/>
                                            </p:txEl>
                                          </p:spTgt>
                                        </p:tgtEl>
                                      </p:cBhvr>
                                    </p:animEffect>
                                    <p:anim calcmode="lin" valueType="num">
                                      <p:cBhvr>
                                        <p:cTn id="4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animEffect transition="in" filter="fade">
                                      <p:cBhvr>
                                        <p:cTn id="49" dur="1000"/>
                                        <p:tgtEl>
                                          <p:spTgt spid="9">
                                            <p:txEl>
                                              <p:pRg st="8" end="8"/>
                                            </p:txEl>
                                          </p:spTgt>
                                        </p:tgtEl>
                                      </p:cBhvr>
                                    </p:animEffect>
                                    <p:anim calcmode="lin" valueType="num">
                                      <p:cBhvr>
                                        <p:cTn id="50"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9" end="9"/>
                                            </p:txEl>
                                          </p:spTgt>
                                        </p:tgtEl>
                                        <p:attrNameLst>
                                          <p:attrName>style.visibility</p:attrName>
                                        </p:attrNameLst>
                                      </p:cBhvr>
                                      <p:to>
                                        <p:strVal val="visible"/>
                                      </p:to>
                                    </p:set>
                                    <p:animEffect transition="in" filter="fade">
                                      <p:cBhvr>
                                        <p:cTn id="56" dur="1000"/>
                                        <p:tgtEl>
                                          <p:spTgt spid="9">
                                            <p:txEl>
                                              <p:pRg st="9" end="9"/>
                                            </p:txEl>
                                          </p:spTgt>
                                        </p:tgtEl>
                                      </p:cBhvr>
                                    </p:animEffect>
                                    <p:anim calcmode="lin" valueType="num">
                                      <p:cBhvr>
                                        <p:cTn id="57"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58924" y="84303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39230" y="1339195"/>
            <a:ext cx="6096000" cy="954107"/>
          </a:xfrm>
          <a:prstGeom prst="rect">
            <a:avLst/>
          </a:prstGeom>
        </p:spPr>
        <p:txBody>
          <a:bodyPr>
            <a:spAutoFit/>
          </a:bodyPr>
          <a:lstStyle/>
          <a:p>
            <a:pPr>
              <a:spcAft>
                <a:spcPts val="0"/>
              </a:spcAft>
              <a:tabLst>
                <a:tab pos="1386840" algn="l"/>
              </a:tabLst>
            </a:pPr>
            <a:r>
              <a:rPr lang="en-US" sz="2800" b="1" dirty="0">
                <a:latin typeface="Times New Roman" panose="02020603050405020304" pitchFamily="18" charset="0"/>
                <a:ea typeface="MS Mincho"/>
              </a:rPr>
              <a:t>3. </a:t>
            </a:r>
            <a:r>
              <a:rPr lang="en-US" sz="2800" b="1" dirty="0" err="1">
                <a:latin typeface="Times New Roman" panose="02020603050405020304" pitchFamily="18" charset="0"/>
                <a:ea typeface="MS Mincho"/>
              </a:rPr>
              <a:t>Yêu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cầu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đối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kiểu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biên</a:t>
            </a:r>
            <a:r>
              <a:rPr lang="en-US" sz="2800" b="1" dirty="0">
                <a:latin typeface="Times New Roman" panose="02020603050405020304" pitchFamily="18" charset="0"/>
                <a:ea typeface="MS Mincho"/>
              </a:rPr>
              <a:t> </a:t>
            </a:r>
            <a:r>
              <a:rPr lang="en-US" sz="2800" b="1" dirty="0" err="1" smtClean="0">
                <a:latin typeface="Times New Roman" panose="02020603050405020304" pitchFamily="18" charset="0"/>
                <a:ea typeface="MS Mincho"/>
              </a:rPr>
              <a:t>bản</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cục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4504453" y="2340549"/>
            <a:ext cx="3195794" cy="4036068"/>
          </a:xfrm>
          <a:prstGeom prst="rect">
            <a:avLst/>
          </a:prstGeom>
          <a:ln w="88900" cap="sq" cmpd="thickThin">
            <a:solidFill>
              <a:srgbClr val="000000"/>
            </a:solidFill>
            <a:prstDash val="solid"/>
            <a:miter lim="800000"/>
          </a:ln>
          <a:effectLst>
            <a:innerShdw blurRad="76200">
              <a:srgbClr val="000000"/>
            </a:innerShdw>
          </a:effectLst>
        </p:spPr>
      </p:pic>
      <p:sp>
        <p:nvSpPr>
          <p:cNvPr id="12" name="Rounded Rectangle 11"/>
          <p:cNvSpPr/>
          <p:nvPr/>
        </p:nvSpPr>
        <p:spPr>
          <a:xfrm>
            <a:off x="8096507" y="1816248"/>
            <a:ext cx="3223648" cy="76369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6" name="Rounded Rectangle 15"/>
          <p:cNvSpPr/>
          <p:nvPr/>
        </p:nvSpPr>
        <p:spPr>
          <a:xfrm>
            <a:off x="8096507" y="3159156"/>
            <a:ext cx="3223648" cy="76369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7" name="Rounded Rectangle 16"/>
          <p:cNvSpPr/>
          <p:nvPr/>
        </p:nvSpPr>
        <p:spPr>
          <a:xfrm>
            <a:off x="718853" y="2680662"/>
            <a:ext cx="3223648" cy="804797"/>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smtClean="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18" name="Rounded Rectangle 17"/>
          <p:cNvSpPr/>
          <p:nvPr/>
        </p:nvSpPr>
        <p:spPr>
          <a:xfrm>
            <a:off x="718853" y="3600224"/>
            <a:ext cx="3223648" cy="758359"/>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000" dirty="0" err="1">
                <a:latin typeface="Times New Roman" panose="02020603050405020304" pitchFamily="18" charset="0"/>
                <a:ea typeface="Times New Roman" panose="02020603050405020304" pitchFamily="18" charset="0"/>
              </a:rPr>
              <a:t>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
        <p:nvSpPr>
          <p:cNvPr id="19" name="Rounded Rectangle 18"/>
          <p:cNvSpPr/>
          <p:nvPr/>
        </p:nvSpPr>
        <p:spPr>
          <a:xfrm>
            <a:off x="685800" y="4659059"/>
            <a:ext cx="3223648" cy="557571"/>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000" dirty="0" err="1">
                <a:latin typeface="Times New Roman" panose="02020603050405020304" pitchFamily="18" charset="0"/>
                <a:ea typeface="Times New Roman" panose="02020603050405020304" pitchFamily="18" charset="0"/>
              </a:rPr>
              <a:t>Diễn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tế</a:t>
            </a:r>
            <a:r>
              <a:rPr lang="en-US" sz="2000" dirty="0">
                <a:latin typeface="Times New Roman" panose="02020603050405020304" pitchFamily="18" charset="0"/>
                <a:ea typeface="Times New Roman" panose="02020603050405020304" pitchFamily="18" charset="0"/>
              </a:rPr>
              <a:t> </a:t>
            </a:r>
          </a:p>
        </p:txBody>
      </p:sp>
      <p:sp>
        <p:nvSpPr>
          <p:cNvPr id="20" name="Rounded Rectangle 19"/>
          <p:cNvSpPr/>
          <p:nvPr/>
        </p:nvSpPr>
        <p:spPr>
          <a:xfrm>
            <a:off x="8096507" y="5174311"/>
            <a:ext cx="3223648" cy="1202306"/>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000" dirty="0" err="1">
                <a:latin typeface="Times New Roman" panose="02020603050405020304" pitchFamily="18" charset="0"/>
                <a:ea typeface="Times New Roman" panose="02020603050405020304" pitchFamily="18" charset="0"/>
              </a:rPr>
              <a:t>Phần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thúc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cụ</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chữ</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tạo</a:t>
            </a:r>
            <a:r>
              <a:rPr lang="en-US" sz="20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cxnSp>
        <p:nvCxnSpPr>
          <p:cNvPr id="14" name="Straight Arrow Connector 13"/>
          <p:cNvCxnSpPr>
            <a:stCxn id="17" idx="3"/>
          </p:cNvCxnSpPr>
          <p:nvPr/>
        </p:nvCxnSpPr>
        <p:spPr>
          <a:xfrm>
            <a:off x="3942501" y="3083061"/>
            <a:ext cx="865473" cy="2058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3"/>
          </p:cNvCxnSpPr>
          <p:nvPr/>
        </p:nvCxnSpPr>
        <p:spPr>
          <a:xfrm flipV="1">
            <a:off x="3942501" y="3792041"/>
            <a:ext cx="865473" cy="1873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9" idx="3"/>
          </p:cNvCxnSpPr>
          <p:nvPr/>
        </p:nvCxnSpPr>
        <p:spPr>
          <a:xfrm>
            <a:off x="3909448" y="4937845"/>
            <a:ext cx="898526" cy="6370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2" idx="1"/>
          </p:cNvCxnSpPr>
          <p:nvPr/>
        </p:nvCxnSpPr>
        <p:spPr>
          <a:xfrm flipH="1">
            <a:off x="7138219" y="2198096"/>
            <a:ext cx="958288" cy="3818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6" idx="1"/>
          </p:cNvCxnSpPr>
          <p:nvPr/>
        </p:nvCxnSpPr>
        <p:spPr>
          <a:xfrm flipH="1" flipV="1">
            <a:off x="6354216" y="2944609"/>
            <a:ext cx="1742291" cy="5963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0" idx="1"/>
          </p:cNvCxnSpPr>
          <p:nvPr/>
        </p:nvCxnSpPr>
        <p:spPr>
          <a:xfrm flipH="1">
            <a:off x="6008786" y="5775464"/>
            <a:ext cx="2087721" cy="3268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4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par>
                                <p:cTn id="24" presetID="6"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ircle(in)">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par>
                                <p:cTn id="40" presetID="6"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ircle(in)">
                                      <p:cBhvr>
                                        <p:cTn id="47" dur="2000"/>
                                        <p:tgtEl>
                                          <p:spTgt spid="20"/>
                                        </p:tgtEl>
                                      </p:cBhvr>
                                    </p:animEffect>
                                  </p:childTnLst>
                                </p:cTn>
                              </p:par>
                              <p:par>
                                <p:cTn id="48" presetID="6" presetClass="entr" presetSubtype="16"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circle(in)">
                                      <p:cBhvr>
                                        <p:cTn id="50"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19" grpId="0" animBg="1"/>
      <p:bldP spid="2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58924" y="84303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39230" y="114878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39230" y="1674968"/>
            <a:ext cx="6152582" cy="523220"/>
          </a:xfrm>
          <a:prstGeom prst="rect">
            <a:avLst/>
          </a:prstGeom>
        </p:spPr>
        <p:txBody>
          <a:bodyPr wrap="none">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nội</a:t>
            </a:r>
            <a:r>
              <a:rPr lang="en-US" sz="2800" b="1" dirty="0">
                <a:latin typeface="Times New Roman" panose="02020603050405020304" pitchFamily="18" charset="0"/>
                <a:ea typeface="Times New Roman" panose="02020603050405020304" pitchFamily="18" charset="0"/>
              </a:rPr>
              <a:t> dung, </a:t>
            </a:r>
            <a:r>
              <a:rPr lang="en-US" sz="2800" b="1" dirty="0" err="1">
                <a:latin typeface="Times New Roman" panose="02020603050405020304" pitchFamily="18" charset="0"/>
                <a:ea typeface="Times New Roman" panose="02020603050405020304" pitchFamily="18" charset="0"/>
              </a:rPr>
              <a:t>thông</a:t>
            </a:r>
            <a:r>
              <a:rPr lang="en-US" sz="2800" b="1" dirty="0">
                <a:latin typeface="Times New Roman" panose="02020603050405020304" pitchFamily="18" charset="0"/>
                <a:ea typeface="Times New Roman" panose="02020603050405020304" pitchFamily="18" charset="0"/>
              </a:rPr>
              <a:t> tin </a:t>
            </a:r>
            <a:r>
              <a:rPr lang="en-US" sz="2800" b="1" dirty="0" err="1">
                <a:latin typeface="Times New Roman" panose="02020603050405020304" pitchFamily="18" charset="0"/>
                <a:ea typeface="Times New Roman" panose="02020603050405020304" pitchFamily="18" charset="0"/>
              </a:rPr>
              <a:t>cần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bảo</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3" name="Freeform 22"/>
          <p:cNvSpPr/>
          <p:nvPr/>
        </p:nvSpPr>
        <p:spPr>
          <a:xfrm>
            <a:off x="2038349" y="2362879"/>
            <a:ext cx="6908800" cy="1040662"/>
          </a:xfrm>
          <a:custGeom>
            <a:avLst/>
            <a:gdLst>
              <a:gd name="connsiteX0" fmla="*/ 0 w 6908800"/>
              <a:gd name="connsiteY0" fmla="*/ 104066 h 1040662"/>
              <a:gd name="connsiteX1" fmla="*/ 104066 w 6908800"/>
              <a:gd name="connsiteY1" fmla="*/ 0 h 1040662"/>
              <a:gd name="connsiteX2" fmla="*/ 6804734 w 6908800"/>
              <a:gd name="connsiteY2" fmla="*/ 0 h 1040662"/>
              <a:gd name="connsiteX3" fmla="*/ 6908800 w 6908800"/>
              <a:gd name="connsiteY3" fmla="*/ 104066 h 1040662"/>
              <a:gd name="connsiteX4" fmla="*/ 6908800 w 6908800"/>
              <a:gd name="connsiteY4" fmla="*/ 936596 h 1040662"/>
              <a:gd name="connsiteX5" fmla="*/ 6804734 w 6908800"/>
              <a:gd name="connsiteY5" fmla="*/ 1040662 h 1040662"/>
              <a:gd name="connsiteX6" fmla="*/ 104066 w 6908800"/>
              <a:gd name="connsiteY6" fmla="*/ 1040662 h 1040662"/>
              <a:gd name="connsiteX7" fmla="*/ 0 w 6908800"/>
              <a:gd name="connsiteY7" fmla="*/ 936596 h 1040662"/>
              <a:gd name="connsiteX8" fmla="*/ 0 w 6908800"/>
              <a:gd name="connsiteY8" fmla="*/ 104066 h 104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040662">
                <a:moveTo>
                  <a:pt x="0" y="104066"/>
                </a:moveTo>
                <a:cubicBezTo>
                  <a:pt x="0" y="46592"/>
                  <a:pt x="46592" y="0"/>
                  <a:pt x="104066" y="0"/>
                </a:cubicBezTo>
                <a:lnTo>
                  <a:pt x="6804734" y="0"/>
                </a:lnTo>
                <a:cubicBezTo>
                  <a:pt x="6862208" y="0"/>
                  <a:pt x="6908800" y="46592"/>
                  <a:pt x="6908800" y="104066"/>
                </a:cubicBezTo>
                <a:lnTo>
                  <a:pt x="6908800" y="936596"/>
                </a:lnTo>
                <a:cubicBezTo>
                  <a:pt x="6908800" y="994070"/>
                  <a:pt x="6862208" y="1040662"/>
                  <a:pt x="6804734" y="1040662"/>
                </a:cubicBezTo>
                <a:lnTo>
                  <a:pt x="104066" y="1040662"/>
                </a:lnTo>
                <a:cubicBezTo>
                  <a:pt x="46592" y="1040662"/>
                  <a:pt x="0" y="994070"/>
                  <a:pt x="0" y="936596"/>
                </a:cubicBezTo>
                <a:lnTo>
                  <a:pt x="0" y="104066"/>
                </a:lnTo>
                <a:close/>
              </a:path>
            </a:pathLst>
          </a:cu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199157" bIns="13716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2647948" y="3576985"/>
            <a:ext cx="6908800" cy="1040662"/>
          </a:xfrm>
          <a:custGeom>
            <a:avLst/>
            <a:gdLst>
              <a:gd name="connsiteX0" fmla="*/ 0 w 6908800"/>
              <a:gd name="connsiteY0" fmla="*/ 104066 h 1040662"/>
              <a:gd name="connsiteX1" fmla="*/ 104066 w 6908800"/>
              <a:gd name="connsiteY1" fmla="*/ 0 h 1040662"/>
              <a:gd name="connsiteX2" fmla="*/ 6804734 w 6908800"/>
              <a:gd name="connsiteY2" fmla="*/ 0 h 1040662"/>
              <a:gd name="connsiteX3" fmla="*/ 6908800 w 6908800"/>
              <a:gd name="connsiteY3" fmla="*/ 104066 h 1040662"/>
              <a:gd name="connsiteX4" fmla="*/ 6908800 w 6908800"/>
              <a:gd name="connsiteY4" fmla="*/ 936596 h 1040662"/>
              <a:gd name="connsiteX5" fmla="*/ 6804734 w 6908800"/>
              <a:gd name="connsiteY5" fmla="*/ 1040662 h 1040662"/>
              <a:gd name="connsiteX6" fmla="*/ 104066 w 6908800"/>
              <a:gd name="connsiteY6" fmla="*/ 1040662 h 1040662"/>
              <a:gd name="connsiteX7" fmla="*/ 0 w 6908800"/>
              <a:gd name="connsiteY7" fmla="*/ 936596 h 1040662"/>
              <a:gd name="connsiteX8" fmla="*/ 0 w 6908800"/>
              <a:gd name="connsiteY8" fmla="*/ 104066 h 104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040662">
                <a:moveTo>
                  <a:pt x="0" y="104066"/>
                </a:moveTo>
                <a:cubicBezTo>
                  <a:pt x="0" y="46592"/>
                  <a:pt x="46592" y="0"/>
                  <a:pt x="104066" y="0"/>
                </a:cubicBezTo>
                <a:lnTo>
                  <a:pt x="6804734" y="0"/>
                </a:lnTo>
                <a:cubicBezTo>
                  <a:pt x="6862208" y="0"/>
                  <a:pt x="6908800" y="46592"/>
                  <a:pt x="6908800" y="104066"/>
                </a:cubicBezTo>
                <a:lnTo>
                  <a:pt x="6908800" y="936596"/>
                </a:lnTo>
                <a:cubicBezTo>
                  <a:pt x="6908800" y="994070"/>
                  <a:pt x="6862208" y="1040662"/>
                  <a:pt x="6804734" y="1040662"/>
                </a:cubicBezTo>
                <a:lnTo>
                  <a:pt x="104066" y="1040662"/>
                </a:lnTo>
                <a:cubicBezTo>
                  <a:pt x="46592" y="1040662"/>
                  <a:pt x="0" y="994070"/>
                  <a:pt x="0" y="936596"/>
                </a:cubicBezTo>
                <a:lnTo>
                  <a:pt x="0" y="104066"/>
                </a:lnTo>
                <a:close/>
              </a:path>
            </a:pathLst>
          </a:cu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423191" bIns="13716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Ghi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chép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suy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3257548" y="4791091"/>
            <a:ext cx="6908800" cy="1040662"/>
          </a:xfrm>
          <a:custGeom>
            <a:avLst/>
            <a:gdLst>
              <a:gd name="connsiteX0" fmla="*/ 0 w 6908800"/>
              <a:gd name="connsiteY0" fmla="*/ 104066 h 1040662"/>
              <a:gd name="connsiteX1" fmla="*/ 104066 w 6908800"/>
              <a:gd name="connsiteY1" fmla="*/ 0 h 1040662"/>
              <a:gd name="connsiteX2" fmla="*/ 6804734 w 6908800"/>
              <a:gd name="connsiteY2" fmla="*/ 0 h 1040662"/>
              <a:gd name="connsiteX3" fmla="*/ 6908800 w 6908800"/>
              <a:gd name="connsiteY3" fmla="*/ 104066 h 1040662"/>
              <a:gd name="connsiteX4" fmla="*/ 6908800 w 6908800"/>
              <a:gd name="connsiteY4" fmla="*/ 936596 h 1040662"/>
              <a:gd name="connsiteX5" fmla="*/ 6804734 w 6908800"/>
              <a:gd name="connsiteY5" fmla="*/ 1040662 h 1040662"/>
              <a:gd name="connsiteX6" fmla="*/ 104066 w 6908800"/>
              <a:gd name="connsiteY6" fmla="*/ 1040662 h 1040662"/>
              <a:gd name="connsiteX7" fmla="*/ 0 w 6908800"/>
              <a:gd name="connsiteY7" fmla="*/ 936596 h 1040662"/>
              <a:gd name="connsiteX8" fmla="*/ 0 w 6908800"/>
              <a:gd name="connsiteY8" fmla="*/ 104066 h 104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040662">
                <a:moveTo>
                  <a:pt x="0" y="104066"/>
                </a:moveTo>
                <a:cubicBezTo>
                  <a:pt x="0" y="46592"/>
                  <a:pt x="46592" y="0"/>
                  <a:pt x="104066" y="0"/>
                </a:cubicBezTo>
                <a:lnTo>
                  <a:pt x="6804734" y="0"/>
                </a:lnTo>
                <a:cubicBezTo>
                  <a:pt x="6862208" y="0"/>
                  <a:pt x="6908800" y="46592"/>
                  <a:pt x="6908800" y="104066"/>
                </a:cubicBezTo>
                <a:lnTo>
                  <a:pt x="6908800" y="936596"/>
                </a:lnTo>
                <a:cubicBezTo>
                  <a:pt x="6908800" y="994070"/>
                  <a:pt x="6862208" y="1040662"/>
                  <a:pt x="6804734" y="1040662"/>
                </a:cubicBezTo>
                <a:lnTo>
                  <a:pt x="104066" y="1040662"/>
                </a:lnTo>
                <a:cubicBezTo>
                  <a:pt x="46592" y="1040662"/>
                  <a:pt x="0" y="994070"/>
                  <a:pt x="0" y="936596"/>
                </a:cubicBezTo>
                <a:lnTo>
                  <a:pt x="0" y="104066"/>
                </a:lnTo>
                <a:close/>
              </a:path>
            </a:pathLst>
          </a:cu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423191" bIns="13716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ghi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chép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1" name="Freeform 30"/>
          <p:cNvSpPr/>
          <p:nvPr/>
        </p:nvSpPr>
        <p:spPr>
          <a:xfrm>
            <a:off x="8270718" y="3152048"/>
            <a:ext cx="676430" cy="676430"/>
          </a:xfrm>
          <a:custGeom>
            <a:avLst/>
            <a:gdLst>
              <a:gd name="connsiteX0" fmla="*/ 0 w 676430"/>
              <a:gd name="connsiteY0" fmla="*/ 372037 h 676430"/>
              <a:gd name="connsiteX1" fmla="*/ 152197 w 676430"/>
              <a:gd name="connsiteY1" fmla="*/ 372037 h 676430"/>
              <a:gd name="connsiteX2" fmla="*/ 152197 w 676430"/>
              <a:gd name="connsiteY2" fmla="*/ 0 h 676430"/>
              <a:gd name="connsiteX3" fmla="*/ 524233 w 676430"/>
              <a:gd name="connsiteY3" fmla="*/ 0 h 676430"/>
              <a:gd name="connsiteX4" fmla="*/ 524233 w 676430"/>
              <a:gd name="connsiteY4" fmla="*/ 372037 h 676430"/>
              <a:gd name="connsiteX5" fmla="*/ 676430 w 676430"/>
              <a:gd name="connsiteY5" fmla="*/ 372037 h 676430"/>
              <a:gd name="connsiteX6" fmla="*/ 338215 w 676430"/>
              <a:gd name="connsiteY6" fmla="*/ 676430 h 676430"/>
              <a:gd name="connsiteX7" fmla="*/ 0 w 676430"/>
              <a:gd name="connsiteY7" fmla="*/ 372037 h 67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430" h="676430">
                <a:moveTo>
                  <a:pt x="0" y="372037"/>
                </a:moveTo>
                <a:lnTo>
                  <a:pt x="152197" y="372037"/>
                </a:lnTo>
                <a:lnTo>
                  <a:pt x="152197" y="0"/>
                </a:lnTo>
                <a:lnTo>
                  <a:pt x="524233" y="0"/>
                </a:lnTo>
                <a:lnTo>
                  <a:pt x="524233" y="372037"/>
                </a:lnTo>
                <a:lnTo>
                  <a:pt x="676430" y="372037"/>
                </a:lnTo>
                <a:lnTo>
                  <a:pt x="338215" y="676430"/>
                </a:lnTo>
                <a:lnTo>
                  <a:pt x="0" y="37203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0297" tIns="38100" rIns="190297" bIns="205516" numCol="1" spcCol="1270" anchor="ctr" anchorCtr="0">
            <a:noAutofit/>
          </a:bodyPr>
          <a:lstStyle/>
          <a:p>
            <a:pPr lvl="0" algn="ctr" defTabSz="1333500">
              <a:lnSpc>
                <a:spcPct val="90000"/>
              </a:lnSpc>
              <a:spcBef>
                <a:spcPct val="0"/>
              </a:spcBef>
              <a:spcAft>
                <a:spcPct val="35000"/>
              </a:spcAft>
            </a:pPr>
            <a:endParaRPr lang="en-US" sz="3000" kern="1200"/>
          </a:p>
        </p:txBody>
      </p:sp>
      <p:sp>
        <p:nvSpPr>
          <p:cNvPr id="33" name="Freeform 32"/>
          <p:cNvSpPr/>
          <p:nvPr/>
        </p:nvSpPr>
        <p:spPr>
          <a:xfrm>
            <a:off x="8880318" y="4359216"/>
            <a:ext cx="676430" cy="676430"/>
          </a:xfrm>
          <a:custGeom>
            <a:avLst/>
            <a:gdLst>
              <a:gd name="connsiteX0" fmla="*/ 0 w 676430"/>
              <a:gd name="connsiteY0" fmla="*/ 372037 h 676430"/>
              <a:gd name="connsiteX1" fmla="*/ 152197 w 676430"/>
              <a:gd name="connsiteY1" fmla="*/ 372037 h 676430"/>
              <a:gd name="connsiteX2" fmla="*/ 152197 w 676430"/>
              <a:gd name="connsiteY2" fmla="*/ 0 h 676430"/>
              <a:gd name="connsiteX3" fmla="*/ 524233 w 676430"/>
              <a:gd name="connsiteY3" fmla="*/ 0 h 676430"/>
              <a:gd name="connsiteX4" fmla="*/ 524233 w 676430"/>
              <a:gd name="connsiteY4" fmla="*/ 372037 h 676430"/>
              <a:gd name="connsiteX5" fmla="*/ 676430 w 676430"/>
              <a:gd name="connsiteY5" fmla="*/ 372037 h 676430"/>
              <a:gd name="connsiteX6" fmla="*/ 338215 w 676430"/>
              <a:gd name="connsiteY6" fmla="*/ 676430 h 676430"/>
              <a:gd name="connsiteX7" fmla="*/ 0 w 676430"/>
              <a:gd name="connsiteY7" fmla="*/ 372037 h 67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430" h="676430">
                <a:moveTo>
                  <a:pt x="0" y="372037"/>
                </a:moveTo>
                <a:lnTo>
                  <a:pt x="152197" y="372037"/>
                </a:lnTo>
                <a:lnTo>
                  <a:pt x="152197" y="0"/>
                </a:lnTo>
                <a:lnTo>
                  <a:pt x="524233" y="0"/>
                </a:lnTo>
                <a:lnTo>
                  <a:pt x="524233" y="372037"/>
                </a:lnTo>
                <a:lnTo>
                  <a:pt x="676430" y="372037"/>
                </a:lnTo>
                <a:lnTo>
                  <a:pt x="338215" y="676430"/>
                </a:lnTo>
                <a:lnTo>
                  <a:pt x="0" y="37203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0297" tIns="38100" rIns="190297" bIns="205516" numCol="1" spcCol="1270" anchor="ctr" anchorCtr="0">
            <a:noAutofit/>
          </a:bodyPr>
          <a:lstStyle/>
          <a:p>
            <a:pPr lvl="0" algn="ctr" defTabSz="1333500">
              <a:lnSpc>
                <a:spcPct val="90000"/>
              </a:lnSpc>
              <a:spcBef>
                <a:spcPct val="0"/>
              </a:spcBef>
              <a:spcAft>
                <a:spcPct val="35000"/>
              </a:spcAft>
            </a:pPr>
            <a:endParaRPr lang="en-US" sz="3000" kern="1200"/>
          </a:p>
        </p:txBody>
      </p:sp>
    </p:spTree>
    <p:extLst>
      <p:ext uri="{BB962C8B-B14F-4D97-AF65-F5344CB8AC3E}">
        <p14:creationId xmlns:p14="http://schemas.microsoft.com/office/powerpoint/2010/main" val="142439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2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9" grpId="0" animBg="1"/>
      <p:bldP spid="31" grpId="0" animBg="1"/>
      <p:bldP spid="3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58924" y="84303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94118" y="1395049"/>
            <a:ext cx="5407249" cy="523220"/>
          </a:xfrm>
          <a:prstGeom prst="rect">
            <a:avLst/>
          </a:prstGeom>
        </p:spPr>
        <p:txBody>
          <a:bodyPr wrap="none">
            <a:spAutoFit/>
          </a:bodyPr>
          <a:lstStyle/>
          <a:p>
            <a:pPr algn="just">
              <a:spcAft>
                <a:spcPts val="0"/>
              </a:spcAft>
            </a:pPr>
            <a:r>
              <a:rPr lang="en-US" sz="2800" b="1" dirty="0">
                <a:solidFill>
                  <a:srgbClr val="800000"/>
                </a:solidFill>
                <a:latin typeface="Times New Roman" panose="02020603050405020304" pitchFamily="18" charset="0"/>
                <a:ea typeface="MS Mincho"/>
              </a:rPr>
              <a:t>II. </a:t>
            </a:r>
            <a:r>
              <a:rPr lang="en-US" sz="2800" b="1" dirty="0" err="1">
                <a:solidFill>
                  <a:srgbClr val="800000"/>
                </a:solidFill>
                <a:latin typeface="Times New Roman" panose="02020603050405020304" pitchFamily="18" charset="0"/>
                <a:ea typeface="MS Mincho"/>
              </a:rPr>
              <a:t>Đọc</a:t>
            </a:r>
            <a:r>
              <a:rPr lang="en-US" sz="2800" b="1" dirty="0">
                <a:solidFill>
                  <a:srgbClr val="800000"/>
                </a:solidFill>
                <a:latin typeface="Times New Roman" panose="02020603050405020304" pitchFamily="18" charset="0"/>
                <a:ea typeface="MS Mincho"/>
              </a:rPr>
              <a:t> </a:t>
            </a:r>
            <a:r>
              <a:rPr lang="en-US" sz="2800" b="1" dirty="0" err="1">
                <a:solidFill>
                  <a:srgbClr val="800000"/>
                </a:solidFill>
                <a:latin typeface="Times New Roman" panose="02020603050405020304" pitchFamily="18" charset="0"/>
                <a:ea typeface="MS Mincho"/>
              </a:rPr>
              <a:t>và</a:t>
            </a:r>
            <a:r>
              <a:rPr lang="en-US" sz="2800" b="1" dirty="0">
                <a:solidFill>
                  <a:srgbClr val="800000"/>
                </a:solidFill>
                <a:latin typeface="Times New Roman" panose="02020603050405020304" pitchFamily="18" charset="0"/>
                <a:ea typeface="MS Mincho"/>
              </a:rPr>
              <a:t> </a:t>
            </a:r>
            <a:r>
              <a:rPr lang="en-US" sz="2800" b="1" dirty="0" err="1">
                <a:solidFill>
                  <a:srgbClr val="800000"/>
                </a:solidFill>
                <a:latin typeface="Times New Roman" panose="02020603050405020304" pitchFamily="18" charset="0"/>
                <a:ea typeface="MS Mincho"/>
              </a:rPr>
              <a:t>phân</a:t>
            </a:r>
            <a:r>
              <a:rPr lang="en-US" sz="2800" b="1" dirty="0">
                <a:solidFill>
                  <a:srgbClr val="800000"/>
                </a:solidFill>
                <a:latin typeface="Times New Roman" panose="02020603050405020304" pitchFamily="18" charset="0"/>
                <a:ea typeface="MS Mincho"/>
              </a:rPr>
              <a:t> </a:t>
            </a:r>
            <a:r>
              <a:rPr lang="en-US" sz="2800" b="1" dirty="0" err="1">
                <a:solidFill>
                  <a:srgbClr val="800000"/>
                </a:solidFill>
                <a:latin typeface="Times New Roman" panose="02020603050405020304" pitchFamily="18" charset="0"/>
                <a:ea typeface="MS Mincho"/>
              </a:rPr>
              <a:t>tích</a:t>
            </a:r>
            <a:r>
              <a:rPr lang="en-US" sz="2800" b="1" dirty="0">
                <a:solidFill>
                  <a:srgbClr val="800000"/>
                </a:solidFill>
                <a:latin typeface="Times New Roman" panose="02020603050405020304" pitchFamily="18" charset="0"/>
                <a:ea typeface="MS Mincho"/>
              </a:rPr>
              <a:t>  </a:t>
            </a:r>
            <a:r>
              <a:rPr lang="en-US" sz="2800" b="1" dirty="0" err="1">
                <a:solidFill>
                  <a:srgbClr val="800000"/>
                </a:solidFill>
                <a:latin typeface="Times New Roman" panose="02020603050405020304" pitchFamily="18" charset="0"/>
                <a:ea typeface="MS Mincho"/>
              </a:rPr>
              <a:t>văn</a:t>
            </a:r>
            <a:r>
              <a:rPr lang="en-US" sz="2800" b="1" dirty="0">
                <a:solidFill>
                  <a:srgbClr val="800000"/>
                </a:solidFill>
                <a:latin typeface="Times New Roman" panose="02020603050405020304" pitchFamily="18" charset="0"/>
                <a:ea typeface="MS Mincho"/>
              </a:rPr>
              <a:t> </a:t>
            </a:r>
            <a:r>
              <a:rPr lang="en-US" sz="2800" b="1" dirty="0" err="1">
                <a:solidFill>
                  <a:srgbClr val="800000"/>
                </a:solidFill>
                <a:latin typeface="Times New Roman" panose="02020603050405020304" pitchFamily="18" charset="0"/>
                <a:ea typeface="MS Mincho"/>
              </a:rPr>
              <a:t>bản</a:t>
            </a:r>
            <a:r>
              <a:rPr lang="en-US" sz="2800" b="1" dirty="0">
                <a:solidFill>
                  <a:srgbClr val="800000"/>
                </a:solidFill>
                <a:latin typeface="Times New Roman" panose="02020603050405020304" pitchFamily="18" charset="0"/>
                <a:ea typeface="MS Mincho"/>
              </a:rPr>
              <a:t> </a:t>
            </a:r>
            <a:r>
              <a:rPr lang="en-US" sz="2800" b="1" dirty="0" err="1">
                <a:solidFill>
                  <a:srgbClr val="800000"/>
                </a:solidFill>
                <a:latin typeface="Times New Roman" panose="02020603050405020304" pitchFamily="18" charset="0"/>
                <a:ea typeface="MS Mincho"/>
              </a:rPr>
              <a:t>mẫu</a:t>
            </a:r>
            <a:endParaRPr lang="en-US" sz="2800" dirty="0">
              <a:effectLst/>
              <a:latin typeface="Times New Roman" panose="02020603050405020304" pitchFamily="18" charset="0"/>
              <a:ea typeface="Times New Roman" panose="02020603050405020304" pitchFamily="18" charset="0"/>
            </a:endParaRPr>
          </a:p>
        </p:txBody>
      </p:sp>
      <p:sp>
        <p:nvSpPr>
          <p:cNvPr id="12" name="Right Arrow 11"/>
          <p:cNvSpPr/>
          <p:nvPr/>
        </p:nvSpPr>
        <p:spPr>
          <a:xfrm>
            <a:off x="671828" y="1887839"/>
            <a:ext cx="3687096" cy="1535538"/>
          </a:xfrm>
          <a:prstGeom prst="rightArrow">
            <a:avLst>
              <a:gd name="adj1" fmla="val 50000"/>
              <a:gd name="adj2" fmla="val 47119"/>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HOẠT ĐỘNG NHÓM</a:t>
            </a:r>
            <a:endParaRPr lang="en-US" sz="2400" b="1"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7"/>
          <a:stretch>
            <a:fillRect/>
          </a:stretch>
        </p:blipFill>
        <p:spPr>
          <a:xfrm>
            <a:off x="759990" y="3696065"/>
            <a:ext cx="3810000" cy="2419350"/>
          </a:xfrm>
          <a:prstGeom prst="rect">
            <a:avLst/>
          </a:prstGeom>
        </p:spPr>
      </p:pic>
      <p:sp>
        <p:nvSpPr>
          <p:cNvPr id="18" name="Rectangle 17"/>
          <p:cNvSpPr/>
          <p:nvPr/>
        </p:nvSpPr>
        <p:spPr>
          <a:xfrm>
            <a:off x="5064335" y="3928845"/>
            <a:ext cx="6454565" cy="1569660"/>
          </a:xfrm>
          <a:prstGeom prst="rect">
            <a:avLst/>
          </a:prstGeom>
        </p:spPr>
        <p:txBody>
          <a:bodyPr wrap="square">
            <a:spAutoFit/>
          </a:bodyPr>
          <a:lstStyle/>
          <a:p>
            <a:r>
              <a:rPr lang="vi-VN" sz="2400" dirty="0">
                <a:latin typeface="+mj-lt"/>
              </a:rPr>
              <a:t>Biên bản họp thống nhất kế hoạch làm tập san chào mừng Ngày nhà giáo Việt Nam 20-11 đã đáp ứng yêu cầu cụ thể của một biên bản chưa? Vì sao?</a:t>
            </a:r>
          </a:p>
          <a:p>
            <a:r>
              <a:rPr lang="vi-VN" sz="2400" dirty="0">
                <a:latin typeface="+mj-lt"/>
              </a:rPr>
              <a:t>Từ đó, em hãy nêu bố cục của một biên bản?</a:t>
            </a:r>
          </a:p>
        </p:txBody>
      </p:sp>
      <p:sp>
        <p:nvSpPr>
          <p:cNvPr id="19" name="Rectangle 18"/>
          <p:cNvSpPr/>
          <p:nvPr/>
        </p:nvSpPr>
        <p:spPr>
          <a:xfrm>
            <a:off x="6812372" y="2160281"/>
            <a:ext cx="2492991" cy="461665"/>
          </a:xfrm>
          <a:prstGeom prst="rect">
            <a:avLst/>
          </a:prstGeom>
        </p:spPr>
        <p:txBody>
          <a:bodyPr wrap="none">
            <a:spAutoFit/>
          </a:bodyPr>
          <a:lstStyle/>
          <a:p>
            <a:pPr algn="ctr">
              <a:spcAft>
                <a:spcPts val="0"/>
              </a:spcAft>
            </a:pPr>
            <a:r>
              <a:rPr lang="en-US" sz="2400" b="1" dirty="0" err="1">
                <a:latin typeface="Times New Roman" panose="02020603050405020304" pitchFamily="18" charset="0"/>
                <a:ea typeface="Times New Roman" panose="02020603050405020304" pitchFamily="18" charset="0"/>
              </a:rPr>
              <a:t>P</a:t>
            </a:r>
            <a:r>
              <a:rPr lang="en-US" sz="2400" b="1" kern="100" dirty="0" err="1">
                <a:latin typeface="Times New Roman" panose="02020603050405020304" pitchFamily="18" charset="0"/>
                <a:ea typeface="SimSun" panose="02010600030101010101" pitchFamily="2" charset="-122"/>
              </a:rPr>
              <a:t>hiếu</a:t>
            </a:r>
            <a:r>
              <a:rPr lang="en-US" sz="2400" b="1" kern="100" dirty="0">
                <a:latin typeface="Times New Roman" panose="02020603050405020304" pitchFamily="18" charset="0"/>
                <a:ea typeface="SimSun" panose="02010600030101010101" pitchFamily="2" charset="-122"/>
              </a:rPr>
              <a:t> </a:t>
            </a:r>
            <a:r>
              <a:rPr lang="en-US" sz="2400" b="1" kern="100" dirty="0" err="1">
                <a:latin typeface="Times New Roman" panose="02020603050405020304" pitchFamily="18" charset="0"/>
                <a:ea typeface="SimSun" panose="02010600030101010101" pitchFamily="2" charset="-122"/>
              </a:rPr>
              <a:t>học</a:t>
            </a:r>
            <a:r>
              <a:rPr lang="en-US" sz="2400" b="1" kern="100" dirty="0">
                <a:latin typeface="Times New Roman" panose="02020603050405020304" pitchFamily="18" charset="0"/>
                <a:ea typeface="SimSun" panose="02010600030101010101" pitchFamily="2" charset="-122"/>
              </a:rPr>
              <a:t> </a:t>
            </a:r>
            <a:r>
              <a:rPr lang="en-US" sz="2400" b="1" kern="100" dirty="0" err="1">
                <a:latin typeface="Times New Roman" panose="02020603050405020304" pitchFamily="18" charset="0"/>
                <a:ea typeface="SimSun" panose="02010600030101010101" pitchFamily="2" charset="-122"/>
              </a:rPr>
              <a:t>tập</a:t>
            </a:r>
            <a:r>
              <a:rPr lang="en-US" sz="2400" b="1" kern="100" dirty="0">
                <a:latin typeface="Times New Roman" panose="02020603050405020304" pitchFamily="18" charset="0"/>
                <a:ea typeface="SimSun" panose="02010600030101010101" pitchFamily="2" charset="-122"/>
              </a:rPr>
              <a:t> (*).</a:t>
            </a:r>
            <a:endParaRPr lang="en-US" sz="2400" dirty="0">
              <a:effectLst/>
              <a:latin typeface="Times New Roman" panose="02020603050405020304" pitchFamily="18" charset="0"/>
              <a:ea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706274792"/>
              </p:ext>
            </p:extLst>
          </p:nvPr>
        </p:nvGraphicFramePr>
        <p:xfrm>
          <a:off x="4994842" y="2832883"/>
          <a:ext cx="6290268" cy="853440"/>
        </p:xfrm>
        <a:graphic>
          <a:graphicData uri="http://schemas.openxmlformats.org/drawingml/2006/table">
            <a:tbl>
              <a:tblPr firstRow="1" firstCol="1" lastRow="1" lastCol="1" bandRow="1" bandCol="1"/>
              <a:tblGrid>
                <a:gridCol w="2096756">
                  <a:extLst>
                    <a:ext uri="{9D8B030D-6E8A-4147-A177-3AD203B41FA5}">
                      <a16:colId xmlns:a16="http://schemas.microsoft.com/office/drawing/2014/main" xmlns="" val="2998936307"/>
                    </a:ext>
                  </a:extLst>
                </a:gridCol>
                <a:gridCol w="2096756">
                  <a:extLst>
                    <a:ext uri="{9D8B030D-6E8A-4147-A177-3AD203B41FA5}">
                      <a16:colId xmlns:a16="http://schemas.microsoft.com/office/drawing/2014/main" xmlns="" val="1839851369"/>
                    </a:ext>
                  </a:extLst>
                </a:gridCol>
                <a:gridCol w="2096756">
                  <a:extLst>
                    <a:ext uri="{9D8B030D-6E8A-4147-A177-3AD203B41FA5}">
                      <a16:colId xmlns:a16="http://schemas.microsoft.com/office/drawing/2014/main" xmlns="" val="1104067521"/>
                    </a:ext>
                  </a:extLst>
                </a:gridCol>
              </a:tblGrid>
              <a:tr h="0">
                <a:tc>
                  <a:txBody>
                    <a:bodyPr/>
                    <a:lstStyle/>
                    <a:p>
                      <a:pPr algn="ctr">
                        <a:spcAft>
                          <a:spcPts val="0"/>
                        </a:spcAft>
                      </a:pPr>
                      <a:r>
                        <a:rPr lang="en-US" sz="2800">
                          <a:effectLst/>
                          <a:latin typeface="Times New Roman" panose="02020603050405020304" pitchFamily="18" charset="0"/>
                          <a:ea typeface="Times New Roman" panose="02020603050405020304" pitchFamily="18" charset="0"/>
                        </a:rPr>
                        <a:t>Phần đầu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US" sz="2800" dirty="0" err="1">
                          <a:effectLst/>
                          <a:latin typeface="Times New Roman" panose="02020603050405020304" pitchFamily="18" charset="0"/>
                          <a:ea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US" sz="2800">
                          <a:effectLst/>
                          <a:latin typeface="Times New Roman" panose="02020603050405020304" pitchFamily="18" charset="0"/>
                          <a:ea typeface="Times New Roman" panose="02020603050405020304" pitchFamily="18" charset="0"/>
                        </a:rPr>
                        <a:t>Phần cuối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608702010"/>
                  </a:ext>
                </a:extLst>
              </a:tr>
              <a:tr h="0">
                <a:tc>
                  <a:txBody>
                    <a:bodyPr/>
                    <a:lstStyle/>
                    <a:p>
                      <a:pPr>
                        <a:spcAft>
                          <a:spcPts val="0"/>
                        </a:spcAft>
                      </a:pPr>
                      <a:r>
                        <a:rPr lang="en-US" sz="2800" b="1">
                          <a:solidFill>
                            <a:srgbClr val="FF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97253742"/>
                  </a:ext>
                </a:extLst>
              </a:tr>
            </a:tbl>
          </a:graphicData>
        </a:graphic>
      </p:graphicFrame>
    </p:spTree>
    <p:extLst>
      <p:ext uri="{BB962C8B-B14F-4D97-AF65-F5344CB8AC3E}">
        <p14:creationId xmlns:p14="http://schemas.microsoft.com/office/powerpoint/2010/main" val="62157445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58924" y="84303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625231" y="1346132"/>
            <a:ext cx="540724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phân</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tích</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mẫu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1848577"/>
            <a:ext cx="10833100" cy="1815882"/>
          </a:xfrm>
          <a:prstGeom prst="rect">
            <a:avLst/>
          </a:prstGeom>
        </p:spPr>
        <p:txBody>
          <a:bodyPr>
            <a:spAutoFit/>
          </a:bodyPr>
          <a:lstStyle/>
          <a:p>
            <a:pPr>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Biên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mẫu</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tạp</a:t>
            </a:r>
            <a:r>
              <a:rPr lang="en-US" sz="2800" dirty="0">
                <a:latin typeface="Times New Roman" panose="02020603050405020304" pitchFamily="18" charset="0"/>
                <a:ea typeface="Times New Roman" panose="02020603050405020304" pitchFamily="18" charset="0"/>
              </a:rPr>
              <a:t> san </a:t>
            </a:r>
            <a:r>
              <a:rPr lang="en-US" sz="2800" dirty="0" err="1">
                <a:latin typeface="Times New Roman" panose="02020603050405020304" pitchFamily="18" charset="0"/>
                <a:ea typeface="Times New Roman" panose="02020603050405020304" pitchFamily="18" charset="0"/>
              </a:rPr>
              <a:t>chào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nam</a:t>
            </a:r>
            <a:r>
              <a:rPr lang="en-US" sz="2800" dirty="0">
                <a:latin typeface="Times New Roman" panose="02020603050405020304" pitchFamily="18" charset="0"/>
                <a:ea typeface="Times New Roman" panose="02020603050405020304" pitchFamily="18" charset="0"/>
              </a:rPr>
              <a:t> 20-11</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25231" y="2766094"/>
            <a:ext cx="4472378" cy="523220"/>
          </a:xfrm>
          <a:prstGeom prst="rect">
            <a:avLst/>
          </a:prstGeom>
        </p:spPr>
        <p:txBody>
          <a:bodyPr wrap="none">
            <a:spAutoFit/>
          </a:bodyPr>
          <a:lstStyle/>
          <a:p>
            <a:pPr marL="45720" algn="just"/>
            <a:r>
              <a:rPr lang="es-MX" sz="2800" b="1" dirty="0">
                <a:latin typeface="Times New Roman" panose="02020603050405020304" pitchFamily="18" charset="0"/>
                <a:cs typeface="Times New Roman" panose="02020603050405020304" pitchFamily="18" charset="0"/>
              </a:rPr>
              <a:t>2. </a:t>
            </a:r>
            <a:r>
              <a:rPr lang="es-MX" sz="2800" b="1" dirty="0" err="1">
                <a:latin typeface="Times New Roman" panose="02020603050405020304" pitchFamily="18" charset="0"/>
                <a:cs typeface="Times New Roman" panose="02020603050405020304" pitchFamily="18" charset="0"/>
              </a:rPr>
              <a:t>Bố</a:t>
            </a:r>
            <a:r>
              <a:rPr lang="es-MX" sz="2800" b="1" dirty="0">
                <a:latin typeface="Times New Roman" panose="02020603050405020304" pitchFamily="18" charset="0"/>
                <a:cs typeface="Times New Roman" panose="02020603050405020304" pitchFamily="18" charset="0"/>
              </a:rPr>
              <a:t> </a:t>
            </a:r>
            <a:r>
              <a:rPr lang="es-MX" sz="2800" b="1" dirty="0" err="1">
                <a:latin typeface="Times New Roman" panose="02020603050405020304" pitchFamily="18" charset="0"/>
                <a:cs typeface="Times New Roman" panose="02020603050405020304" pitchFamily="18" charset="0"/>
              </a:rPr>
              <a:t>cục</a:t>
            </a:r>
            <a:r>
              <a:rPr lang="es-MX" sz="2800" b="1" dirty="0">
                <a:latin typeface="Times New Roman" panose="02020603050405020304" pitchFamily="18" charset="0"/>
                <a:cs typeface="Times New Roman" panose="02020603050405020304" pitchFamily="18" charset="0"/>
              </a:rPr>
              <a:t> </a:t>
            </a:r>
            <a:r>
              <a:rPr lang="es-MX" sz="2800" b="1" dirty="0" err="1">
                <a:latin typeface="Times New Roman" panose="02020603050405020304" pitchFamily="18" charset="0"/>
                <a:cs typeface="Times New Roman" panose="02020603050405020304" pitchFamily="18" charset="0"/>
              </a:rPr>
              <a:t>của</a:t>
            </a:r>
            <a:r>
              <a:rPr lang="es-MX" sz="2800" b="1" dirty="0">
                <a:latin typeface="Times New Roman" panose="02020603050405020304" pitchFamily="18" charset="0"/>
                <a:cs typeface="Times New Roman" panose="02020603050405020304" pitchFamily="18" charset="0"/>
              </a:rPr>
              <a:t> </a:t>
            </a:r>
            <a:r>
              <a:rPr lang="es-MX" sz="2800" b="1" dirty="0" err="1">
                <a:latin typeface="Times New Roman" panose="02020603050405020304" pitchFamily="18" charset="0"/>
                <a:cs typeface="Times New Roman" panose="02020603050405020304" pitchFamily="18" charset="0"/>
              </a:rPr>
              <a:t>một</a:t>
            </a:r>
            <a:r>
              <a:rPr lang="es-MX" sz="2800" b="1" dirty="0">
                <a:latin typeface="Times New Roman" panose="02020603050405020304" pitchFamily="18" charset="0"/>
                <a:cs typeface="Times New Roman" panose="02020603050405020304" pitchFamily="18" charset="0"/>
              </a:rPr>
              <a:t> </a:t>
            </a:r>
            <a:r>
              <a:rPr lang="es-MX" sz="2800" b="1" dirty="0" err="1">
                <a:latin typeface="Times New Roman" panose="02020603050405020304" pitchFamily="18" charset="0"/>
                <a:cs typeface="Times New Roman" panose="02020603050405020304" pitchFamily="18" charset="0"/>
              </a:rPr>
              <a:t>biên</a:t>
            </a:r>
            <a:r>
              <a:rPr lang="es-MX" sz="2800" b="1" dirty="0">
                <a:latin typeface="Times New Roman" panose="02020603050405020304" pitchFamily="18" charset="0"/>
                <a:cs typeface="Times New Roman" panose="02020603050405020304" pitchFamily="18" charset="0"/>
              </a:rPr>
              <a:t> </a:t>
            </a:r>
            <a:r>
              <a:rPr lang="es-MX" sz="2800" b="1" dirty="0" err="1">
                <a:latin typeface="Times New Roman" panose="02020603050405020304" pitchFamily="18" charset="0"/>
                <a:cs typeface="Times New Roman" panose="02020603050405020304" pitchFamily="18" charset="0"/>
              </a:rPr>
              <a:t>bản</a:t>
            </a:r>
            <a:r>
              <a:rPr lang="es-MX" sz="2800" b="1"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031656669"/>
              </p:ext>
            </p:extLst>
          </p:nvPr>
        </p:nvGraphicFramePr>
        <p:xfrm>
          <a:off x="611611" y="3320201"/>
          <a:ext cx="10833099" cy="2987040"/>
        </p:xfrm>
        <a:graphic>
          <a:graphicData uri="http://schemas.openxmlformats.org/drawingml/2006/table">
            <a:tbl>
              <a:tblPr firstRow="1" firstCol="1" bandRow="1" bandCol="1"/>
              <a:tblGrid>
                <a:gridCol w="3750121">
                  <a:extLst>
                    <a:ext uri="{9D8B030D-6E8A-4147-A177-3AD203B41FA5}">
                      <a16:colId xmlns:a16="http://schemas.microsoft.com/office/drawing/2014/main" xmlns="" val="300297441"/>
                    </a:ext>
                  </a:extLst>
                </a:gridCol>
                <a:gridCol w="3603160">
                  <a:extLst>
                    <a:ext uri="{9D8B030D-6E8A-4147-A177-3AD203B41FA5}">
                      <a16:colId xmlns:a16="http://schemas.microsoft.com/office/drawing/2014/main" xmlns="" val="2871339052"/>
                    </a:ext>
                  </a:extLst>
                </a:gridCol>
                <a:gridCol w="3479818">
                  <a:extLst>
                    <a:ext uri="{9D8B030D-6E8A-4147-A177-3AD203B41FA5}">
                      <a16:colId xmlns:a16="http://schemas.microsoft.com/office/drawing/2014/main" xmlns="" val="117975096"/>
                    </a:ext>
                  </a:extLst>
                </a:gridCol>
              </a:tblGrid>
              <a:tr h="0">
                <a:tc>
                  <a:txBody>
                    <a:bodyPr/>
                    <a:lstStyle/>
                    <a:p>
                      <a:pPr marL="45720" algn="ctr"/>
                      <a:r>
                        <a:rPr lang="en-US" sz="2800" dirty="0" err="1" smtClean="0">
                          <a:effectLst/>
                          <a:latin typeface="Times New Roman" panose="02020603050405020304" pitchFamily="18" charset="0"/>
                        </a:rPr>
                        <a:t>Phần</a:t>
                      </a:r>
                      <a:r>
                        <a:rPr lang="en-US" sz="2800" baseline="0" dirty="0" smtClean="0">
                          <a:effectLst/>
                          <a:latin typeface="Times New Roman" panose="02020603050405020304" pitchFamily="18" charset="0"/>
                        </a:rPr>
                        <a:t> </a:t>
                      </a:r>
                      <a:r>
                        <a:rPr lang="en-US" sz="2800" dirty="0" err="1" smtClean="0">
                          <a:effectLst/>
                          <a:latin typeface="Times New Roman" panose="02020603050405020304" pitchFamily="18" charset="0"/>
                        </a:rPr>
                        <a:t>đầu</a:t>
                      </a:r>
                      <a:endParaRPr lang="en-US" sz="2800" dirty="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effectLst/>
                          <a:latin typeface="Times New Roman" panose="02020603050405020304" pitchFamily="18" charset="0"/>
                        </a:rPr>
                        <a:t>Phần chính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effectLst/>
                          <a:latin typeface="Times New Roman" panose="02020603050405020304" pitchFamily="18" charset="0"/>
                        </a:rPr>
                        <a:t>Phần cuối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33431704"/>
                  </a:ext>
                </a:extLst>
              </a:tr>
              <a:tr h="0">
                <a:tc>
                  <a:txBody>
                    <a:bodyPr/>
                    <a:lstStyle/>
                    <a:p>
                      <a:pPr>
                        <a:spcAft>
                          <a:spcPts val="0"/>
                        </a:spcAft>
                      </a:pPr>
                      <a:r>
                        <a:rPr lang="en-US" sz="2800">
                          <a:effectLst/>
                          <a:latin typeface="Times New Roman" panose="02020603050405020304" pitchFamily="18" charset="0"/>
                          <a:ea typeface="Times New Roman" panose="02020603050405020304" pitchFamily="18" charset="0"/>
                        </a:rPr>
                        <a:t>- Quốc hiệu, tiêu ngữ</a:t>
                      </a:r>
                    </a:p>
                    <a:p>
                      <a:pPr>
                        <a:spcAft>
                          <a:spcPts val="0"/>
                        </a:spcAft>
                      </a:pPr>
                      <a:r>
                        <a:rPr lang="en-US" sz="2800">
                          <a:effectLst/>
                          <a:latin typeface="Times New Roman" panose="02020603050405020304" pitchFamily="18" charset="0"/>
                          <a:ea typeface="Times New Roman" panose="02020603050405020304" pitchFamily="18" charset="0"/>
                        </a:rPr>
                        <a:t>- Tên văn bản.</a:t>
                      </a:r>
                    </a:p>
                    <a:p>
                      <a:pPr>
                        <a:spcAft>
                          <a:spcPts val="0"/>
                        </a:spcAft>
                      </a:pPr>
                      <a:r>
                        <a:rPr lang="en-US" sz="2800">
                          <a:effectLst/>
                          <a:latin typeface="Times New Roman" panose="02020603050405020304" pitchFamily="18" charset="0"/>
                          <a:ea typeface="Times New Roman" panose="02020603050405020304" pitchFamily="18" charset="0"/>
                        </a:rPr>
                        <a:t>- Thời gian, địa điểm</a:t>
                      </a:r>
                    </a:p>
                    <a:p>
                      <a:pPr>
                        <a:spcAft>
                          <a:spcPts val="0"/>
                        </a:spcAft>
                      </a:pPr>
                      <a:r>
                        <a:rPr lang="en-US" sz="2800">
                          <a:effectLst/>
                          <a:latin typeface="Times New Roman" panose="02020603050405020304" pitchFamily="18" charset="0"/>
                          <a:ea typeface="Times New Roman" panose="02020603050405020304" pitchFamily="18" charset="0"/>
                        </a:rPr>
                        <a:t>- Thành phần tham dự.</a:t>
                      </a:r>
                    </a:p>
                    <a:p>
                      <a:pPr>
                        <a:spcAft>
                          <a:spcPts val="0"/>
                        </a:spcAft>
                      </a:pPr>
                      <a:r>
                        <a:rPr lang="en-US" sz="2800">
                          <a:effectLst/>
                          <a:latin typeface="Times New Roman" panose="02020603050405020304" pitchFamily="18" charset="0"/>
                          <a:ea typeface="Times New Roman" panose="02020603050405020304" pitchFamily="18" charset="0"/>
                        </a:rPr>
                        <a:t>- Người chủ trì( chủ tọa)</a:t>
                      </a:r>
                    </a:p>
                    <a:p>
                      <a:pPr marL="45720"/>
                      <a:r>
                        <a:rPr lang="en-US" sz="2800">
                          <a:effectLst/>
                          <a:latin typeface="Times New Roman" panose="02020603050405020304" pitchFamily="18" charset="0"/>
                        </a:rPr>
                        <a:t>- Người ghi BB(Thư kí)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err="1">
                          <a:effectLst/>
                          <a:latin typeface="Times New Roman" panose="02020603050405020304" pitchFamily="18" charset="0"/>
                        </a:rPr>
                        <a:t>Thông</a:t>
                      </a:r>
                      <a:r>
                        <a:rPr lang="en-US" sz="2800" dirty="0">
                          <a:effectLst/>
                          <a:latin typeface="Times New Roman" panose="02020603050405020304" pitchFamily="18" charset="0"/>
                        </a:rPr>
                        <a:t> tin chi </a:t>
                      </a:r>
                      <a:r>
                        <a:rPr lang="en-US" sz="2800" dirty="0" err="1">
                          <a:effectLst/>
                          <a:latin typeface="Times New Roman" panose="02020603050405020304" pitchFamily="18" charset="0"/>
                        </a:rPr>
                        <a:t>tiết</a:t>
                      </a:r>
                      <a:r>
                        <a:rPr lang="en-US" sz="2800" dirty="0">
                          <a:effectLst/>
                          <a:latin typeface="Times New Roman" panose="02020603050405020304" pitchFamily="18" charset="0"/>
                        </a:rPr>
                        <a:t> </a:t>
                      </a:r>
                      <a:r>
                        <a:rPr lang="en-US" sz="2800" dirty="0" err="1">
                          <a:effectLst/>
                          <a:latin typeface="Times New Roman" panose="02020603050405020304" pitchFamily="18" charset="0"/>
                        </a:rPr>
                        <a:t>chính</a:t>
                      </a:r>
                      <a:r>
                        <a:rPr lang="en-US" sz="2800" dirty="0">
                          <a:effectLst/>
                          <a:latin typeface="Times New Roman" panose="02020603050405020304" pitchFamily="18" charset="0"/>
                        </a:rPr>
                        <a:t> </a:t>
                      </a:r>
                      <a:r>
                        <a:rPr lang="en-US" sz="2800" dirty="0" err="1">
                          <a:effectLst/>
                          <a:latin typeface="Times New Roman" panose="02020603050405020304" pitchFamily="18" charset="0"/>
                        </a:rPr>
                        <a:t>xác</a:t>
                      </a:r>
                      <a:r>
                        <a:rPr lang="en-US" sz="2800" dirty="0">
                          <a:effectLst/>
                          <a:latin typeface="Times New Roman" panose="02020603050405020304" pitchFamily="18" charset="0"/>
                        </a:rPr>
                        <a:t> </a:t>
                      </a:r>
                      <a:r>
                        <a:rPr lang="en-US" sz="2800" dirty="0" err="1">
                          <a:effectLst/>
                          <a:latin typeface="Times New Roman" panose="02020603050405020304" pitchFamily="18" charset="0"/>
                        </a:rPr>
                        <a:t>theo</a:t>
                      </a:r>
                      <a:r>
                        <a:rPr lang="en-US" sz="2800" dirty="0">
                          <a:effectLst/>
                          <a:latin typeface="Times New Roman" panose="02020603050405020304" pitchFamily="18" charset="0"/>
                        </a:rPr>
                        <a:t> </a:t>
                      </a:r>
                      <a:r>
                        <a:rPr lang="en-US" sz="2800" dirty="0" err="1">
                          <a:effectLst/>
                          <a:latin typeface="Times New Roman" panose="02020603050405020304" pitchFamily="18" charset="0"/>
                        </a:rPr>
                        <a:t>diễn</a:t>
                      </a:r>
                      <a:r>
                        <a:rPr lang="en-US" sz="2800" dirty="0">
                          <a:effectLst/>
                          <a:latin typeface="Times New Roman" panose="02020603050405020304" pitchFamily="18" charset="0"/>
                        </a:rPr>
                        <a:t> </a:t>
                      </a:r>
                      <a:r>
                        <a:rPr lang="en-US" sz="2800" dirty="0" err="1">
                          <a:effectLst/>
                          <a:latin typeface="Times New Roman" panose="02020603050405020304" pitchFamily="18" charset="0"/>
                        </a:rPr>
                        <a:t>biến</a:t>
                      </a:r>
                      <a:r>
                        <a:rPr lang="en-US" sz="2800" dirty="0">
                          <a:effectLst/>
                          <a:latin typeface="Times New Roman" panose="02020603050405020304" pitchFamily="18" charset="0"/>
                        </a:rPr>
                        <a:t> </a:t>
                      </a:r>
                      <a:r>
                        <a:rPr lang="en-US" sz="2800" dirty="0" err="1">
                          <a:effectLst/>
                          <a:latin typeface="Times New Roman" panose="02020603050405020304" pitchFamily="18" charset="0"/>
                        </a:rPr>
                        <a:t>cuộc</a:t>
                      </a:r>
                      <a:r>
                        <a:rPr lang="en-US" sz="2800" dirty="0">
                          <a:effectLst/>
                          <a:latin typeface="Times New Roman" panose="02020603050405020304" pitchFamily="18" charset="0"/>
                        </a:rPr>
                        <a:t> </a:t>
                      </a:r>
                      <a:r>
                        <a:rPr lang="en-US" sz="2800" dirty="0" err="1">
                          <a:effectLst/>
                          <a:latin typeface="Times New Roman" panose="02020603050405020304" pitchFamily="18" charset="0"/>
                        </a:rPr>
                        <a:t>họp</a:t>
                      </a:r>
                      <a:r>
                        <a:rPr lang="en-US" sz="2800" dirty="0">
                          <a:effectLst/>
                          <a:latin typeface="Times New Roman" panose="02020603050405020304" pitchFamily="18" charset="0"/>
                        </a:rPr>
                        <a:t>, </a:t>
                      </a:r>
                      <a:r>
                        <a:rPr lang="en-US" sz="2800" dirty="0" err="1">
                          <a:effectLst/>
                          <a:latin typeface="Times New Roman" panose="02020603050405020304" pitchFamily="18" charset="0"/>
                        </a:rPr>
                        <a:t>cuộc</a:t>
                      </a:r>
                      <a:r>
                        <a:rPr lang="en-US" sz="2800" dirty="0">
                          <a:effectLst/>
                          <a:latin typeface="Times New Roman" panose="02020603050405020304" pitchFamily="18" charset="0"/>
                        </a:rPr>
                        <a:t> </a:t>
                      </a:r>
                      <a:r>
                        <a:rPr lang="en-US" sz="2800" dirty="0" err="1">
                          <a:effectLst/>
                          <a:latin typeface="Times New Roman" panose="02020603050405020304" pitchFamily="18" charset="0"/>
                        </a:rPr>
                        <a:t>thảo</a:t>
                      </a:r>
                      <a:r>
                        <a:rPr lang="en-US" sz="2800" dirty="0">
                          <a:effectLst/>
                          <a:latin typeface="Times New Roman" panose="02020603050405020304" pitchFamily="18" charset="0"/>
                        </a:rPr>
                        <a:t> </a:t>
                      </a:r>
                      <a:r>
                        <a:rPr lang="en-US" sz="2800" dirty="0" err="1">
                          <a:effectLst/>
                          <a:latin typeface="Times New Roman" panose="02020603050405020304" pitchFamily="18" charset="0"/>
                        </a:rPr>
                        <a:t>luận</a:t>
                      </a:r>
                      <a:r>
                        <a:rPr lang="en-US" sz="2800" dirty="0">
                          <a:effectLst/>
                          <a:latin typeface="Times New Roman" panose="02020603050405020304" pitchFamily="18" charset="0"/>
                        </a:rPr>
                        <a:t> hay </a:t>
                      </a:r>
                      <a:r>
                        <a:rPr lang="en-US" sz="2800" dirty="0" err="1">
                          <a:effectLst/>
                          <a:latin typeface="Times New Roman" panose="02020603050405020304" pitchFamily="18" charset="0"/>
                        </a:rPr>
                        <a:t>vụ</a:t>
                      </a:r>
                      <a:r>
                        <a:rPr lang="en-US" sz="2800" dirty="0">
                          <a:effectLst/>
                          <a:latin typeface="Times New Roman" panose="02020603050405020304" pitchFamily="18" charset="0"/>
                        </a:rPr>
                        <a:t> </a:t>
                      </a:r>
                      <a:r>
                        <a:rPr lang="en-US" sz="2800" dirty="0" err="1">
                          <a:effectLst/>
                          <a:latin typeface="Times New Roman" panose="02020603050405020304" pitchFamily="18" charset="0"/>
                        </a:rPr>
                        <a:t>việc</a:t>
                      </a:r>
                      <a:endParaRPr lang="en-US" sz="2800" dirty="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cuộc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họp</a:t>
                      </a:r>
                      <a:endParaRPr lang="en-US" sz="2800" dirty="0">
                        <a:effectLst/>
                        <a:latin typeface="Times New Roman" panose="02020603050405020304" pitchFamily="18" charset="0"/>
                        <a:ea typeface="Times New Roman" panose="02020603050405020304" pitchFamily="18" charset="0"/>
                      </a:endParaRPr>
                    </a:p>
                    <a:p>
                      <a:r>
                        <a:rPr lang="en-US" sz="2800" dirty="0">
                          <a:effectLst/>
                          <a:latin typeface="Times New Roman" panose="02020603050405020304" pitchFamily="18" charset="0"/>
                        </a:rPr>
                        <a:t>- </a:t>
                      </a:r>
                      <a:r>
                        <a:rPr lang="en-US" sz="2800" dirty="0" err="1">
                          <a:effectLst/>
                          <a:latin typeface="Times New Roman" panose="02020603050405020304" pitchFamily="18" charset="0"/>
                        </a:rPr>
                        <a:t>Chữ</a:t>
                      </a:r>
                      <a:r>
                        <a:rPr lang="en-US" sz="2800" dirty="0">
                          <a:effectLst/>
                          <a:latin typeface="Times New Roman" panose="02020603050405020304" pitchFamily="18" charset="0"/>
                        </a:rPr>
                        <a:t> </a:t>
                      </a:r>
                      <a:r>
                        <a:rPr lang="en-US" sz="2800" dirty="0" err="1">
                          <a:effectLst/>
                          <a:latin typeface="Times New Roman" panose="02020603050405020304" pitchFamily="18" charset="0"/>
                        </a:rPr>
                        <a:t>kí</a:t>
                      </a:r>
                      <a:r>
                        <a:rPr lang="en-US" sz="2800" dirty="0">
                          <a:effectLst/>
                          <a:latin typeface="Times New Roman" panose="02020603050405020304" pitchFamily="18" charset="0"/>
                        </a:rPr>
                        <a:t> </a:t>
                      </a:r>
                      <a:r>
                        <a:rPr lang="en-US" sz="2800" dirty="0" err="1">
                          <a:effectLst/>
                          <a:latin typeface="Times New Roman" panose="02020603050405020304" pitchFamily="18" charset="0"/>
                        </a:rPr>
                        <a:t>xác</a:t>
                      </a:r>
                      <a:r>
                        <a:rPr lang="en-US" sz="2800" dirty="0">
                          <a:effectLst/>
                          <a:latin typeface="Times New Roman" panose="02020603050405020304" pitchFamily="18" charset="0"/>
                        </a:rPr>
                        <a:t> </a:t>
                      </a:r>
                      <a:r>
                        <a:rPr lang="en-US" sz="2800" dirty="0" err="1">
                          <a:effectLst/>
                          <a:latin typeface="Times New Roman" panose="02020603050405020304" pitchFamily="18" charset="0"/>
                        </a:rPr>
                        <a:t>nhận</a:t>
                      </a:r>
                      <a:r>
                        <a:rPr lang="en-US" sz="2800" dirty="0">
                          <a:effectLst/>
                          <a:latin typeface="Times New Roman" panose="02020603050405020304" pitchFamily="18" charset="0"/>
                        </a:rPr>
                        <a:t> </a:t>
                      </a:r>
                      <a:r>
                        <a:rPr lang="en-US" sz="2800" dirty="0" err="1">
                          <a:effectLst/>
                          <a:latin typeface="Times New Roman" panose="02020603050405020304" pitchFamily="18" charset="0"/>
                        </a:rPr>
                        <a:t>của</a:t>
                      </a:r>
                      <a:r>
                        <a:rPr lang="en-US" sz="2800" dirty="0">
                          <a:effectLst/>
                          <a:latin typeface="Times New Roman" panose="02020603050405020304" pitchFamily="18" charset="0"/>
                        </a:rPr>
                        <a:t> </a:t>
                      </a:r>
                      <a:r>
                        <a:rPr lang="en-US" sz="2800" dirty="0" err="1">
                          <a:effectLst/>
                          <a:latin typeface="Times New Roman" panose="02020603050405020304" pitchFamily="18" charset="0"/>
                        </a:rPr>
                        <a:t>thư</a:t>
                      </a:r>
                      <a:r>
                        <a:rPr lang="en-US" sz="2800" dirty="0">
                          <a:effectLst/>
                          <a:latin typeface="Times New Roman" panose="02020603050405020304" pitchFamily="18" charset="0"/>
                        </a:rPr>
                        <a:t> </a:t>
                      </a:r>
                      <a:r>
                        <a:rPr lang="en-US" sz="2800" dirty="0" err="1">
                          <a:effectLst/>
                          <a:latin typeface="Times New Roman" panose="02020603050405020304" pitchFamily="18" charset="0"/>
                        </a:rPr>
                        <a:t>kí</a:t>
                      </a:r>
                      <a:endParaRPr lang="en-US" sz="2800" dirty="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19358522"/>
                  </a:ext>
                </a:extLst>
              </a:tr>
            </a:tbl>
          </a:graphicData>
        </a:graphic>
      </p:graphicFrame>
    </p:spTree>
    <p:extLst>
      <p:ext uri="{BB962C8B-B14F-4D97-AF65-F5344CB8AC3E}">
        <p14:creationId xmlns:p14="http://schemas.microsoft.com/office/powerpoint/2010/main" val="423106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0" y="-20703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728600" y="1006594"/>
            <a:ext cx="2084160" cy="523220"/>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2</a:t>
            </a:r>
            <a:r>
              <a:rPr kumimoji="0" lang="pt-BR" sz="2800" b="1" i="0" u="none" strike="noStrike" kern="1200" cap="none" spc="0" normalizeH="0" baseline="0" noProof="0" dirty="0" smtClean="0">
                <a:ln>
                  <a:noFill/>
                </a:ln>
                <a:solidFill>
                  <a:srgbClr val="3366FF"/>
                </a:solidFill>
                <a:effectLst/>
                <a:uLnTx/>
                <a:uFillTx/>
                <a:latin typeface="Times New Roman" pitchFamily="18" charset="0"/>
                <a:ea typeface="+mn-ea"/>
                <a:cs typeface="Times New Roman" pitchFamily="18" charset="0"/>
              </a:rPr>
              <a:t>. Tác phẩm</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3" name="Rectangle 2"/>
          <p:cNvSpPr/>
          <p:nvPr/>
        </p:nvSpPr>
        <p:spPr>
          <a:xfrm>
            <a:off x="1728600" y="1566863"/>
            <a:ext cx="2387833" cy="323165"/>
          </a:xfrm>
          <a:prstGeom prst="rect">
            <a:avLst/>
          </a:prstGeom>
        </p:spPr>
        <p:txBody>
          <a:bodyPr wrap="none">
            <a:spAutoFit/>
          </a:bodyPr>
          <a:lstStyle/>
          <a:p>
            <a:pPr marL="30480" marR="30480" algn="just">
              <a:lnSpc>
                <a:spcPts val="18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khó</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1296045" y="3672348"/>
            <a:ext cx="3001353" cy="2219391"/>
          </a:xfrm>
          <a:prstGeom prst="ellipse">
            <a:avLst/>
          </a:prstGeom>
          <a:ln>
            <a:noFill/>
          </a:ln>
          <a:effectLst>
            <a:softEdge rad="112500"/>
          </a:effectLst>
        </p:spPr>
      </p:pic>
      <p:sp>
        <p:nvSpPr>
          <p:cNvPr id="8" name="Rounded Rectangular Callout 7"/>
          <p:cNvSpPr/>
          <p:nvPr/>
        </p:nvSpPr>
        <p:spPr>
          <a:xfrm>
            <a:off x="2153265" y="1949693"/>
            <a:ext cx="4171317" cy="1477542"/>
          </a:xfrm>
          <a:prstGeom prst="wedgeRoundRectCallout">
            <a:avLst>
              <a:gd name="adj1" fmla="val -35836"/>
              <a:gd name="adj2" fmla="val 98220"/>
              <a:gd name="adj3" fmla="val 16667"/>
            </a:avLst>
          </a:prstGeom>
          <a:blipFill>
            <a:blip r:embed="rId6"/>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vi-VN" sz="2000" dirty="0">
                <a:solidFill>
                  <a:srgbClr val="000000"/>
                </a:solidFill>
                <a:latin typeface="Times New Roman" panose="02020603050405020304" pitchFamily="18" charset="0"/>
                <a:ea typeface="Times New Roman" panose="02020603050405020304" pitchFamily="18" charset="0"/>
              </a:rPr>
              <a:t>Đọc rõ ràng, </a:t>
            </a:r>
            <a:r>
              <a:rPr lang="en-US" sz="2000" dirty="0" err="1">
                <a:solidFill>
                  <a:srgbClr val="000000"/>
                </a:solidFill>
                <a:latin typeface="Times New Roman" panose="02020603050405020304" pitchFamily="18" charset="0"/>
                <a:ea typeface="Times New Roman" panose="02020603050405020304" pitchFamily="18" charset="0"/>
              </a:rPr>
              <a:t>nhẹ</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nhàng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tình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chú</a:t>
            </a:r>
            <a:r>
              <a:rPr lang="en-US" sz="2000" dirty="0">
                <a:solidFill>
                  <a:srgbClr val="000000"/>
                </a:solidFill>
                <a:latin typeface="Times New Roman" panose="02020603050405020304" pitchFamily="18" charset="0"/>
                <a:ea typeface="Times New Roman" panose="02020603050405020304" pitchFamily="18" charset="0"/>
              </a:rPr>
              <a:t> ý </a:t>
            </a:r>
            <a:r>
              <a:rPr lang="en-US" sz="2000" dirty="0" err="1">
                <a:solidFill>
                  <a:srgbClr val="000000"/>
                </a:solidFill>
                <a:latin typeface="Times New Roman" panose="02020603050405020304" pitchFamily="18" charset="0"/>
                <a:ea typeface="Times New Roman" panose="02020603050405020304" pitchFamily="18" charset="0"/>
              </a:rPr>
              <a:t>từ</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ngữ</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miêu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tả</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thiên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nhiên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xúc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phân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biệt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giọng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đọc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6498888" y="1504217"/>
            <a:ext cx="4808659" cy="3986092"/>
            <a:chOff x="3389657" y="722656"/>
            <a:chExt cx="5412685" cy="5412685"/>
          </a:xfrm>
        </p:grpSpPr>
        <p:sp>
          <p:nvSpPr>
            <p:cNvPr id="12" name="Freeform 11"/>
            <p:cNvSpPr/>
            <p:nvPr/>
          </p:nvSpPr>
          <p:spPr>
            <a:xfrm>
              <a:off x="5383609" y="2716608"/>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134" tIns="239134" rIns="239134" bIns="239134"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khó</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rot="16200000">
              <a:off x="5945169" y="2198348"/>
              <a:ext cx="301660" cy="484425"/>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96884" rIns="90498"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15" name="Freeform 14"/>
            <p:cNvSpPr/>
            <p:nvPr/>
          </p:nvSpPr>
          <p:spPr>
            <a:xfrm>
              <a:off x="5383609" y="722656"/>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134" tIns="239134" rIns="239134" bIns="239134" numCol="1" spcCol="1270" anchor="ctr" anchorCtr="0">
              <a:noAutofit/>
            </a:bodyPr>
            <a:lstStyle/>
            <a:p>
              <a:pPr lvl="0" algn="ctr" defTabSz="106680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vú</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già</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6933608" y="3186786"/>
              <a:ext cx="301660" cy="484425"/>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6885" rIns="90498"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21" name="Freeform 20"/>
            <p:cNvSpPr/>
            <p:nvPr/>
          </p:nvSpPr>
          <p:spPr>
            <a:xfrm>
              <a:off x="7377561" y="2716608"/>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134" tIns="239134" rIns="239134" bIns="239134"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khăng</a:t>
              </a:r>
              <a:endParaRPr lang="en-US" sz="24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rot="5400000">
              <a:off x="5945169" y="4175225"/>
              <a:ext cx="301660" cy="484425"/>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6884" rIns="90497"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23" name="Freeform 22"/>
            <p:cNvSpPr/>
            <p:nvPr/>
          </p:nvSpPr>
          <p:spPr>
            <a:xfrm>
              <a:off x="5383609" y="4710560"/>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134" tIns="239134" rIns="239134" bIns="239134"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đáo</a:t>
              </a:r>
              <a:endParaRPr lang="en-US" sz="24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rot="21600000">
              <a:off x="4956731" y="3186785"/>
              <a:ext cx="301661" cy="484426"/>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301660" y="387540"/>
                  </a:moveTo>
                  <a:lnTo>
                    <a:pt x="150830" y="387540"/>
                  </a:lnTo>
                  <a:lnTo>
                    <a:pt x="150830" y="484425"/>
                  </a:lnTo>
                  <a:lnTo>
                    <a:pt x="0" y="242212"/>
                  </a:lnTo>
                  <a:lnTo>
                    <a:pt x="150830" y="0"/>
                  </a:lnTo>
                  <a:lnTo>
                    <a:pt x="150830" y="96885"/>
                  </a:lnTo>
                  <a:lnTo>
                    <a:pt x="301660" y="96885"/>
                  </a:lnTo>
                  <a:lnTo>
                    <a:pt x="301660" y="38754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0498" tIns="96886" rIns="1"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25" name="Freeform 24"/>
            <p:cNvSpPr/>
            <p:nvPr/>
          </p:nvSpPr>
          <p:spPr>
            <a:xfrm>
              <a:off x="3389657" y="2716608"/>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134" tIns="239134" rIns="239134" bIns="239134"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vải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buồm</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6302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26148" y="822912"/>
            <a:ext cx="1752403" cy="523220"/>
          </a:xfrm>
          <a:prstGeom prst="rect">
            <a:avLst/>
          </a:prstGeom>
        </p:spPr>
        <p:txBody>
          <a:bodyPr wrap="none">
            <a:spAutoFit/>
          </a:bodyPr>
          <a:lstStyle/>
          <a:p>
            <a:r>
              <a:rPr lang="en-US" sz="2800" b="1" dirty="0" err="1">
                <a:solidFill>
                  <a:srgbClr val="0000FF"/>
                </a:solidFill>
                <a:latin typeface="Times New Roman" panose="02020603050405020304" pitchFamily="18" charset="0"/>
                <a:ea typeface="MS Mincho"/>
              </a:rPr>
              <a:t>Luyện</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tập</a:t>
            </a:r>
            <a:endParaRPr lang="en-US" sz="2800" dirty="0"/>
          </a:p>
        </p:txBody>
      </p:sp>
      <p:pic>
        <p:nvPicPr>
          <p:cNvPr id="13" name="Picture 12"/>
          <p:cNvPicPr>
            <a:picLocks noChangeAspect="1"/>
          </p:cNvPicPr>
          <p:nvPr/>
        </p:nvPicPr>
        <p:blipFill>
          <a:blip r:embed="rId6"/>
          <a:stretch>
            <a:fillRect/>
          </a:stretch>
        </p:blipFill>
        <p:spPr>
          <a:xfrm>
            <a:off x="3071557" y="1873046"/>
            <a:ext cx="6061587" cy="3834580"/>
          </a:xfrm>
          <a:prstGeom prst="rect">
            <a:avLst/>
          </a:prstGeom>
        </p:spPr>
      </p:pic>
      <p:sp>
        <p:nvSpPr>
          <p:cNvPr id="16" name="Rectangle 15"/>
          <p:cNvSpPr/>
          <p:nvPr/>
        </p:nvSpPr>
        <p:spPr>
          <a:xfrm>
            <a:off x="3541850" y="2307439"/>
            <a:ext cx="5120997" cy="2246769"/>
          </a:xfrm>
          <a:prstGeom prst="rect">
            <a:avLst/>
          </a:prstGeom>
        </p:spPr>
        <p:txBody>
          <a:bodyPr wrap="square">
            <a:spAutoFit/>
          </a:bodyPr>
          <a:lstStyle/>
          <a:p>
            <a:pPr>
              <a:spcAft>
                <a:spcPts val="1200"/>
              </a:spcAft>
            </a:pPr>
            <a:r>
              <a:rPr lang="en-US" sz="2800" b="1" dirty="0" err="1">
                <a:solidFill>
                  <a:schemeClr val="bg1"/>
                </a:solidFill>
                <a:latin typeface="Times New Roman" panose="02020603050405020304" pitchFamily="18" charset="0"/>
                <a:ea typeface="Calibri" panose="020F0502020204030204" pitchFamily="34" charset="0"/>
              </a:rPr>
              <a:t>Đề</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bài</a:t>
            </a:r>
            <a:r>
              <a:rPr lang="en-US" sz="2800" b="1" dirty="0">
                <a:solidFill>
                  <a:schemeClr val="bg1"/>
                </a:solidFill>
                <a:latin typeface="Times New Roman" panose="02020603050405020304" pitchFamily="18" charset="0"/>
                <a:ea typeface="Calibri" panose="020F0502020204030204" pitchFamily="34" charset="0"/>
              </a:rPr>
              <a:t>: </a:t>
            </a:r>
            <a:r>
              <a:rPr lang="en-US" sz="2800" i="1" dirty="0" err="1">
                <a:solidFill>
                  <a:schemeClr val="bg1"/>
                </a:solidFill>
                <a:latin typeface="Times New Roman" panose="02020603050405020304" pitchFamily="18" charset="0"/>
                <a:ea typeface="Times New Roman" panose="02020603050405020304" pitchFamily="18" charset="0"/>
              </a:rPr>
              <a:t>Giả</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sử</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trong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một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cuộc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thảo</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luận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nhóm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hoặc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một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cuộc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họp</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lớp</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em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được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giao</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nhiệm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vụ</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làm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thư</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kí</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Hãy</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viết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biên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bản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cuộc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thảo</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luận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hoặc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cuộc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họp</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ấy</a:t>
            </a:r>
            <a:r>
              <a:rPr lang="en-US" sz="2800" i="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0391348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26148" y="822912"/>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6"/>
          <a:srcRect r="4890" b="8629"/>
          <a:stretch/>
        </p:blipFill>
        <p:spPr>
          <a:xfrm>
            <a:off x="685800" y="1556794"/>
            <a:ext cx="10833100" cy="4760401"/>
          </a:xfrm>
          <a:prstGeom prst="rect">
            <a:avLst/>
          </a:prstGeom>
        </p:spPr>
      </p:pic>
      <p:sp>
        <p:nvSpPr>
          <p:cNvPr id="3" name="Rectangle 2"/>
          <p:cNvSpPr/>
          <p:nvPr/>
        </p:nvSpPr>
        <p:spPr>
          <a:xfrm>
            <a:off x="1179542" y="1890627"/>
            <a:ext cx="3618811" cy="523220"/>
          </a:xfrm>
          <a:prstGeom prst="rect">
            <a:avLst/>
          </a:prstGeom>
        </p:spPr>
        <p:txBody>
          <a:bodyPr wrap="none">
            <a:spAutoFit/>
          </a:bodyPr>
          <a:lstStyle/>
          <a:p>
            <a:pPr>
              <a:spcAft>
                <a:spcPts val="1200"/>
              </a:spcAft>
            </a:pPr>
            <a:r>
              <a:rPr lang="en-US" sz="2800" b="1" dirty="0" err="1">
                <a:solidFill>
                  <a:schemeClr val="bg1"/>
                </a:solidFill>
                <a:latin typeface="Times New Roman" panose="02020603050405020304" pitchFamily="18" charset="0"/>
                <a:ea typeface="MS Mincho"/>
              </a:rPr>
              <a:t>Bước</a:t>
            </a:r>
            <a:r>
              <a:rPr lang="en-US" sz="2800" b="1" dirty="0">
                <a:solidFill>
                  <a:schemeClr val="bg1"/>
                </a:solidFill>
                <a:latin typeface="Times New Roman" panose="02020603050405020304" pitchFamily="18" charset="0"/>
                <a:ea typeface="MS Mincho"/>
              </a:rPr>
              <a:t> 1. </a:t>
            </a:r>
            <a:r>
              <a:rPr lang="en-US" sz="2800" b="1" dirty="0" err="1">
                <a:solidFill>
                  <a:schemeClr val="bg1"/>
                </a:solidFill>
                <a:latin typeface="Times New Roman" panose="02020603050405020304" pitchFamily="18" charset="0"/>
                <a:ea typeface="MS Mincho"/>
              </a:rPr>
              <a:t>Trước</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khi</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viết</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179542" y="2331431"/>
            <a:ext cx="4753897" cy="3416320"/>
          </a:xfrm>
          <a:prstGeom prst="rect">
            <a:avLst/>
          </a:prstGeom>
        </p:spPr>
        <p:txBody>
          <a:bodyPr wrap="square">
            <a:spAutoFit/>
          </a:bodyPr>
          <a:lstStyle/>
          <a:p>
            <a:pPr algn="just">
              <a:spcAft>
                <a:spcPts val="1200"/>
              </a:spcAft>
            </a:pPr>
            <a:r>
              <a:rPr lang="en-US" sz="2200" b="1" dirty="0">
                <a:solidFill>
                  <a:schemeClr val="bg1"/>
                </a:solidFill>
                <a:latin typeface="Times New Roman" panose="02020603050405020304" pitchFamily="18" charset="0"/>
                <a:ea typeface="Times New Roman" panose="02020603050405020304" pitchFamily="18" charset="0"/>
              </a:rPr>
              <a:t>a) </a:t>
            </a:r>
            <a:r>
              <a:rPr lang="en-US" sz="2200" b="1" dirty="0" err="1">
                <a:solidFill>
                  <a:schemeClr val="bg1"/>
                </a:solidFill>
                <a:latin typeface="Times New Roman" panose="02020603050405020304" pitchFamily="18" charset="0"/>
                <a:ea typeface="Times New Roman" panose="02020603050405020304" pitchFamily="18" charset="0"/>
              </a:rPr>
              <a:t>Tìm</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hiểu</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nội</a:t>
            </a:r>
            <a:r>
              <a:rPr lang="en-US" sz="2200" b="1" dirty="0">
                <a:solidFill>
                  <a:schemeClr val="bg1"/>
                </a:solidFill>
                <a:latin typeface="Times New Roman" panose="02020603050405020304" pitchFamily="18" charset="0"/>
                <a:ea typeface="Times New Roman" panose="02020603050405020304" pitchFamily="18" charset="0"/>
              </a:rPr>
              <a:t> dung, </a:t>
            </a:r>
            <a:r>
              <a:rPr lang="en-US" sz="2200" b="1" dirty="0" err="1">
                <a:solidFill>
                  <a:schemeClr val="bg1"/>
                </a:solidFill>
                <a:latin typeface="Times New Roman" panose="02020603050405020304" pitchFamily="18" charset="0"/>
                <a:ea typeface="Times New Roman" panose="02020603050405020304" pitchFamily="18" charset="0"/>
              </a:rPr>
              <a:t>mục</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đích</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cuộc</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thảo</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luận</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cuộc</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họp</a:t>
            </a:r>
            <a:r>
              <a:rPr lang="en-US" sz="2200" b="1" dirty="0">
                <a:solidFill>
                  <a:schemeClr val="bg1"/>
                </a:solidFill>
                <a:latin typeface="Times New Roman" panose="02020603050405020304" pitchFamily="18" charset="0"/>
                <a:ea typeface="Times New Roman" panose="02020603050405020304" pitchFamily="18" charset="0"/>
              </a:rPr>
              <a:t>:</a:t>
            </a:r>
            <a:endParaRPr lang="en-US" sz="2200" dirty="0">
              <a:solidFill>
                <a:schemeClr val="bg1"/>
              </a:solidFill>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ü"/>
            </a:pPr>
            <a:r>
              <a:rPr lang="en-US" sz="2200" dirty="0" err="1" smtClean="0">
                <a:solidFill>
                  <a:schemeClr val="bg1"/>
                </a:solidFill>
                <a:latin typeface="Times New Roman" panose="02020603050405020304" pitchFamily="18" charset="0"/>
                <a:ea typeface="Times New Roman" panose="02020603050405020304" pitchFamily="18" charset="0"/>
              </a:rPr>
              <a:t>Cuộc</a:t>
            </a:r>
            <a:r>
              <a:rPr lang="en-US" sz="2200" dirty="0" smtClean="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họp</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tiến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hành</a:t>
            </a:r>
            <a:r>
              <a:rPr lang="en-US" sz="2200" dirty="0">
                <a:solidFill>
                  <a:schemeClr val="bg1"/>
                </a:solidFill>
                <a:latin typeface="Times New Roman" panose="02020603050405020304" pitchFamily="18" charset="0"/>
                <a:ea typeface="Times New Roman" panose="02020603050405020304" pitchFamily="18" charset="0"/>
              </a:rPr>
              <a:t> ở </a:t>
            </a:r>
            <a:r>
              <a:rPr lang="en-US" sz="2200" dirty="0" err="1">
                <a:solidFill>
                  <a:schemeClr val="bg1"/>
                </a:solidFill>
                <a:latin typeface="Times New Roman" panose="02020603050405020304" pitchFamily="18" charset="0"/>
                <a:ea typeface="Times New Roman" panose="02020603050405020304" pitchFamily="18" charset="0"/>
              </a:rPr>
              <a:t>đâu</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vào</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thời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gian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nào</a:t>
            </a:r>
            <a:r>
              <a:rPr lang="en-US" sz="2200" dirty="0">
                <a:solidFill>
                  <a:schemeClr val="bg1"/>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ü"/>
            </a:pPr>
            <a:r>
              <a:rPr lang="en-US" sz="2200" dirty="0" err="1" smtClean="0">
                <a:solidFill>
                  <a:schemeClr val="bg1"/>
                </a:solidFill>
                <a:latin typeface="Times New Roman" panose="02020603050405020304" pitchFamily="18" charset="0"/>
                <a:ea typeface="Times New Roman" panose="02020603050405020304" pitchFamily="18" charset="0"/>
              </a:rPr>
              <a:t>Thành</a:t>
            </a:r>
            <a:r>
              <a:rPr lang="en-US" sz="2200" dirty="0" smtClean="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phần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tham</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dự</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là</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ai</a:t>
            </a:r>
            <a:r>
              <a:rPr lang="en-US" sz="2200" dirty="0">
                <a:solidFill>
                  <a:schemeClr val="bg1"/>
                </a:solidFill>
                <a:latin typeface="Times New Roman" panose="02020603050405020304" pitchFamily="18" charset="0"/>
                <a:ea typeface="Times New Roman" panose="02020603050405020304" pitchFamily="18" charset="0"/>
              </a:rPr>
              <a:t>? Ai </a:t>
            </a:r>
            <a:r>
              <a:rPr lang="en-US" sz="2200" dirty="0" err="1">
                <a:solidFill>
                  <a:schemeClr val="bg1"/>
                </a:solidFill>
                <a:latin typeface="Times New Roman" panose="02020603050405020304" pitchFamily="18" charset="0"/>
                <a:ea typeface="Times New Roman" panose="02020603050405020304" pitchFamily="18" charset="0"/>
              </a:rPr>
              <a:t>điều</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hành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cuộc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thảo</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luận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cuộc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họp</a:t>
            </a:r>
            <a:r>
              <a:rPr lang="en-US" sz="2200" dirty="0">
                <a:solidFill>
                  <a:schemeClr val="bg1"/>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ü"/>
            </a:pPr>
            <a:r>
              <a:rPr lang="en-US" sz="2200" dirty="0" err="1" smtClean="0">
                <a:solidFill>
                  <a:schemeClr val="bg1"/>
                </a:solidFill>
                <a:latin typeface="Times New Roman" panose="02020603050405020304" pitchFamily="18" charset="0"/>
                <a:ea typeface="Times New Roman" panose="02020603050405020304" pitchFamily="18" charset="0"/>
              </a:rPr>
              <a:t>Các</a:t>
            </a:r>
            <a:r>
              <a:rPr lang="en-US" sz="2200" dirty="0" smtClean="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nội</a:t>
            </a:r>
            <a:r>
              <a:rPr lang="en-US" sz="2200" dirty="0">
                <a:solidFill>
                  <a:schemeClr val="bg1"/>
                </a:solidFill>
                <a:latin typeface="Times New Roman" panose="02020603050405020304" pitchFamily="18" charset="0"/>
                <a:ea typeface="Times New Roman" panose="02020603050405020304" pitchFamily="18" charset="0"/>
              </a:rPr>
              <a:t> dung </a:t>
            </a:r>
            <a:r>
              <a:rPr lang="en-US" sz="2200" dirty="0" err="1">
                <a:solidFill>
                  <a:schemeClr val="bg1"/>
                </a:solidFill>
                <a:latin typeface="Times New Roman" panose="02020603050405020304" pitchFamily="18" charset="0"/>
                <a:ea typeface="Times New Roman" panose="02020603050405020304" pitchFamily="18" charset="0"/>
              </a:rPr>
              <a:t>sẽ</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bàn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luận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là</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gì</a:t>
            </a:r>
            <a:r>
              <a:rPr lang="en-US" sz="2200" dirty="0">
                <a:solidFill>
                  <a:schemeClr val="bg1"/>
                </a:solidFill>
                <a:latin typeface="Times New Roman" panose="02020603050405020304" pitchFamily="18" charset="0"/>
                <a:ea typeface="Times New Roman" panose="02020603050405020304" pitchFamily="18" charset="0"/>
              </a:rPr>
              <a:t>?</a:t>
            </a:r>
          </a:p>
          <a:p>
            <a:pPr marL="342900" indent="-342900">
              <a:buFont typeface="Wingdings" panose="05000000000000000000" pitchFamily="2" charset="2"/>
              <a:buChar char="ü"/>
            </a:pPr>
            <a:r>
              <a:rPr lang="en-US" sz="2200" dirty="0" err="1" smtClean="0">
                <a:solidFill>
                  <a:schemeClr val="bg1"/>
                </a:solidFill>
                <a:latin typeface="Times New Roman" panose="02020603050405020304" pitchFamily="18" charset="0"/>
                <a:ea typeface="Times New Roman" panose="02020603050405020304" pitchFamily="18" charset="0"/>
              </a:rPr>
              <a:t>Dự</a:t>
            </a:r>
            <a:r>
              <a:rPr lang="en-US" sz="2200" dirty="0" smtClean="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kiến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biên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bản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sẽ</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có</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các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phần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các</a:t>
            </a:r>
            <a:r>
              <a:rPr lang="en-US" sz="2200" dirty="0">
                <a:solidFill>
                  <a:schemeClr val="bg1"/>
                </a:solidFill>
                <a:latin typeface="Times New Roman" panose="02020603050405020304" pitchFamily="18" charset="0"/>
                <a:ea typeface="Times New Roman" panose="02020603050405020304" pitchFamily="18" charset="0"/>
              </a:rPr>
              <a:t> </a:t>
            </a:r>
            <a:endParaRPr lang="en-US" sz="2200" dirty="0">
              <a:solidFill>
                <a:schemeClr val="bg1"/>
              </a:solidFill>
            </a:endParaRPr>
          </a:p>
        </p:txBody>
      </p:sp>
      <p:cxnSp>
        <p:nvCxnSpPr>
          <p:cNvPr id="9" name="Straight Connector 8"/>
          <p:cNvCxnSpPr/>
          <p:nvPr/>
        </p:nvCxnSpPr>
        <p:spPr>
          <a:xfrm>
            <a:off x="6102349" y="1873133"/>
            <a:ext cx="0" cy="395248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271260" y="2245328"/>
            <a:ext cx="4538678" cy="1569660"/>
          </a:xfrm>
          <a:prstGeom prst="rect">
            <a:avLst/>
          </a:prstGeom>
        </p:spPr>
        <p:txBody>
          <a:bodyPr wrap="square">
            <a:spAutoFit/>
          </a:bodyPr>
          <a:lstStyle/>
          <a:p>
            <a:pPr algn="just">
              <a:spcAft>
                <a:spcPts val="1200"/>
              </a:spcAft>
            </a:pPr>
            <a:r>
              <a:rPr lang="en-US" sz="2400" b="1" dirty="0">
                <a:solidFill>
                  <a:schemeClr val="bg1"/>
                </a:solidFill>
                <a:latin typeface="Times New Roman" panose="02020603050405020304" pitchFamily="18" charset="0"/>
                <a:ea typeface="Times New Roman" panose="02020603050405020304" pitchFamily="18" charset="0"/>
              </a:rPr>
              <a:t>b) </a:t>
            </a:r>
            <a:r>
              <a:rPr lang="en-US" sz="2400" b="1" dirty="0" err="1">
                <a:solidFill>
                  <a:schemeClr val="bg1"/>
                </a:solidFill>
                <a:latin typeface="Times New Roman" panose="02020603050405020304" pitchFamily="18" charset="0"/>
                <a:ea typeface="Times New Roman" panose="02020603050405020304" pitchFamily="18" charset="0"/>
              </a:rPr>
              <a:t>Chuẩn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bị</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viết</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biên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người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ghi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trước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mục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683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26148" y="822912"/>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6"/>
          <a:srcRect r="4890" b="8629"/>
          <a:stretch/>
        </p:blipFill>
        <p:spPr>
          <a:xfrm>
            <a:off x="685800" y="1556794"/>
            <a:ext cx="10833100" cy="4760401"/>
          </a:xfrm>
          <a:prstGeom prst="rect">
            <a:avLst/>
          </a:prstGeom>
        </p:spPr>
      </p:pic>
      <p:cxnSp>
        <p:nvCxnSpPr>
          <p:cNvPr id="9" name="Straight Connector 8"/>
          <p:cNvCxnSpPr/>
          <p:nvPr/>
        </p:nvCxnSpPr>
        <p:spPr>
          <a:xfrm>
            <a:off x="6102349" y="1873133"/>
            <a:ext cx="0" cy="395248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39480" y="1800971"/>
            <a:ext cx="3571234" cy="523220"/>
          </a:xfrm>
          <a:prstGeom prst="rect">
            <a:avLst/>
          </a:prstGeom>
        </p:spPr>
        <p:txBody>
          <a:bodyPr wrap="none">
            <a:spAutoFit/>
          </a:bodyPr>
          <a:lstStyle/>
          <a:p>
            <a:pPr algn="just">
              <a:spcAft>
                <a:spcPts val="1200"/>
              </a:spcAft>
            </a:pPr>
            <a:r>
              <a:rPr lang="en-US" sz="2800" b="1" dirty="0" err="1">
                <a:solidFill>
                  <a:schemeClr val="bg1"/>
                </a:solidFill>
                <a:latin typeface="Times New Roman" panose="02020603050405020304" pitchFamily="18" charset="0"/>
                <a:ea typeface="Times New Roman" panose="02020603050405020304" pitchFamily="18" charset="0"/>
              </a:rPr>
              <a:t>Bước</a:t>
            </a:r>
            <a:r>
              <a:rPr lang="en-US" sz="2800" b="1" dirty="0">
                <a:solidFill>
                  <a:schemeClr val="bg1"/>
                </a:solidFill>
                <a:latin typeface="Times New Roman" panose="02020603050405020304" pitchFamily="18" charset="0"/>
                <a:ea typeface="Times New Roman" panose="02020603050405020304" pitchFamily="18" charset="0"/>
              </a:rPr>
              <a:t> 2. </a:t>
            </a:r>
            <a:r>
              <a:rPr lang="en-US" sz="2800" b="1" dirty="0" err="1">
                <a:solidFill>
                  <a:schemeClr val="bg1"/>
                </a:solidFill>
                <a:latin typeface="Times New Roman" panose="02020603050405020304" pitchFamily="18" charset="0"/>
                <a:ea typeface="Times New Roman" panose="02020603050405020304" pitchFamily="18" charset="0"/>
              </a:rPr>
              <a:t>Viết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biên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bản</a:t>
            </a:r>
            <a:r>
              <a:rPr lang="en-US" sz="2800" b="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1289412" y="2435944"/>
            <a:ext cx="4637606" cy="3200876"/>
          </a:xfrm>
          <a:prstGeom prst="rect">
            <a:avLst/>
          </a:prstGeom>
        </p:spPr>
        <p:txBody>
          <a:bodyPr wrap="square">
            <a:spAutoFit/>
          </a:bodyPr>
          <a:lstStyle/>
          <a:p>
            <a:pPr marL="342900" indent="-342900" algn="just">
              <a:spcAft>
                <a:spcPts val="1200"/>
              </a:spcAft>
              <a:buFont typeface="Wingdings" panose="05000000000000000000" pitchFamily="2" charset="2"/>
              <a:buChar char="ü"/>
            </a:pPr>
            <a:r>
              <a:rPr lang="en-US" sz="2400" dirty="0" err="1" smtClean="0">
                <a:solidFill>
                  <a:schemeClr val="bg1"/>
                </a:solidFill>
                <a:latin typeface="Times New Roman" panose="02020603050405020304" pitchFamily="18" charset="0"/>
                <a:ea typeface="Times New Roman" panose="02020603050405020304" pitchFamily="18" charset="0"/>
              </a:rPr>
              <a:t>Lắng</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nghe</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rPr>
              <a:t>kiến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cuộc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thảo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luận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ghi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lại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trung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thực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rPr>
              <a:t>kiến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ấy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theo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trình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tự</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gian</a:t>
            </a:r>
            <a:r>
              <a:rPr lang="en-US" sz="2400" dirty="0">
                <a:solidFill>
                  <a:schemeClr val="bg1"/>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ü"/>
            </a:pPr>
            <a:r>
              <a:rPr lang="en-US" sz="2400" dirty="0" err="1">
                <a:solidFill>
                  <a:schemeClr val="bg1"/>
                </a:solidFill>
                <a:latin typeface="Times New Roman" panose="02020603050405020304" pitchFamily="18" charset="0"/>
                <a:ea typeface="Times New Roman" panose="02020603050405020304" pitchFamily="18" charset="0"/>
              </a:rPr>
              <a:t>Nội</a:t>
            </a:r>
            <a:r>
              <a:rPr lang="en-US" sz="2400" dirty="0">
                <a:solidFill>
                  <a:schemeClr val="bg1"/>
                </a:solidFill>
                <a:latin typeface="Times New Roman" panose="02020603050405020304" pitchFamily="18" charset="0"/>
                <a:ea typeface="Times New Roman" panose="02020603050405020304" pitchFamily="18" charset="0"/>
              </a:rPr>
              <a:t> dung, </a:t>
            </a:r>
            <a:r>
              <a:rPr lang="en-US" sz="2400" dirty="0" err="1">
                <a:solidFill>
                  <a:schemeClr val="bg1"/>
                </a:solidFill>
                <a:latin typeface="Times New Roman" panose="02020603050405020304" pitchFamily="18" charset="0"/>
                <a:ea typeface="Times New Roman" panose="02020603050405020304" pitchFamily="18" charset="0"/>
              </a:rPr>
              <a:t>diễn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cuộc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thảo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luận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cuộc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họp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thuộc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chú</a:t>
            </a:r>
            <a:r>
              <a:rPr lang="en-US" sz="2400" dirty="0">
                <a:solidFill>
                  <a:schemeClr val="bg1"/>
                </a:solidFill>
                <a:latin typeface="Times New Roman" panose="02020603050405020304" pitchFamily="18" charset="0"/>
                <a:ea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rPr>
              <a:t>ghi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kĩ</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những</a:t>
            </a:r>
            <a:r>
              <a:rPr lang="en-US" sz="2400" dirty="0">
                <a:solidFill>
                  <a:schemeClr val="bg1"/>
                </a:solidFill>
                <a:latin typeface="Times New Roman" panose="02020603050405020304" pitchFamily="18" charset="0"/>
                <a:ea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rPr>
              <a:t>dưới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đây</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6277680" y="2208321"/>
            <a:ext cx="4336750" cy="2616101"/>
          </a:xfrm>
          <a:prstGeom prst="rect">
            <a:avLst/>
          </a:prstGeom>
        </p:spPr>
        <p:txBody>
          <a:bodyPr wrap="square">
            <a:spAutoFit/>
          </a:bodyPr>
          <a:lstStyle/>
          <a:p>
            <a:pPr marL="285750" indent="-285750" algn="just">
              <a:spcAft>
                <a:spcPts val="1200"/>
              </a:spcAft>
              <a:buFont typeface="Wingdings" panose="05000000000000000000" pitchFamily="2" charset="2"/>
              <a:buChar char="ü"/>
            </a:pPr>
            <a:r>
              <a:rPr lang="en-US" sz="2400" dirty="0" err="1">
                <a:solidFill>
                  <a:schemeClr val="bg1"/>
                </a:solidFill>
                <a:latin typeface="Times New Roman" panose="02020603050405020304" pitchFamily="18" charset="0"/>
                <a:ea typeface="Times New Roman" panose="02020603050405020304" pitchFamily="18" charset="0"/>
              </a:rPr>
              <a:t>Chủ</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tọa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phát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biểu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về</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mục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đích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nội</a:t>
            </a:r>
            <a:r>
              <a:rPr lang="en-US" sz="2400" dirty="0">
                <a:solidFill>
                  <a:schemeClr val="bg1"/>
                </a:solidFill>
                <a:latin typeface="Times New Roman" panose="02020603050405020304" pitchFamily="18" charset="0"/>
                <a:ea typeface="Times New Roman" panose="02020603050405020304" pitchFamily="18" charset="0"/>
              </a:rPr>
              <a:t> dung </a:t>
            </a:r>
            <a:r>
              <a:rPr lang="en-US" sz="2400" dirty="0" err="1">
                <a:solidFill>
                  <a:schemeClr val="bg1"/>
                </a:solidFill>
                <a:latin typeface="Times New Roman" panose="02020603050405020304" pitchFamily="18" charset="0"/>
                <a:ea typeface="Times New Roman" panose="02020603050405020304" pitchFamily="18" charset="0"/>
              </a:rPr>
              <a:t>chính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cuộc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thảo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luận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cuộc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họp</a:t>
            </a:r>
            <a:r>
              <a:rPr lang="en-US" sz="2400" dirty="0">
                <a:solidFill>
                  <a:schemeClr val="bg1"/>
                </a:solidFill>
                <a:latin typeface="Times New Roman" panose="02020603050405020304" pitchFamily="18" charset="0"/>
                <a:ea typeface="Times New Roman" panose="02020603050405020304" pitchFamily="18" charset="0"/>
              </a:rPr>
              <a:t>.</a:t>
            </a:r>
          </a:p>
          <a:p>
            <a:pPr marL="285750" indent="-285750" algn="just">
              <a:spcAft>
                <a:spcPts val="1200"/>
              </a:spcAft>
              <a:buFont typeface="Wingdings" panose="05000000000000000000" pitchFamily="2" charset="2"/>
              <a:buChar char="ü"/>
            </a:pP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thành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tham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dự</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phát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biểu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trao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đổi</a:t>
            </a:r>
            <a:r>
              <a:rPr lang="en-US" sz="2400" dirty="0">
                <a:solidFill>
                  <a:schemeClr val="bg1"/>
                </a:solidFill>
                <a:latin typeface="Times New Roman" panose="02020603050405020304" pitchFamily="18" charset="0"/>
                <a:ea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rPr>
              <a:t>kiến</a:t>
            </a:r>
            <a:r>
              <a:rPr lang="en-US" sz="2400" dirty="0">
                <a:solidFill>
                  <a:schemeClr val="bg1"/>
                </a:solidFill>
                <a:latin typeface="Times New Roman" panose="02020603050405020304" pitchFamily="18" charset="0"/>
                <a:ea typeface="Times New Roman" panose="02020603050405020304" pitchFamily="18" charset="0"/>
              </a:rPr>
              <a:t>.</a:t>
            </a:r>
          </a:p>
          <a:p>
            <a:pPr marL="285750" indent="-285750" algn="just">
              <a:spcAft>
                <a:spcPts val="1200"/>
              </a:spcAft>
              <a:buFont typeface="Wingdings" panose="05000000000000000000" pitchFamily="2" charset="2"/>
              <a:buChar char="ü"/>
            </a:pP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Chủ</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tọa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phát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biểu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tổng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kết</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626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1000"/>
                                        <p:tgtEl>
                                          <p:spTgt spid="17">
                                            <p:txEl>
                                              <p:pRg st="0" end="0"/>
                                            </p:txEl>
                                          </p:spTgt>
                                        </p:tgtEl>
                                      </p:cBhvr>
                                    </p:animEffect>
                                    <p:anim calcmode="lin" valueType="num">
                                      <p:cBhvr>
                                        <p:cTn id="2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fade">
                                      <p:cBhvr>
                                        <p:cTn id="28" dur="1000"/>
                                        <p:tgtEl>
                                          <p:spTgt spid="17">
                                            <p:txEl>
                                              <p:pRg st="1" end="1"/>
                                            </p:txEl>
                                          </p:spTgt>
                                        </p:tgtEl>
                                      </p:cBhvr>
                                    </p:animEffect>
                                    <p:anim calcmode="lin" valueType="num">
                                      <p:cBhvr>
                                        <p:cTn id="29"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fade">
                                      <p:cBhvr>
                                        <p:cTn id="35" dur="1000"/>
                                        <p:tgtEl>
                                          <p:spTgt spid="17">
                                            <p:txEl>
                                              <p:pRg st="2" end="2"/>
                                            </p:txEl>
                                          </p:spTgt>
                                        </p:tgtEl>
                                      </p:cBhvr>
                                    </p:animEffect>
                                    <p:anim calcmode="lin" valueType="num">
                                      <p:cBhvr>
                                        <p:cTn id="36"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26148" y="822912"/>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6"/>
          <a:srcRect r="4890" b="8629"/>
          <a:stretch/>
        </p:blipFill>
        <p:spPr>
          <a:xfrm>
            <a:off x="685800" y="1556794"/>
            <a:ext cx="10833100" cy="4760401"/>
          </a:xfrm>
          <a:prstGeom prst="rect">
            <a:avLst/>
          </a:prstGeom>
        </p:spPr>
      </p:pic>
      <p:cxnSp>
        <p:nvCxnSpPr>
          <p:cNvPr id="9" name="Straight Connector 8"/>
          <p:cNvCxnSpPr/>
          <p:nvPr/>
        </p:nvCxnSpPr>
        <p:spPr>
          <a:xfrm>
            <a:off x="6102349" y="1873133"/>
            <a:ext cx="0" cy="395248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23889" y="1873133"/>
            <a:ext cx="4863956" cy="830997"/>
          </a:xfrm>
          <a:prstGeom prst="rect">
            <a:avLst/>
          </a:prstGeom>
        </p:spPr>
        <p:txBody>
          <a:bodyPr wrap="square">
            <a:spAutoFit/>
          </a:bodyPr>
          <a:lstStyle/>
          <a:p>
            <a:pPr>
              <a:spcAft>
                <a:spcPts val="0"/>
              </a:spcAft>
            </a:pPr>
            <a:r>
              <a:rPr lang="en-US" sz="2400" b="1" i="1" dirty="0" err="1">
                <a:solidFill>
                  <a:schemeClr val="bg1"/>
                </a:solidFill>
                <a:latin typeface="Times New Roman" panose="02020603050405020304" pitchFamily="18" charset="0"/>
                <a:ea typeface="Times New Roman" panose="02020603050405020304" pitchFamily="18" charset="0"/>
              </a:rPr>
              <a:t>Bước</a:t>
            </a:r>
            <a:r>
              <a:rPr lang="en-US" sz="2400" b="1" i="1" dirty="0">
                <a:solidFill>
                  <a:schemeClr val="bg1"/>
                </a:solidFill>
                <a:latin typeface="Times New Roman" panose="02020603050405020304" pitchFamily="18" charset="0"/>
                <a:ea typeface="Times New Roman" panose="02020603050405020304" pitchFamily="18" charset="0"/>
              </a:rPr>
              <a:t> 3: </a:t>
            </a:r>
            <a:r>
              <a:rPr lang="en-US" sz="2400" b="1" i="1" dirty="0" err="1">
                <a:solidFill>
                  <a:schemeClr val="bg1"/>
                </a:solidFill>
                <a:latin typeface="Times New Roman" panose="02020603050405020304" pitchFamily="18" charset="0"/>
                <a:ea typeface="Times New Roman" panose="02020603050405020304" pitchFamily="18" charset="0"/>
              </a:rPr>
              <a:t>Chỉnh</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sửa</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và</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đọc</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lại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biên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bản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cho</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các</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thành</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viên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dự</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họp</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nghe</a:t>
            </a:r>
            <a:r>
              <a:rPr lang="en-US" sz="2400" b="1" i="1"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1246609" y="2815883"/>
            <a:ext cx="4741236" cy="1200329"/>
          </a:xfrm>
          <a:prstGeom prst="rect">
            <a:avLst/>
          </a:prstGeom>
        </p:spPr>
        <p:txBody>
          <a:bodyPr wrap="square">
            <a:spAutoFit/>
          </a:bodyPr>
          <a:lstStyle/>
          <a:p>
            <a:pPr>
              <a:spcAft>
                <a:spcPts val="0"/>
              </a:spcAft>
            </a:pPr>
            <a:r>
              <a:rPr lang="en-US" sz="2400" b="1" dirty="0">
                <a:solidFill>
                  <a:schemeClr val="bg1"/>
                </a:solidFill>
                <a:latin typeface="Times New Roman" panose="02020603050405020304" pitchFamily="18" charset="0"/>
                <a:ea typeface="Times New Roman" panose="02020603050405020304" pitchFamily="18" charset="0"/>
              </a:rPr>
              <a:t>a. </a:t>
            </a:r>
            <a:r>
              <a:rPr lang="en-US" sz="2400" b="1" dirty="0" err="1">
                <a:solidFill>
                  <a:schemeClr val="bg1"/>
                </a:solidFill>
                <a:latin typeface="Times New Roman" panose="02020603050405020304" pitchFamily="18" charset="0"/>
                <a:ea typeface="Times New Roman" panose="02020603050405020304" pitchFamily="18" charset="0"/>
              </a:rPr>
              <a:t>Kiểm</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tra</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lại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biên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bản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dựa</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theo</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những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gợi</a:t>
            </a:r>
            <a:r>
              <a:rPr lang="en-US" sz="2400" b="1" dirty="0">
                <a:solidFill>
                  <a:schemeClr val="bg1"/>
                </a:solidFill>
                <a:latin typeface="Times New Roman" panose="02020603050405020304" pitchFamily="18" charset="0"/>
                <a:ea typeface="Times New Roman" panose="02020603050405020304" pitchFamily="18" charset="0"/>
              </a:rPr>
              <a:t> ý </a:t>
            </a:r>
            <a:r>
              <a:rPr lang="en-US" sz="2400" b="1" dirty="0" err="1">
                <a:solidFill>
                  <a:schemeClr val="bg1"/>
                </a:solidFill>
                <a:latin typeface="Times New Roman" panose="02020603050405020304" pitchFamily="18" charset="0"/>
                <a:ea typeface="Times New Roman" panose="02020603050405020304" pitchFamily="18" charset="0"/>
              </a:rPr>
              <a:t>sau</a:t>
            </a:r>
            <a:r>
              <a:rPr lang="en-US" sz="2400" b="1" dirty="0">
                <a:solidFill>
                  <a:schemeClr val="bg1"/>
                </a:solidFill>
                <a:latin typeface="Times New Roman" panose="02020603050405020304" pitchFamily="18" charset="0"/>
                <a:ea typeface="Times New Roman" panose="02020603050405020304" pitchFamily="18" charset="0"/>
              </a:rPr>
              <a:t>:(</a:t>
            </a:r>
            <a:r>
              <a:rPr lang="en-US" sz="2400" dirty="0" err="1">
                <a:solidFill>
                  <a:schemeClr val="bg1"/>
                </a:solidFill>
                <a:latin typeface="Times New Roman" panose="02020603050405020304" pitchFamily="18" charset="0"/>
                <a:ea typeface="Times New Roman" panose="02020603050405020304" pitchFamily="18" charset="0"/>
              </a:rPr>
              <a:t>Bảng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kiểm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a:t>
            </a:r>
            <a:r>
              <a:rPr lang="en-US" sz="2400" dirty="0" smtClean="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8" name="Rectangle 17"/>
          <p:cNvSpPr/>
          <p:nvPr/>
        </p:nvSpPr>
        <p:spPr>
          <a:xfrm>
            <a:off x="6281885" y="2341268"/>
            <a:ext cx="4752280" cy="3016210"/>
          </a:xfrm>
          <a:prstGeom prst="rect">
            <a:avLst/>
          </a:prstGeom>
        </p:spPr>
        <p:txBody>
          <a:bodyPr wrap="square">
            <a:spAutoFit/>
          </a:bodyPr>
          <a:lstStyle/>
          <a:p>
            <a:pPr lvl="0">
              <a:spcAft>
                <a:spcPts val="1200"/>
              </a:spcAft>
            </a:pPr>
            <a:r>
              <a:rPr lang="en-US" sz="2000" b="1" dirty="0" smtClean="0">
                <a:solidFill>
                  <a:prstClr val="white"/>
                </a:solidFill>
                <a:latin typeface="Times New Roman" panose="02020603050405020304" pitchFamily="18" charset="0"/>
                <a:ea typeface="Times New Roman" panose="02020603050405020304" pitchFamily="18" charset="0"/>
              </a:rPr>
              <a:t>b. </a:t>
            </a:r>
            <a:r>
              <a:rPr lang="en-US" sz="2000" b="1" dirty="0" err="1" smtClean="0">
                <a:solidFill>
                  <a:prstClr val="white"/>
                </a:solidFill>
                <a:latin typeface="Times New Roman" panose="02020603050405020304" pitchFamily="18" charset="0"/>
                <a:ea typeface="Times New Roman" panose="02020603050405020304" pitchFamily="18" charset="0"/>
              </a:rPr>
              <a:t>Đọc</a:t>
            </a:r>
            <a:r>
              <a:rPr lang="en-US" sz="2000" b="1" dirty="0">
                <a:solidFill>
                  <a:prstClr val="white"/>
                </a:solidFill>
                <a:latin typeface="Times New Roman" panose="02020603050405020304" pitchFamily="18" charset="0"/>
                <a:ea typeface="Times New Roman" panose="02020603050405020304" pitchFamily="18" charset="0"/>
              </a:rPr>
              <a:t> </a:t>
            </a:r>
            <a:r>
              <a:rPr lang="en-US" sz="2000" b="1" dirty="0" err="1">
                <a:solidFill>
                  <a:prstClr val="white"/>
                </a:solidFill>
                <a:latin typeface="Times New Roman" panose="02020603050405020304" pitchFamily="18" charset="0"/>
                <a:ea typeface="Times New Roman" panose="02020603050405020304" pitchFamily="18" charset="0"/>
              </a:rPr>
              <a:t>lại</a:t>
            </a:r>
            <a:r>
              <a:rPr lang="en-US" sz="2000" b="1" dirty="0">
                <a:solidFill>
                  <a:prstClr val="white"/>
                </a:solidFill>
                <a:latin typeface="Times New Roman" panose="02020603050405020304" pitchFamily="18" charset="0"/>
                <a:ea typeface="Times New Roman" panose="02020603050405020304" pitchFamily="18" charset="0"/>
              </a:rPr>
              <a:t> </a:t>
            </a:r>
            <a:r>
              <a:rPr lang="en-US" sz="2000" b="1" dirty="0" err="1">
                <a:solidFill>
                  <a:prstClr val="white"/>
                </a:solidFill>
                <a:latin typeface="Times New Roman" panose="02020603050405020304" pitchFamily="18" charset="0"/>
                <a:ea typeface="Times New Roman" panose="02020603050405020304" pitchFamily="18" charset="0"/>
              </a:rPr>
              <a:t>và</a:t>
            </a:r>
            <a:r>
              <a:rPr lang="en-US" sz="2000" b="1" dirty="0">
                <a:solidFill>
                  <a:prstClr val="white"/>
                </a:solidFill>
                <a:latin typeface="Times New Roman" panose="02020603050405020304" pitchFamily="18" charset="0"/>
                <a:ea typeface="Times New Roman" panose="02020603050405020304" pitchFamily="18" charset="0"/>
              </a:rPr>
              <a:t> </a:t>
            </a:r>
            <a:r>
              <a:rPr lang="en-US" sz="2000" b="1" dirty="0" err="1">
                <a:solidFill>
                  <a:prstClr val="white"/>
                </a:solidFill>
                <a:latin typeface="Times New Roman" panose="02020603050405020304" pitchFamily="18" charset="0"/>
                <a:ea typeface="Times New Roman" panose="02020603050405020304" pitchFamily="18" charset="0"/>
              </a:rPr>
              <a:t>điều</a:t>
            </a:r>
            <a:r>
              <a:rPr lang="en-US" sz="2000" b="1" dirty="0">
                <a:solidFill>
                  <a:prstClr val="white"/>
                </a:solidFill>
                <a:latin typeface="Times New Roman" panose="02020603050405020304" pitchFamily="18" charset="0"/>
                <a:ea typeface="Times New Roman" panose="02020603050405020304" pitchFamily="18" charset="0"/>
              </a:rPr>
              <a:t> </a:t>
            </a:r>
            <a:r>
              <a:rPr lang="en-US" sz="2000" b="1" dirty="0" err="1">
                <a:solidFill>
                  <a:prstClr val="white"/>
                </a:solidFill>
                <a:latin typeface="Times New Roman" panose="02020603050405020304" pitchFamily="18" charset="0"/>
                <a:ea typeface="Times New Roman" panose="02020603050405020304" pitchFamily="18" charset="0"/>
              </a:rPr>
              <a:t>chỉnh</a:t>
            </a:r>
            <a:r>
              <a:rPr lang="en-US" sz="2000" b="1" dirty="0">
                <a:solidFill>
                  <a:prstClr val="white"/>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a:p>
            <a:pPr lvl="0" algn="just">
              <a:spcAft>
                <a:spcPts val="1200"/>
              </a:spcAft>
            </a:pPr>
            <a:r>
              <a:rPr lang="en-US" sz="2000" dirty="0" err="1" smtClean="0">
                <a:solidFill>
                  <a:prstClr val="white"/>
                </a:solidFill>
                <a:latin typeface="Times New Roman" panose="02020603050405020304" pitchFamily="18" charset="0"/>
                <a:ea typeface="Times New Roman" panose="02020603050405020304" pitchFamily="18" charset="0"/>
              </a:rPr>
              <a:t>Trong</a:t>
            </a:r>
            <a:r>
              <a:rPr lang="en-US" sz="2000" dirty="0" smtClean="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cuộc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thảo</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luận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hoặc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cuộc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họp</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thư</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kí</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đọc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lại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biên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bản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cho</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mọi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thành</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viên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tham</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dự</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nghe</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và</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điều</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chỉnh</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những</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chỗ</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ghi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chép</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chưa</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rõ</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chưa</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sát</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chưa</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đúng</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với</a:t>
            </a:r>
            <a:r>
              <a:rPr lang="en-US" sz="2000" dirty="0">
                <a:solidFill>
                  <a:prstClr val="white"/>
                </a:solidFill>
                <a:latin typeface="Times New Roman" panose="02020603050405020304" pitchFamily="18" charset="0"/>
                <a:ea typeface="Times New Roman" panose="02020603050405020304" pitchFamily="18" charset="0"/>
              </a:rPr>
              <a:t> ý </a:t>
            </a:r>
            <a:r>
              <a:rPr lang="en-US" sz="2000" dirty="0" err="1">
                <a:solidFill>
                  <a:prstClr val="white"/>
                </a:solidFill>
                <a:latin typeface="Times New Roman" panose="02020603050405020304" pitchFamily="18" charset="0"/>
                <a:ea typeface="Times New Roman" panose="02020603050405020304" pitchFamily="18" charset="0"/>
              </a:rPr>
              <a:t>kiến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người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phát</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biểu</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nếu</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có</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trước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khi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cuộc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thảo</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luận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kết</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thúc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Đối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với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bài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tập</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thực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hành</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biên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bản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em</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tự</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chỉnh</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sửa</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hoặc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đọc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cho</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một</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vài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bạn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nghe</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để</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nhận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được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sự</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góp</a:t>
            </a:r>
            <a:r>
              <a:rPr lang="en-US" sz="2000" dirty="0">
                <a:solidFill>
                  <a:prstClr val="white"/>
                </a:solidFill>
                <a:latin typeface="Times New Roman" panose="02020603050405020304" pitchFamily="18" charset="0"/>
                <a:ea typeface="Times New Roman" panose="02020603050405020304" pitchFamily="18" charset="0"/>
              </a:rPr>
              <a:t> ý</a:t>
            </a:r>
          </a:p>
        </p:txBody>
      </p:sp>
    </p:spTree>
    <p:extLst>
      <p:ext uri="{BB962C8B-B14F-4D97-AF65-F5344CB8AC3E}">
        <p14:creationId xmlns:p14="http://schemas.microsoft.com/office/powerpoint/2010/main" val="340967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26148" y="822912"/>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477545" y="1455525"/>
            <a:ext cx="3249609" cy="523220"/>
          </a:xfrm>
          <a:prstGeom prst="rect">
            <a:avLst/>
          </a:prstGeom>
        </p:spPr>
        <p:txBody>
          <a:bodyPr wrap="none">
            <a:spAutoFit/>
          </a:bodyPr>
          <a:lstStyle/>
          <a:p>
            <a:pPr algn="ctr">
              <a:spcAft>
                <a:spcPts val="1200"/>
              </a:spcAft>
            </a:pPr>
            <a:r>
              <a:rPr lang="en-US" sz="2800" b="1" dirty="0" err="1">
                <a:solidFill>
                  <a:srgbClr val="C00000"/>
                </a:solidFill>
                <a:latin typeface="Times New Roman" panose="02020603050405020304" pitchFamily="18" charset="0"/>
                <a:ea typeface="Times New Roman" panose="02020603050405020304" pitchFamily="18" charset="0"/>
              </a:rPr>
              <a:t>Bảng</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kiểm</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biên</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302486677"/>
              </p:ext>
            </p:extLst>
          </p:nvPr>
        </p:nvGraphicFramePr>
        <p:xfrm>
          <a:off x="759990" y="2036545"/>
          <a:ext cx="10833100" cy="4206240"/>
        </p:xfrm>
        <a:graphic>
          <a:graphicData uri="http://schemas.openxmlformats.org/drawingml/2006/table">
            <a:tbl>
              <a:tblPr/>
              <a:tblGrid>
                <a:gridCol w="8698271">
                  <a:extLst>
                    <a:ext uri="{9D8B030D-6E8A-4147-A177-3AD203B41FA5}">
                      <a16:colId xmlns:a16="http://schemas.microsoft.com/office/drawing/2014/main" xmlns="" val="2648824200"/>
                    </a:ext>
                  </a:extLst>
                </a:gridCol>
                <a:gridCol w="2134829">
                  <a:extLst>
                    <a:ext uri="{9D8B030D-6E8A-4147-A177-3AD203B41FA5}">
                      <a16:colId xmlns:a16="http://schemas.microsoft.com/office/drawing/2014/main" xmlns="" val="4124221816"/>
                    </a:ext>
                  </a:extLst>
                </a:gridCol>
              </a:tblGrid>
              <a:tr h="0">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Yêu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cầu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đối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với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biên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Đạt</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Chưa</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661996872"/>
                  </a:ext>
                </a:extLst>
              </a:tr>
              <a:tr h="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Biên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đủ</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cuối</a:t>
                      </a:r>
                      <a:r>
                        <a:rPr lang="en-US" sz="2400" dirty="0">
                          <a:effectLst/>
                          <a:latin typeface="Times New Roman" panose="02020603050405020304" pitchFamily="18" charset="0"/>
                          <a:ea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851647400"/>
                  </a:ext>
                </a:extLst>
              </a:tr>
              <a:tr h="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a:t>
                      </a:r>
                      <a:r>
                        <a:rPr lang="en-US" sz="2400" dirty="0">
                          <a:effectLst/>
                          <a:latin typeface="Times New Roman" panose="02020603050405020304" pitchFamily="18" charset="0"/>
                          <a:ea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en-US" sz="2400" dirty="0">
                          <a:effectLst/>
                          <a:latin typeface="Times New Roman" panose="02020603050405020304" pitchFamily="18" charset="0"/>
                          <a:ea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649198771"/>
                  </a:ext>
                </a:extLst>
              </a:tr>
              <a:tr h="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lượt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đúng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ra.</a:t>
                      </a:r>
                      <a:endParaRPr lang="en-US" sz="2400" dirty="0">
                        <a:effectLst/>
                        <a:latin typeface="Times New Roman" panose="02020603050405020304" pitchFamily="18" charset="0"/>
                        <a:ea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en-US" sz="2400" dirty="0">
                          <a:effectLst/>
                          <a:latin typeface="Times New Roman" panose="02020603050405020304" pitchFamily="18" charset="0"/>
                          <a:ea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94689761"/>
                  </a:ext>
                </a:extLst>
              </a:tr>
              <a:tr h="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cuối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cuộc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thư</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tọa</a:t>
                      </a:r>
                      <a:r>
                        <a:rPr lang="en-US" sz="2400" dirty="0">
                          <a:effectLst/>
                          <a:latin typeface="Times New Roman" panose="02020603050405020304" pitchFamily="18" charset="0"/>
                          <a:ea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en-US" sz="2400" dirty="0">
                          <a:effectLst/>
                          <a:latin typeface="Times New Roman" panose="02020603050405020304" pitchFamily="18" charset="0"/>
                          <a:ea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302235054"/>
                  </a:ext>
                </a:extLst>
              </a:tr>
              <a:tr h="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Ngôn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ngắn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gọn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lầm</a:t>
                      </a:r>
                      <a:r>
                        <a:rPr lang="en-US" sz="2400" dirty="0">
                          <a:effectLst/>
                          <a:latin typeface="Times New Roman" panose="02020603050405020304" pitchFamily="18" charset="0"/>
                          <a:ea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nói</a:t>
                      </a:r>
                      <a:r>
                        <a:rPr lang="en-US" sz="2400" dirty="0">
                          <a:effectLst/>
                          <a:latin typeface="Times New Roman" panose="02020603050405020304" pitchFamily="18" charset="0"/>
                          <a:ea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en-US" sz="2400" dirty="0">
                          <a:effectLst/>
                          <a:latin typeface="Times New Roman" panose="02020603050405020304" pitchFamily="18" charset="0"/>
                          <a:ea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339936899"/>
                  </a:ext>
                </a:extLst>
              </a:tr>
            </a:tbl>
          </a:graphicData>
        </a:graphic>
      </p:graphicFrame>
    </p:spTree>
    <p:extLst>
      <p:ext uri="{BB962C8B-B14F-4D97-AF65-F5344CB8AC3E}">
        <p14:creationId xmlns:p14="http://schemas.microsoft.com/office/powerpoint/2010/main" val="306392167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94890" y="801701"/>
            <a:ext cx="1814920" cy="523220"/>
          </a:xfrm>
          <a:prstGeom prst="rect">
            <a:avLst/>
          </a:prstGeom>
        </p:spPr>
        <p:txBody>
          <a:bodyPr wrap="none">
            <a:spAutoFit/>
          </a:bodyPr>
          <a:lstStyle/>
          <a:p>
            <a:pPr>
              <a:spcAft>
                <a:spcPts val="0"/>
              </a:spcAft>
              <a:tabLst>
                <a:tab pos="1386840" algn="l"/>
              </a:tabLst>
            </a:pPr>
            <a:r>
              <a:rPr lang="en-US" sz="2800" b="1" dirty="0" err="1">
                <a:solidFill>
                  <a:srgbClr val="0000FF"/>
                </a:solidFill>
                <a:latin typeface="Times New Roman" panose="02020603050405020304" pitchFamily="18" charset="0"/>
                <a:ea typeface="MS Mincho"/>
              </a:rPr>
              <a:t>Vận</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dụng</a:t>
            </a:r>
            <a:r>
              <a:rPr lang="en-US" sz="2800" b="1" dirty="0">
                <a:solidFill>
                  <a:srgbClr val="0000FF"/>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6"/>
          <a:stretch>
            <a:fillRect/>
          </a:stretch>
        </p:blipFill>
        <p:spPr>
          <a:xfrm>
            <a:off x="2378840" y="1849175"/>
            <a:ext cx="7447019" cy="4243371"/>
          </a:xfrm>
          <a:prstGeom prst="rect">
            <a:avLst/>
          </a:prstGeom>
        </p:spPr>
      </p:pic>
      <p:sp>
        <p:nvSpPr>
          <p:cNvPr id="13" name="Rectangle 12"/>
          <p:cNvSpPr/>
          <p:nvPr/>
        </p:nvSpPr>
        <p:spPr>
          <a:xfrm>
            <a:off x="4236170" y="2885615"/>
            <a:ext cx="3954171" cy="2677656"/>
          </a:xfrm>
          <a:prstGeom prst="rect">
            <a:avLst/>
          </a:prstGeom>
        </p:spPr>
        <p:txBody>
          <a:bodyPr wrap="square">
            <a:spAutoFit/>
          </a:bodyPr>
          <a:lstStyle/>
          <a:p>
            <a:pPr>
              <a:spcAft>
                <a:spcPts val="1200"/>
              </a:spcAft>
            </a:pPr>
            <a:r>
              <a:rPr lang="vi-VN" sz="2400" b="1" dirty="0">
                <a:solidFill>
                  <a:srgbClr val="000000"/>
                </a:solidFill>
                <a:latin typeface="Times New Roman" panose="02020603050405020304" pitchFamily="18" charset="0"/>
                <a:ea typeface="Calibri" panose="020F0502020204030204" pitchFamily="34" charset="0"/>
              </a:rPr>
              <a:t>Đề bài:</a:t>
            </a:r>
            <a:r>
              <a:rPr lang="en-US" sz="2400" i="1" dirty="0" err="1">
                <a:latin typeface="Times New Roman" panose="02020603050405020304" pitchFamily="18" charset="0"/>
                <a:ea typeface="Times New Roman" panose="02020603050405020304" pitchFamily="18" charset="0"/>
              </a:rPr>
              <a:t>Giả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cuộc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họp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lớp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thảo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luận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về</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pháp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bao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bì</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lông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Calibri" panose="020F0502020204030204" pitchFamily="34" charset="0"/>
              </a:rPr>
              <a:t>rác thải nhựa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Em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được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giao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nhiệm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vụ</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làm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thư</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Hãy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viết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bản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cuộc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thảo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luận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hoặc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cuộc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họp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ấy</a:t>
            </a:r>
            <a:r>
              <a:rPr lang="en-US" sz="2400" i="1"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6608786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94890" y="801701"/>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9826" y="1133063"/>
            <a:ext cx="10833100" cy="1538883"/>
          </a:xfrm>
          <a:prstGeom prst="rect">
            <a:avLst/>
          </a:prstGeom>
        </p:spPr>
        <p:txBody>
          <a:bodyPr>
            <a:spAutoFit/>
          </a:bodyPr>
          <a:lstStyle/>
          <a:p>
            <a:pPr>
              <a:spcAft>
                <a:spcPts val="1200"/>
              </a:spcAft>
            </a:pPr>
            <a:r>
              <a:rPr lang="en-US" sz="2800" b="1" dirty="0" err="1">
                <a:solidFill>
                  <a:srgbClr val="0000FF"/>
                </a:solidFill>
                <a:latin typeface="Times New Roman" panose="02020603050405020304" pitchFamily="18" charset="0"/>
                <a:ea typeface="MS Mincho"/>
              </a:rPr>
              <a:t>Bước</a:t>
            </a:r>
            <a:r>
              <a:rPr lang="en-US" sz="2800" b="1" dirty="0">
                <a:solidFill>
                  <a:srgbClr val="0000FF"/>
                </a:solidFill>
                <a:latin typeface="Times New Roman" panose="02020603050405020304" pitchFamily="18" charset="0"/>
                <a:ea typeface="MS Mincho"/>
              </a:rPr>
              <a:t> 1. </a:t>
            </a:r>
            <a:r>
              <a:rPr lang="en-US" sz="2800" b="1" dirty="0" err="1">
                <a:solidFill>
                  <a:srgbClr val="0000FF"/>
                </a:solidFill>
                <a:latin typeface="Times New Roman" panose="02020603050405020304" pitchFamily="18" charset="0"/>
                <a:ea typeface="MS Mincho"/>
              </a:rPr>
              <a:t>Trước</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khi</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viết</a:t>
            </a:r>
            <a:endParaRPr lang="en-US" sz="2800" dirty="0">
              <a:latin typeface="Times New Roman" panose="02020603050405020304" pitchFamily="18" charset="0"/>
              <a:ea typeface="Calibri" panose="020F0502020204030204" pitchFamily="34" charset="0"/>
            </a:endParaRPr>
          </a:p>
          <a:p>
            <a:pPr algn="just">
              <a:spcAft>
                <a:spcPts val="120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nội</a:t>
            </a:r>
            <a:r>
              <a:rPr lang="en-US" sz="2800" b="1" dirty="0">
                <a:latin typeface="Times New Roman" panose="02020603050405020304" pitchFamily="18" charset="0"/>
                <a:ea typeface="Times New Roman" panose="02020603050405020304" pitchFamily="18" charset="0"/>
              </a:rPr>
              <a:t> dung, </a:t>
            </a:r>
            <a:r>
              <a:rPr lang="en-US" sz="2800" b="1" dirty="0" err="1">
                <a:latin typeface="Times New Roman" panose="02020603050405020304" pitchFamily="18" charset="0"/>
                <a:ea typeface="Times New Roman" panose="02020603050405020304" pitchFamily="18" charset="0"/>
              </a:rPr>
              <a:t>mục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đích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cuộc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thảo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cuộc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họp</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4" name="Freeform 13"/>
          <p:cNvSpPr/>
          <p:nvPr/>
        </p:nvSpPr>
        <p:spPr>
          <a:xfrm>
            <a:off x="855469" y="2337296"/>
            <a:ext cx="8060637" cy="735964"/>
          </a:xfrm>
          <a:custGeom>
            <a:avLst/>
            <a:gdLst>
              <a:gd name="connsiteX0" fmla="*/ 0 w 8060637"/>
              <a:gd name="connsiteY0" fmla="*/ 73596 h 735964"/>
              <a:gd name="connsiteX1" fmla="*/ 73596 w 8060637"/>
              <a:gd name="connsiteY1" fmla="*/ 0 h 735964"/>
              <a:gd name="connsiteX2" fmla="*/ 7987041 w 8060637"/>
              <a:gd name="connsiteY2" fmla="*/ 0 h 735964"/>
              <a:gd name="connsiteX3" fmla="*/ 8060637 w 8060637"/>
              <a:gd name="connsiteY3" fmla="*/ 73596 h 735964"/>
              <a:gd name="connsiteX4" fmla="*/ 8060637 w 8060637"/>
              <a:gd name="connsiteY4" fmla="*/ 662368 h 735964"/>
              <a:gd name="connsiteX5" fmla="*/ 7987041 w 8060637"/>
              <a:gd name="connsiteY5" fmla="*/ 735964 h 735964"/>
              <a:gd name="connsiteX6" fmla="*/ 73596 w 8060637"/>
              <a:gd name="connsiteY6" fmla="*/ 735964 h 735964"/>
              <a:gd name="connsiteX7" fmla="*/ 0 w 8060637"/>
              <a:gd name="connsiteY7" fmla="*/ 662368 h 735964"/>
              <a:gd name="connsiteX8" fmla="*/ 0 w 8060637"/>
              <a:gd name="connsiteY8" fmla="*/ 73596 h 7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0637" h="735964">
                <a:moveTo>
                  <a:pt x="0" y="73596"/>
                </a:moveTo>
                <a:cubicBezTo>
                  <a:pt x="0" y="32950"/>
                  <a:pt x="32950" y="0"/>
                  <a:pt x="73596" y="0"/>
                </a:cubicBezTo>
                <a:lnTo>
                  <a:pt x="7987041" y="0"/>
                </a:lnTo>
                <a:cubicBezTo>
                  <a:pt x="8027687" y="0"/>
                  <a:pt x="8060637" y="32950"/>
                  <a:pt x="8060637" y="73596"/>
                </a:cubicBezTo>
                <a:lnTo>
                  <a:pt x="8060637" y="662368"/>
                </a:lnTo>
                <a:cubicBezTo>
                  <a:pt x="8060637" y="703014"/>
                  <a:pt x="8027687" y="735964"/>
                  <a:pt x="7987041" y="735964"/>
                </a:cubicBezTo>
                <a:lnTo>
                  <a:pt x="73596" y="735964"/>
                </a:lnTo>
                <a:cubicBezTo>
                  <a:pt x="32950" y="735964"/>
                  <a:pt x="0" y="703014"/>
                  <a:pt x="0" y="662368"/>
                </a:cubicBezTo>
                <a:lnTo>
                  <a:pt x="0" y="7359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8236" tIns="128236" rIns="965396" bIns="1282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lớp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1457399" y="3175477"/>
            <a:ext cx="8060637" cy="735964"/>
          </a:xfrm>
          <a:custGeom>
            <a:avLst/>
            <a:gdLst>
              <a:gd name="connsiteX0" fmla="*/ 0 w 8060637"/>
              <a:gd name="connsiteY0" fmla="*/ 73596 h 735964"/>
              <a:gd name="connsiteX1" fmla="*/ 73596 w 8060637"/>
              <a:gd name="connsiteY1" fmla="*/ 0 h 735964"/>
              <a:gd name="connsiteX2" fmla="*/ 7987041 w 8060637"/>
              <a:gd name="connsiteY2" fmla="*/ 0 h 735964"/>
              <a:gd name="connsiteX3" fmla="*/ 8060637 w 8060637"/>
              <a:gd name="connsiteY3" fmla="*/ 73596 h 735964"/>
              <a:gd name="connsiteX4" fmla="*/ 8060637 w 8060637"/>
              <a:gd name="connsiteY4" fmla="*/ 662368 h 735964"/>
              <a:gd name="connsiteX5" fmla="*/ 7987041 w 8060637"/>
              <a:gd name="connsiteY5" fmla="*/ 735964 h 735964"/>
              <a:gd name="connsiteX6" fmla="*/ 73596 w 8060637"/>
              <a:gd name="connsiteY6" fmla="*/ 735964 h 735964"/>
              <a:gd name="connsiteX7" fmla="*/ 0 w 8060637"/>
              <a:gd name="connsiteY7" fmla="*/ 662368 h 735964"/>
              <a:gd name="connsiteX8" fmla="*/ 0 w 8060637"/>
              <a:gd name="connsiteY8" fmla="*/ 73596 h 7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0637" h="735964">
                <a:moveTo>
                  <a:pt x="0" y="73596"/>
                </a:moveTo>
                <a:cubicBezTo>
                  <a:pt x="0" y="32950"/>
                  <a:pt x="32950" y="0"/>
                  <a:pt x="73596" y="0"/>
                </a:cubicBezTo>
                <a:lnTo>
                  <a:pt x="7987041" y="0"/>
                </a:lnTo>
                <a:cubicBezTo>
                  <a:pt x="8027687" y="0"/>
                  <a:pt x="8060637" y="32950"/>
                  <a:pt x="8060637" y="73596"/>
                </a:cubicBezTo>
                <a:lnTo>
                  <a:pt x="8060637" y="662368"/>
                </a:lnTo>
                <a:cubicBezTo>
                  <a:pt x="8060637" y="703014"/>
                  <a:pt x="8027687" y="735964"/>
                  <a:pt x="7987041" y="735964"/>
                </a:cubicBezTo>
                <a:lnTo>
                  <a:pt x="73596" y="735964"/>
                </a:lnTo>
                <a:cubicBezTo>
                  <a:pt x="32950" y="735964"/>
                  <a:pt x="0" y="703014"/>
                  <a:pt x="0" y="662368"/>
                </a:cubicBezTo>
                <a:lnTo>
                  <a:pt x="0" y="7359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677650"/>
              <a:satOff val="25000"/>
              <a:lumOff val="-3676"/>
              <a:alphaOff val="0"/>
            </a:schemeClr>
          </a:fillRef>
          <a:effectRef idx="0">
            <a:schemeClr val="accent3">
              <a:hueOff val="677650"/>
              <a:satOff val="25000"/>
              <a:lumOff val="-3676"/>
              <a:alphaOff val="0"/>
            </a:schemeClr>
          </a:effectRef>
          <a:fontRef idx="minor">
            <a:schemeClr val="lt1"/>
          </a:fontRef>
        </p:style>
        <p:txBody>
          <a:bodyPr spcFirstLastPara="0" vert="horz" wrap="square" lIns="128236" tIns="128236" rIns="1208544" bIns="1282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059330" y="4013658"/>
            <a:ext cx="8060637" cy="735964"/>
          </a:xfrm>
          <a:custGeom>
            <a:avLst/>
            <a:gdLst>
              <a:gd name="connsiteX0" fmla="*/ 0 w 8060637"/>
              <a:gd name="connsiteY0" fmla="*/ 73596 h 735964"/>
              <a:gd name="connsiteX1" fmla="*/ 73596 w 8060637"/>
              <a:gd name="connsiteY1" fmla="*/ 0 h 735964"/>
              <a:gd name="connsiteX2" fmla="*/ 7987041 w 8060637"/>
              <a:gd name="connsiteY2" fmla="*/ 0 h 735964"/>
              <a:gd name="connsiteX3" fmla="*/ 8060637 w 8060637"/>
              <a:gd name="connsiteY3" fmla="*/ 73596 h 735964"/>
              <a:gd name="connsiteX4" fmla="*/ 8060637 w 8060637"/>
              <a:gd name="connsiteY4" fmla="*/ 662368 h 735964"/>
              <a:gd name="connsiteX5" fmla="*/ 7987041 w 8060637"/>
              <a:gd name="connsiteY5" fmla="*/ 735964 h 735964"/>
              <a:gd name="connsiteX6" fmla="*/ 73596 w 8060637"/>
              <a:gd name="connsiteY6" fmla="*/ 735964 h 735964"/>
              <a:gd name="connsiteX7" fmla="*/ 0 w 8060637"/>
              <a:gd name="connsiteY7" fmla="*/ 662368 h 735964"/>
              <a:gd name="connsiteX8" fmla="*/ 0 w 8060637"/>
              <a:gd name="connsiteY8" fmla="*/ 73596 h 7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0637" h="735964">
                <a:moveTo>
                  <a:pt x="0" y="73596"/>
                </a:moveTo>
                <a:cubicBezTo>
                  <a:pt x="0" y="32950"/>
                  <a:pt x="32950" y="0"/>
                  <a:pt x="73596" y="0"/>
                </a:cubicBezTo>
                <a:lnTo>
                  <a:pt x="7987041" y="0"/>
                </a:lnTo>
                <a:cubicBezTo>
                  <a:pt x="8027687" y="0"/>
                  <a:pt x="8060637" y="32950"/>
                  <a:pt x="8060637" y="73596"/>
                </a:cubicBezTo>
                <a:lnTo>
                  <a:pt x="8060637" y="662368"/>
                </a:lnTo>
                <a:cubicBezTo>
                  <a:pt x="8060637" y="703014"/>
                  <a:pt x="8027687" y="735964"/>
                  <a:pt x="7987041" y="735964"/>
                </a:cubicBezTo>
                <a:lnTo>
                  <a:pt x="73596" y="735964"/>
                </a:lnTo>
                <a:cubicBezTo>
                  <a:pt x="32950" y="735964"/>
                  <a:pt x="0" y="703014"/>
                  <a:pt x="0" y="662368"/>
                </a:cubicBezTo>
                <a:lnTo>
                  <a:pt x="0" y="7359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28236" tIns="128236" rIns="1208544" bIns="128236"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Ai </a:t>
            </a:r>
            <a:r>
              <a:rPr lang="en-US" sz="2800" kern="1200" dirty="0" err="1" smtClean="0">
                <a:latin typeface="Times New Roman" panose="02020603050405020304" pitchFamily="18" charset="0"/>
                <a:cs typeface="Times New Roman" panose="02020603050405020304" pitchFamily="18" charset="0"/>
              </a:rPr>
              <a:t>điều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họp</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661261" y="4851840"/>
            <a:ext cx="8060637" cy="735964"/>
          </a:xfrm>
          <a:custGeom>
            <a:avLst/>
            <a:gdLst>
              <a:gd name="connsiteX0" fmla="*/ 0 w 8060637"/>
              <a:gd name="connsiteY0" fmla="*/ 73596 h 735964"/>
              <a:gd name="connsiteX1" fmla="*/ 73596 w 8060637"/>
              <a:gd name="connsiteY1" fmla="*/ 0 h 735964"/>
              <a:gd name="connsiteX2" fmla="*/ 7987041 w 8060637"/>
              <a:gd name="connsiteY2" fmla="*/ 0 h 735964"/>
              <a:gd name="connsiteX3" fmla="*/ 8060637 w 8060637"/>
              <a:gd name="connsiteY3" fmla="*/ 73596 h 735964"/>
              <a:gd name="connsiteX4" fmla="*/ 8060637 w 8060637"/>
              <a:gd name="connsiteY4" fmla="*/ 662368 h 735964"/>
              <a:gd name="connsiteX5" fmla="*/ 7987041 w 8060637"/>
              <a:gd name="connsiteY5" fmla="*/ 735964 h 735964"/>
              <a:gd name="connsiteX6" fmla="*/ 73596 w 8060637"/>
              <a:gd name="connsiteY6" fmla="*/ 735964 h 735964"/>
              <a:gd name="connsiteX7" fmla="*/ 0 w 8060637"/>
              <a:gd name="connsiteY7" fmla="*/ 662368 h 735964"/>
              <a:gd name="connsiteX8" fmla="*/ 0 w 8060637"/>
              <a:gd name="connsiteY8" fmla="*/ 73596 h 7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0637" h="735964">
                <a:moveTo>
                  <a:pt x="0" y="73596"/>
                </a:moveTo>
                <a:cubicBezTo>
                  <a:pt x="0" y="32950"/>
                  <a:pt x="32950" y="0"/>
                  <a:pt x="73596" y="0"/>
                </a:cubicBezTo>
                <a:lnTo>
                  <a:pt x="7987041" y="0"/>
                </a:lnTo>
                <a:cubicBezTo>
                  <a:pt x="8027687" y="0"/>
                  <a:pt x="8060637" y="32950"/>
                  <a:pt x="8060637" y="73596"/>
                </a:cubicBezTo>
                <a:lnTo>
                  <a:pt x="8060637" y="662368"/>
                </a:lnTo>
                <a:cubicBezTo>
                  <a:pt x="8060637" y="703014"/>
                  <a:pt x="8027687" y="735964"/>
                  <a:pt x="7987041" y="735964"/>
                </a:cubicBezTo>
                <a:lnTo>
                  <a:pt x="73596" y="735964"/>
                </a:lnTo>
                <a:cubicBezTo>
                  <a:pt x="32950" y="735964"/>
                  <a:pt x="0" y="703014"/>
                  <a:pt x="0" y="662368"/>
                </a:cubicBezTo>
                <a:lnTo>
                  <a:pt x="0" y="7359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032949"/>
              <a:satOff val="75000"/>
              <a:lumOff val="-11029"/>
              <a:alphaOff val="0"/>
            </a:schemeClr>
          </a:fillRef>
          <a:effectRef idx="0">
            <a:schemeClr val="accent3">
              <a:hueOff val="2032949"/>
              <a:satOff val="75000"/>
              <a:lumOff val="-11029"/>
              <a:alphaOff val="0"/>
            </a:schemeClr>
          </a:effectRef>
          <a:fontRef idx="minor">
            <a:schemeClr val="lt1"/>
          </a:fontRef>
        </p:style>
        <p:txBody>
          <a:bodyPr spcFirstLastPara="0" vert="horz" wrap="square" lIns="128236" tIns="128236" rIns="1208544" bIns="1282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sẽ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gì</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3263191" y="5690021"/>
            <a:ext cx="8060637" cy="735964"/>
          </a:xfrm>
          <a:custGeom>
            <a:avLst/>
            <a:gdLst>
              <a:gd name="connsiteX0" fmla="*/ 0 w 8060637"/>
              <a:gd name="connsiteY0" fmla="*/ 73596 h 735964"/>
              <a:gd name="connsiteX1" fmla="*/ 73596 w 8060637"/>
              <a:gd name="connsiteY1" fmla="*/ 0 h 735964"/>
              <a:gd name="connsiteX2" fmla="*/ 7987041 w 8060637"/>
              <a:gd name="connsiteY2" fmla="*/ 0 h 735964"/>
              <a:gd name="connsiteX3" fmla="*/ 8060637 w 8060637"/>
              <a:gd name="connsiteY3" fmla="*/ 73596 h 735964"/>
              <a:gd name="connsiteX4" fmla="*/ 8060637 w 8060637"/>
              <a:gd name="connsiteY4" fmla="*/ 662368 h 735964"/>
              <a:gd name="connsiteX5" fmla="*/ 7987041 w 8060637"/>
              <a:gd name="connsiteY5" fmla="*/ 735964 h 735964"/>
              <a:gd name="connsiteX6" fmla="*/ 73596 w 8060637"/>
              <a:gd name="connsiteY6" fmla="*/ 735964 h 735964"/>
              <a:gd name="connsiteX7" fmla="*/ 0 w 8060637"/>
              <a:gd name="connsiteY7" fmla="*/ 662368 h 735964"/>
              <a:gd name="connsiteX8" fmla="*/ 0 w 8060637"/>
              <a:gd name="connsiteY8" fmla="*/ 73596 h 7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0637" h="735964">
                <a:moveTo>
                  <a:pt x="0" y="73596"/>
                </a:moveTo>
                <a:cubicBezTo>
                  <a:pt x="0" y="32950"/>
                  <a:pt x="32950" y="0"/>
                  <a:pt x="73596" y="0"/>
                </a:cubicBezTo>
                <a:lnTo>
                  <a:pt x="7987041" y="0"/>
                </a:lnTo>
                <a:cubicBezTo>
                  <a:pt x="8027687" y="0"/>
                  <a:pt x="8060637" y="32950"/>
                  <a:pt x="8060637" y="73596"/>
                </a:cubicBezTo>
                <a:lnTo>
                  <a:pt x="8060637" y="662368"/>
                </a:lnTo>
                <a:cubicBezTo>
                  <a:pt x="8060637" y="703014"/>
                  <a:pt x="8027687" y="735964"/>
                  <a:pt x="7987041" y="735964"/>
                </a:cubicBezTo>
                <a:lnTo>
                  <a:pt x="73596" y="735964"/>
                </a:lnTo>
                <a:cubicBezTo>
                  <a:pt x="32950" y="735964"/>
                  <a:pt x="0" y="703014"/>
                  <a:pt x="0" y="662368"/>
                </a:cubicBezTo>
                <a:lnTo>
                  <a:pt x="0" y="7359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43476" tIns="143476" rIns="1223784" bIns="143476" numCol="1" spcCol="1270" anchor="ctr" anchorCtr="0">
            <a:noAutofit/>
          </a:bodyPr>
          <a:lstStyle/>
          <a:p>
            <a:pPr lvl="0" algn="l" defTabSz="14224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8437729" y="2874958"/>
            <a:ext cx="478376" cy="478376"/>
          </a:xfrm>
          <a:custGeom>
            <a:avLst/>
            <a:gdLst>
              <a:gd name="connsiteX0" fmla="*/ 0 w 478376"/>
              <a:gd name="connsiteY0" fmla="*/ 263107 h 478376"/>
              <a:gd name="connsiteX1" fmla="*/ 107635 w 478376"/>
              <a:gd name="connsiteY1" fmla="*/ 263107 h 478376"/>
              <a:gd name="connsiteX2" fmla="*/ 107635 w 478376"/>
              <a:gd name="connsiteY2" fmla="*/ 0 h 478376"/>
              <a:gd name="connsiteX3" fmla="*/ 370741 w 478376"/>
              <a:gd name="connsiteY3" fmla="*/ 0 h 478376"/>
              <a:gd name="connsiteX4" fmla="*/ 370741 w 478376"/>
              <a:gd name="connsiteY4" fmla="*/ 263107 h 478376"/>
              <a:gd name="connsiteX5" fmla="*/ 478376 w 478376"/>
              <a:gd name="connsiteY5" fmla="*/ 263107 h 478376"/>
              <a:gd name="connsiteX6" fmla="*/ 239188 w 478376"/>
              <a:gd name="connsiteY6" fmla="*/ 478376 h 478376"/>
              <a:gd name="connsiteX7" fmla="*/ 0 w 478376"/>
              <a:gd name="connsiteY7" fmla="*/ 263107 h 4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376" h="478376">
                <a:moveTo>
                  <a:pt x="0" y="263107"/>
                </a:moveTo>
                <a:lnTo>
                  <a:pt x="107635" y="263107"/>
                </a:lnTo>
                <a:lnTo>
                  <a:pt x="107635" y="0"/>
                </a:lnTo>
                <a:lnTo>
                  <a:pt x="370741" y="0"/>
                </a:lnTo>
                <a:lnTo>
                  <a:pt x="370741" y="263107"/>
                </a:lnTo>
                <a:lnTo>
                  <a:pt x="478376" y="263107"/>
                </a:lnTo>
                <a:lnTo>
                  <a:pt x="239188" y="478376"/>
                </a:lnTo>
                <a:lnTo>
                  <a:pt x="0" y="263107"/>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34305" tIns="26670" rIns="134305" bIns="145068" numCol="1" spcCol="1270" anchor="ctr" anchorCtr="0">
            <a:noAutofit/>
          </a:bodyPr>
          <a:lstStyle/>
          <a:p>
            <a:pPr lvl="0" algn="ctr" defTabSz="933450">
              <a:lnSpc>
                <a:spcPct val="90000"/>
              </a:lnSpc>
              <a:spcBef>
                <a:spcPct val="0"/>
              </a:spcBef>
              <a:spcAft>
                <a:spcPct val="35000"/>
              </a:spcAft>
            </a:pPr>
            <a:endParaRPr lang="en-US" sz="2100" kern="1200"/>
          </a:p>
        </p:txBody>
      </p:sp>
      <p:sp>
        <p:nvSpPr>
          <p:cNvPr id="21" name="Freeform 20"/>
          <p:cNvSpPr/>
          <p:nvPr/>
        </p:nvSpPr>
        <p:spPr>
          <a:xfrm>
            <a:off x="9039660" y="3713140"/>
            <a:ext cx="478376" cy="478376"/>
          </a:xfrm>
          <a:custGeom>
            <a:avLst/>
            <a:gdLst>
              <a:gd name="connsiteX0" fmla="*/ 0 w 478376"/>
              <a:gd name="connsiteY0" fmla="*/ 263107 h 478376"/>
              <a:gd name="connsiteX1" fmla="*/ 107635 w 478376"/>
              <a:gd name="connsiteY1" fmla="*/ 263107 h 478376"/>
              <a:gd name="connsiteX2" fmla="*/ 107635 w 478376"/>
              <a:gd name="connsiteY2" fmla="*/ 0 h 478376"/>
              <a:gd name="connsiteX3" fmla="*/ 370741 w 478376"/>
              <a:gd name="connsiteY3" fmla="*/ 0 h 478376"/>
              <a:gd name="connsiteX4" fmla="*/ 370741 w 478376"/>
              <a:gd name="connsiteY4" fmla="*/ 263107 h 478376"/>
              <a:gd name="connsiteX5" fmla="*/ 478376 w 478376"/>
              <a:gd name="connsiteY5" fmla="*/ 263107 h 478376"/>
              <a:gd name="connsiteX6" fmla="*/ 239188 w 478376"/>
              <a:gd name="connsiteY6" fmla="*/ 478376 h 478376"/>
              <a:gd name="connsiteX7" fmla="*/ 0 w 478376"/>
              <a:gd name="connsiteY7" fmla="*/ 263107 h 4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376" h="478376">
                <a:moveTo>
                  <a:pt x="0" y="263107"/>
                </a:moveTo>
                <a:lnTo>
                  <a:pt x="107635" y="263107"/>
                </a:lnTo>
                <a:lnTo>
                  <a:pt x="107635" y="0"/>
                </a:lnTo>
                <a:lnTo>
                  <a:pt x="370741" y="0"/>
                </a:lnTo>
                <a:lnTo>
                  <a:pt x="370741" y="263107"/>
                </a:lnTo>
                <a:lnTo>
                  <a:pt x="478376" y="263107"/>
                </a:lnTo>
                <a:lnTo>
                  <a:pt x="239188" y="478376"/>
                </a:lnTo>
                <a:lnTo>
                  <a:pt x="0" y="263107"/>
                </a:lnTo>
                <a:close/>
              </a:path>
            </a:pathLst>
          </a:custGeom>
        </p:spPr>
        <p:style>
          <a:lnRef idx="2">
            <a:schemeClr val="accent3">
              <a:tint val="40000"/>
              <a:alpha val="90000"/>
              <a:hueOff val="676380"/>
              <a:satOff val="33333"/>
              <a:lumOff val="593"/>
              <a:alphaOff val="0"/>
            </a:schemeClr>
          </a:lnRef>
          <a:fillRef idx="1">
            <a:schemeClr val="accent3">
              <a:tint val="40000"/>
              <a:alpha val="90000"/>
              <a:hueOff val="676380"/>
              <a:satOff val="33333"/>
              <a:lumOff val="593"/>
              <a:alphaOff val="0"/>
            </a:schemeClr>
          </a:fillRef>
          <a:effectRef idx="0">
            <a:schemeClr val="accent3">
              <a:tint val="40000"/>
              <a:alpha val="90000"/>
              <a:hueOff val="676380"/>
              <a:satOff val="33333"/>
              <a:lumOff val="593"/>
              <a:alphaOff val="0"/>
            </a:schemeClr>
          </a:effectRef>
          <a:fontRef idx="minor">
            <a:schemeClr val="dk1">
              <a:hueOff val="0"/>
              <a:satOff val="0"/>
              <a:lumOff val="0"/>
              <a:alphaOff val="0"/>
            </a:schemeClr>
          </a:fontRef>
        </p:style>
        <p:txBody>
          <a:bodyPr spcFirstLastPara="0" vert="horz" wrap="square" lIns="134305" tIns="26670" rIns="134305" bIns="145068" numCol="1" spcCol="1270" anchor="ctr" anchorCtr="0">
            <a:noAutofit/>
          </a:bodyPr>
          <a:lstStyle/>
          <a:p>
            <a:pPr lvl="0" algn="ctr" defTabSz="933450">
              <a:lnSpc>
                <a:spcPct val="90000"/>
              </a:lnSpc>
              <a:spcBef>
                <a:spcPct val="0"/>
              </a:spcBef>
              <a:spcAft>
                <a:spcPct val="35000"/>
              </a:spcAft>
            </a:pPr>
            <a:endParaRPr lang="en-US" sz="2100" kern="1200"/>
          </a:p>
        </p:txBody>
      </p:sp>
      <p:sp>
        <p:nvSpPr>
          <p:cNvPr id="22" name="Freeform 21"/>
          <p:cNvSpPr/>
          <p:nvPr/>
        </p:nvSpPr>
        <p:spPr>
          <a:xfrm>
            <a:off x="9641590" y="4539055"/>
            <a:ext cx="478376" cy="478376"/>
          </a:xfrm>
          <a:custGeom>
            <a:avLst/>
            <a:gdLst>
              <a:gd name="connsiteX0" fmla="*/ 0 w 478376"/>
              <a:gd name="connsiteY0" fmla="*/ 263107 h 478376"/>
              <a:gd name="connsiteX1" fmla="*/ 107635 w 478376"/>
              <a:gd name="connsiteY1" fmla="*/ 263107 h 478376"/>
              <a:gd name="connsiteX2" fmla="*/ 107635 w 478376"/>
              <a:gd name="connsiteY2" fmla="*/ 0 h 478376"/>
              <a:gd name="connsiteX3" fmla="*/ 370741 w 478376"/>
              <a:gd name="connsiteY3" fmla="*/ 0 h 478376"/>
              <a:gd name="connsiteX4" fmla="*/ 370741 w 478376"/>
              <a:gd name="connsiteY4" fmla="*/ 263107 h 478376"/>
              <a:gd name="connsiteX5" fmla="*/ 478376 w 478376"/>
              <a:gd name="connsiteY5" fmla="*/ 263107 h 478376"/>
              <a:gd name="connsiteX6" fmla="*/ 239188 w 478376"/>
              <a:gd name="connsiteY6" fmla="*/ 478376 h 478376"/>
              <a:gd name="connsiteX7" fmla="*/ 0 w 478376"/>
              <a:gd name="connsiteY7" fmla="*/ 263107 h 4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376" h="478376">
                <a:moveTo>
                  <a:pt x="0" y="263107"/>
                </a:moveTo>
                <a:lnTo>
                  <a:pt x="107635" y="263107"/>
                </a:lnTo>
                <a:lnTo>
                  <a:pt x="107635" y="0"/>
                </a:lnTo>
                <a:lnTo>
                  <a:pt x="370741" y="0"/>
                </a:lnTo>
                <a:lnTo>
                  <a:pt x="370741" y="263107"/>
                </a:lnTo>
                <a:lnTo>
                  <a:pt x="478376" y="263107"/>
                </a:lnTo>
                <a:lnTo>
                  <a:pt x="239188" y="478376"/>
                </a:lnTo>
                <a:lnTo>
                  <a:pt x="0" y="263107"/>
                </a:lnTo>
                <a:close/>
              </a:path>
            </a:pathLst>
          </a:custGeom>
        </p:spPr>
        <p:style>
          <a:lnRef idx="2">
            <a:schemeClr val="accent3">
              <a:tint val="40000"/>
              <a:alpha val="90000"/>
              <a:hueOff val="1352761"/>
              <a:satOff val="66667"/>
              <a:lumOff val="1186"/>
              <a:alphaOff val="0"/>
            </a:schemeClr>
          </a:lnRef>
          <a:fillRef idx="1">
            <a:schemeClr val="accent3">
              <a:tint val="40000"/>
              <a:alpha val="90000"/>
              <a:hueOff val="1352761"/>
              <a:satOff val="66667"/>
              <a:lumOff val="1186"/>
              <a:alphaOff val="0"/>
            </a:schemeClr>
          </a:fillRef>
          <a:effectRef idx="0">
            <a:schemeClr val="accent3">
              <a:tint val="40000"/>
              <a:alpha val="90000"/>
              <a:hueOff val="1352761"/>
              <a:satOff val="66667"/>
              <a:lumOff val="1186"/>
              <a:alphaOff val="0"/>
            </a:schemeClr>
          </a:effectRef>
          <a:fontRef idx="minor">
            <a:schemeClr val="dk1">
              <a:hueOff val="0"/>
              <a:satOff val="0"/>
              <a:lumOff val="0"/>
              <a:alphaOff val="0"/>
            </a:schemeClr>
          </a:fontRef>
        </p:style>
        <p:txBody>
          <a:bodyPr spcFirstLastPara="0" vert="horz" wrap="square" lIns="134305" tIns="26670" rIns="134305" bIns="145068" numCol="1" spcCol="1270" anchor="ctr" anchorCtr="0">
            <a:noAutofit/>
          </a:bodyPr>
          <a:lstStyle/>
          <a:p>
            <a:pPr lvl="0" algn="ctr" defTabSz="933450">
              <a:lnSpc>
                <a:spcPct val="90000"/>
              </a:lnSpc>
              <a:spcBef>
                <a:spcPct val="0"/>
              </a:spcBef>
              <a:spcAft>
                <a:spcPct val="35000"/>
              </a:spcAft>
            </a:pPr>
            <a:endParaRPr lang="en-US" sz="2100" kern="1200"/>
          </a:p>
        </p:txBody>
      </p:sp>
      <p:sp>
        <p:nvSpPr>
          <p:cNvPr id="23" name="Freeform 22"/>
          <p:cNvSpPr/>
          <p:nvPr/>
        </p:nvSpPr>
        <p:spPr>
          <a:xfrm>
            <a:off x="10243521" y="5385414"/>
            <a:ext cx="478376" cy="478376"/>
          </a:xfrm>
          <a:custGeom>
            <a:avLst/>
            <a:gdLst>
              <a:gd name="connsiteX0" fmla="*/ 0 w 478376"/>
              <a:gd name="connsiteY0" fmla="*/ 263107 h 478376"/>
              <a:gd name="connsiteX1" fmla="*/ 107635 w 478376"/>
              <a:gd name="connsiteY1" fmla="*/ 263107 h 478376"/>
              <a:gd name="connsiteX2" fmla="*/ 107635 w 478376"/>
              <a:gd name="connsiteY2" fmla="*/ 0 h 478376"/>
              <a:gd name="connsiteX3" fmla="*/ 370741 w 478376"/>
              <a:gd name="connsiteY3" fmla="*/ 0 h 478376"/>
              <a:gd name="connsiteX4" fmla="*/ 370741 w 478376"/>
              <a:gd name="connsiteY4" fmla="*/ 263107 h 478376"/>
              <a:gd name="connsiteX5" fmla="*/ 478376 w 478376"/>
              <a:gd name="connsiteY5" fmla="*/ 263107 h 478376"/>
              <a:gd name="connsiteX6" fmla="*/ 239188 w 478376"/>
              <a:gd name="connsiteY6" fmla="*/ 478376 h 478376"/>
              <a:gd name="connsiteX7" fmla="*/ 0 w 478376"/>
              <a:gd name="connsiteY7" fmla="*/ 263107 h 4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376" h="478376">
                <a:moveTo>
                  <a:pt x="0" y="263107"/>
                </a:moveTo>
                <a:lnTo>
                  <a:pt x="107635" y="263107"/>
                </a:lnTo>
                <a:lnTo>
                  <a:pt x="107635" y="0"/>
                </a:lnTo>
                <a:lnTo>
                  <a:pt x="370741" y="0"/>
                </a:lnTo>
                <a:lnTo>
                  <a:pt x="370741" y="263107"/>
                </a:lnTo>
                <a:lnTo>
                  <a:pt x="478376" y="263107"/>
                </a:lnTo>
                <a:lnTo>
                  <a:pt x="239188" y="478376"/>
                </a:lnTo>
                <a:lnTo>
                  <a:pt x="0" y="263107"/>
                </a:lnTo>
                <a:close/>
              </a:path>
            </a:pathLst>
          </a:custGeom>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134305" tIns="26670" rIns="134305" bIns="145068" numCol="1" spcCol="1270" anchor="ctr" anchorCtr="0">
            <a:noAutofit/>
          </a:bodyPr>
          <a:lstStyle/>
          <a:p>
            <a:pPr lvl="0" algn="ctr" defTabSz="933450">
              <a:lnSpc>
                <a:spcPct val="90000"/>
              </a:lnSpc>
              <a:spcBef>
                <a:spcPct val="0"/>
              </a:spcBef>
              <a:spcAft>
                <a:spcPct val="35000"/>
              </a:spcAft>
            </a:pPr>
            <a:endParaRPr lang="en-US" sz="2100" kern="1200"/>
          </a:p>
        </p:txBody>
      </p:sp>
    </p:spTree>
    <p:extLst>
      <p:ext uri="{BB962C8B-B14F-4D97-AF65-F5344CB8AC3E}">
        <p14:creationId xmlns:p14="http://schemas.microsoft.com/office/powerpoint/2010/main" val="66325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2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94890" y="801701"/>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9826" y="1133063"/>
            <a:ext cx="10833100" cy="153888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mục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49826" y="2208321"/>
            <a:ext cx="10833100" cy="1384995"/>
          </a:xfrm>
          <a:prstGeom prst="rect">
            <a:avLst/>
          </a:prstGeom>
        </p:spPr>
        <p:txBody>
          <a:bodyPr>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Chuẩn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65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94890" y="801701"/>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51769" y="1094789"/>
            <a:ext cx="3571234" cy="523220"/>
          </a:xfrm>
          <a:prstGeom prst="rect">
            <a:avLst/>
          </a:prstGeom>
        </p:spPr>
        <p:txBody>
          <a:bodyPr wrap="none">
            <a:spAutoFit/>
          </a:bodyPr>
          <a:lstStyle/>
          <a:p>
            <a:pPr algn="just">
              <a:spcAft>
                <a:spcPts val="1200"/>
              </a:spcAft>
            </a:pPr>
            <a:r>
              <a:rPr lang="en-US" sz="2800" b="1" dirty="0" err="1">
                <a:solidFill>
                  <a:srgbClr val="0000FF"/>
                </a:solidFill>
                <a:latin typeface="Times New Roman" panose="02020603050405020304" pitchFamily="18" charset="0"/>
                <a:ea typeface="Times New Roman" panose="02020603050405020304" pitchFamily="18" charset="0"/>
              </a:rPr>
              <a:t>Bước</a:t>
            </a:r>
            <a:r>
              <a:rPr lang="en-US" sz="2800" b="1" dirty="0">
                <a:solidFill>
                  <a:srgbClr val="0000FF"/>
                </a:solidFill>
                <a:latin typeface="Times New Roman" panose="02020603050405020304" pitchFamily="18" charset="0"/>
                <a:ea typeface="Times New Roman" panose="02020603050405020304" pitchFamily="18" charset="0"/>
              </a:rPr>
              <a:t> 2. </a:t>
            </a:r>
            <a:r>
              <a:rPr lang="en-US" sz="2800" b="1" dirty="0" err="1">
                <a:solidFill>
                  <a:srgbClr val="0000FF"/>
                </a:solidFill>
                <a:latin typeface="Times New Roman" panose="02020603050405020304" pitchFamily="18" charset="0"/>
                <a:ea typeface="Times New Roman" panose="02020603050405020304" pitchFamily="18" charset="0"/>
              </a:rPr>
              <a:t>Viết</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biên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bản</a:t>
            </a:r>
            <a:r>
              <a:rPr lang="en-US" sz="2800" b="1" dirty="0">
                <a:solidFill>
                  <a:srgbClr val="0000FF"/>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4" name="Freeform 13"/>
          <p:cNvSpPr/>
          <p:nvPr/>
        </p:nvSpPr>
        <p:spPr>
          <a:xfrm>
            <a:off x="1874336" y="1616445"/>
            <a:ext cx="8456029" cy="808866"/>
          </a:xfrm>
          <a:custGeom>
            <a:avLst/>
            <a:gdLst>
              <a:gd name="connsiteX0" fmla="*/ 0 w 2513116"/>
              <a:gd name="connsiteY0" fmla="*/ 62828 h 628279"/>
              <a:gd name="connsiteX1" fmla="*/ 62828 w 2513116"/>
              <a:gd name="connsiteY1" fmla="*/ 0 h 628279"/>
              <a:gd name="connsiteX2" fmla="*/ 2450288 w 2513116"/>
              <a:gd name="connsiteY2" fmla="*/ 0 h 628279"/>
              <a:gd name="connsiteX3" fmla="*/ 2513116 w 2513116"/>
              <a:gd name="connsiteY3" fmla="*/ 62828 h 628279"/>
              <a:gd name="connsiteX4" fmla="*/ 2513116 w 2513116"/>
              <a:gd name="connsiteY4" fmla="*/ 565451 h 628279"/>
              <a:gd name="connsiteX5" fmla="*/ 2450288 w 2513116"/>
              <a:gd name="connsiteY5" fmla="*/ 628279 h 628279"/>
              <a:gd name="connsiteX6" fmla="*/ 62828 w 2513116"/>
              <a:gd name="connsiteY6" fmla="*/ 628279 h 628279"/>
              <a:gd name="connsiteX7" fmla="*/ 0 w 2513116"/>
              <a:gd name="connsiteY7" fmla="*/ 565451 h 628279"/>
              <a:gd name="connsiteX8" fmla="*/ 0 w 2513116"/>
              <a:gd name="connsiteY8" fmla="*/ 62828 h 62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116" h="628279">
                <a:moveTo>
                  <a:pt x="0" y="62828"/>
                </a:moveTo>
                <a:cubicBezTo>
                  <a:pt x="0" y="28129"/>
                  <a:pt x="28129" y="0"/>
                  <a:pt x="62828" y="0"/>
                </a:cubicBezTo>
                <a:lnTo>
                  <a:pt x="2450288" y="0"/>
                </a:lnTo>
                <a:cubicBezTo>
                  <a:pt x="2484987" y="0"/>
                  <a:pt x="2513116" y="28129"/>
                  <a:pt x="2513116" y="62828"/>
                </a:cubicBezTo>
                <a:lnTo>
                  <a:pt x="2513116" y="565451"/>
                </a:lnTo>
                <a:cubicBezTo>
                  <a:pt x="2513116" y="600150"/>
                  <a:pt x="2484987" y="628279"/>
                  <a:pt x="2450288" y="628279"/>
                </a:cubicBezTo>
                <a:lnTo>
                  <a:pt x="62828" y="628279"/>
                </a:lnTo>
                <a:cubicBezTo>
                  <a:pt x="28129" y="628279"/>
                  <a:pt x="0" y="600150"/>
                  <a:pt x="0" y="565451"/>
                </a:cubicBezTo>
                <a:lnTo>
                  <a:pt x="0" y="62828"/>
                </a:lnTo>
                <a:close/>
              </a:path>
            </a:pathLst>
          </a:cu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312" tIns="60312" rIns="60312" bIns="60312"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nghe</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thảo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ấy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1874336" y="2682272"/>
            <a:ext cx="8456029" cy="808866"/>
          </a:xfrm>
          <a:custGeom>
            <a:avLst/>
            <a:gdLst>
              <a:gd name="connsiteX0" fmla="*/ 0 w 2513116"/>
              <a:gd name="connsiteY0" fmla="*/ 62828 h 628279"/>
              <a:gd name="connsiteX1" fmla="*/ 62828 w 2513116"/>
              <a:gd name="connsiteY1" fmla="*/ 0 h 628279"/>
              <a:gd name="connsiteX2" fmla="*/ 2450288 w 2513116"/>
              <a:gd name="connsiteY2" fmla="*/ 0 h 628279"/>
              <a:gd name="connsiteX3" fmla="*/ 2513116 w 2513116"/>
              <a:gd name="connsiteY3" fmla="*/ 62828 h 628279"/>
              <a:gd name="connsiteX4" fmla="*/ 2513116 w 2513116"/>
              <a:gd name="connsiteY4" fmla="*/ 565451 h 628279"/>
              <a:gd name="connsiteX5" fmla="*/ 2450288 w 2513116"/>
              <a:gd name="connsiteY5" fmla="*/ 628279 h 628279"/>
              <a:gd name="connsiteX6" fmla="*/ 62828 w 2513116"/>
              <a:gd name="connsiteY6" fmla="*/ 628279 h 628279"/>
              <a:gd name="connsiteX7" fmla="*/ 0 w 2513116"/>
              <a:gd name="connsiteY7" fmla="*/ 565451 h 628279"/>
              <a:gd name="connsiteX8" fmla="*/ 0 w 2513116"/>
              <a:gd name="connsiteY8" fmla="*/ 62828 h 62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116" h="628279">
                <a:moveTo>
                  <a:pt x="0" y="62828"/>
                </a:moveTo>
                <a:cubicBezTo>
                  <a:pt x="0" y="28129"/>
                  <a:pt x="28129" y="0"/>
                  <a:pt x="62828" y="0"/>
                </a:cubicBezTo>
                <a:lnTo>
                  <a:pt x="2450288" y="0"/>
                </a:lnTo>
                <a:cubicBezTo>
                  <a:pt x="2484987" y="0"/>
                  <a:pt x="2513116" y="28129"/>
                  <a:pt x="2513116" y="62828"/>
                </a:cubicBezTo>
                <a:lnTo>
                  <a:pt x="2513116" y="565451"/>
                </a:lnTo>
                <a:cubicBezTo>
                  <a:pt x="2513116" y="600150"/>
                  <a:pt x="2484987" y="628279"/>
                  <a:pt x="2450288" y="628279"/>
                </a:cubicBezTo>
                <a:lnTo>
                  <a:pt x="62828" y="628279"/>
                </a:lnTo>
                <a:cubicBezTo>
                  <a:pt x="28129" y="628279"/>
                  <a:pt x="0" y="600150"/>
                  <a:pt x="0" y="565451"/>
                </a:cubicBezTo>
                <a:lnTo>
                  <a:pt x="0" y="62828"/>
                </a:lnTo>
                <a:close/>
              </a:path>
            </a:pathLst>
          </a:cu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312" tIns="60312" rIns="60312" bIns="60312"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Nội</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diễn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thảo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ghi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dưới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đây</a:t>
            </a:r>
            <a:endParaRPr lang="en-US" sz="24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5448882" y="2444102"/>
            <a:ext cx="1167194" cy="243739"/>
          </a:xfrm>
          <a:custGeom>
            <a:avLst/>
            <a:gdLst>
              <a:gd name="connsiteX0" fmla="*/ 0 w 235604"/>
              <a:gd name="connsiteY0" fmla="*/ 56545 h 282725"/>
              <a:gd name="connsiteX1" fmla="*/ 117802 w 235604"/>
              <a:gd name="connsiteY1" fmla="*/ 56545 h 282725"/>
              <a:gd name="connsiteX2" fmla="*/ 117802 w 235604"/>
              <a:gd name="connsiteY2" fmla="*/ 0 h 282725"/>
              <a:gd name="connsiteX3" fmla="*/ 235604 w 235604"/>
              <a:gd name="connsiteY3" fmla="*/ 141363 h 282725"/>
              <a:gd name="connsiteX4" fmla="*/ 117802 w 235604"/>
              <a:gd name="connsiteY4" fmla="*/ 282725 h 282725"/>
              <a:gd name="connsiteX5" fmla="*/ 117802 w 235604"/>
              <a:gd name="connsiteY5" fmla="*/ 226180 h 282725"/>
              <a:gd name="connsiteX6" fmla="*/ 0 w 235604"/>
              <a:gd name="connsiteY6" fmla="*/ 226180 h 282725"/>
              <a:gd name="connsiteX7" fmla="*/ 0 w 235604"/>
              <a:gd name="connsiteY7" fmla="*/ 56545 h 2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604" h="282725">
                <a:moveTo>
                  <a:pt x="188483" y="1"/>
                </a:moveTo>
                <a:lnTo>
                  <a:pt x="188483" y="141363"/>
                </a:lnTo>
                <a:lnTo>
                  <a:pt x="235604" y="141363"/>
                </a:lnTo>
                <a:lnTo>
                  <a:pt x="117802" y="282724"/>
                </a:lnTo>
                <a:lnTo>
                  <a:pt x="0" y="141363"/>
                </a:lnTo>
                <a:lnTo>
                  <a:pt x="47121" y="141363"/>
                </a:lnTo>
                <a:lnTo>
                  <a:pt x="47121" y="1"/>
                </a:lnTo>
                <a:lnTo>
                  <a:pt x="188483"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546" tIns="1" rIns="56545" bIns="70681" numCol="1" spcCol="1270" anchor="ctr" anchorCtr="0">
            <a:noAutofit/>
          </a:bodyPr>
          <a:lstStyle/>
          <a:p>
            <a:pPr lvl="0" algn="ctr" defTabSz="400050">
              <a:lnSpc>
                <a:spcPct val="90000"/>
              </a:lnSpc>
              <a:spcBef>
                <a:spcPct val="0"/>
              </a:spcBef>
              <a:spcAft>
                <a:spcPct val="35000"/>
              </a:spcAft>
            </a:pPr>
            <a:endParaRPr lang="en-US" sz="900" kern="1200"/>
          </a:p>
        </p:txBody>
      </p:sp>
      <p:sp>
        <p:nvSpPr>
          <p:cNvPr id="19" name="Freeform 18"/>
          <p:cNvSpPr/>
          <p:nvPr/>
        </p:nvSpPr>
        <p:spPr>
          <a:xfrm>
            <a:off x="1874336" y="3748099"/>
            <a:ext cx="8456029" cy="808866"/>
          </a:xfrm>
          <a:custGeom>
            <a:avLst/>
            <a:gdLst>
              <a:gd name="connsiteX0" fmla="*/ 0 w 2513116"/>
              <a:gd name="connsiteY0" fmla="*/ 62828 h 628279"/>
              <a:gd name="connsiteX1" fmla="*/ 62828 w 2513116"/>
              <a:gd name="connsiteY1" fmla="*/ 0 h 628279"/>
              <a:gd name="connsiteX2" fmla="*/ 2450288 w 2513116"/>
              <a:gd name="connsiteY2" fmla="*/ 0 h 628279"/>
              <a:gd name="connsiteX3" fmla="*/ 2513116 w 2513116"/>
              <a:gd name="connsiteY3" fmla="*/ 62828 h 628279"/>
              <a:gd name="connsiteX4" fmla="*/ 2513116 w 2513116"/>
              <a:gd name="connsiteY4" fmla="*/ 565451 h 628279"/>
              <a:gd name="connsiteX5" fmla="*/ 2450288 w 2513116"/>
              <a:gd name="connsiteY5" fmla="*/ 628279 h 628279"/>
              <a:gd name="connsiteX6" fmla="*/ 62828 w 2513116"/>
              <a:gd name="connsiteY6" fmla="*/ 628279 h 628279"/>
              <a:gd name="connsiteX7" fmla="*/ 0 w 2513116"/>
              <a:gd name="connsiteY7" fmla="*/ 565451 h 628279"/>
              <a:gd name="connsiteX8" fmla="*/ 0 w 2513116"/>
              <a:gd name="connsiteY8" fmla="*/ 62828 h 62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116" h="628279">
                <a:moveTo>
                  <a:pt x="0" y="62828"/>
                </a:moveTo>
                <a:cubicBezTo>
                  <a:pt x="0" y="28129"/>
                  <a:pt x="28129" y="0"/>
                  <a:pt x="62828" y="0"/>
                </a:cubicBezTo>
                <a:lnTo>
                  <a:pt x="2450288" y="0"/>
                </a:lnTo>
                <a:cubicBezTo>
                  <a:pt x="2484987" y="0"/>
                  <a:pt x="2513116" y="28129"/>
                  <a:pt x="2513116" y="62828"/>
                </a:cubicBezTo>
                <a:lnTo>
                  <a:pt x="2513116" y="565451"/>
                </a:lnTo>
                <a:cubicBezTo>
                  <a:pt x="2513116" y="600150"/>
                  <a:pt x="2484987" y="628279"/>
                  <a:pt x="2450288" y="628279"/>
                </a:cubicBezTo>
                <a:lnTo>
                  <a:pt x="62828" y="628279"/>
                </a:lnTo>
                <a:cubicBezTo>
                  <a:pt x="28129" y="628279"/>
                  <a:pt x="0" y="600150"/>
                  <a:pt x="0" y="565451"/>
                </a:cubicBezTo>
                <a:lnTo>
                  <a:pt x="0" y="62828"/>
                </a:lnTo>
                <a:close/>
              </a:path>
            </a:pathLst>
          </a:cu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312" tIns="60312" rIns="60312" bIns="60312"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Chủ</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tọa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nội</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chính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thảo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lớp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thảo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5506054" y="3494742"/>
            <a:ext cx="1167194" cy="243739"/>
          </a:xfrm>
          <a:custGeom>
            <a:avLst/>
            <a:gdLst>
              <a:gd name="connsiteX0" fmla="*/ 0 w 235604"/>
              <a:gd name="connsiteY0" fmla="*/ 56545 h 282725"/>
              <a:gd name="connsiteX1" fmla="*/ 117802 w 235604"/>
              <a:gd name="connsiteY1" fmla="*/ 56545 h 282725"/>
              <a:gd name="connsiteX2" fmla="*/ 117802 w 235604"/>
              <a:gd name="connsiteY2" fmla="*/ 0 h 282725"/>
              <a:gd name="connsiteX3" fmla="*/ 235604 w 235604"/>
              <a:gd name="connsiteY3" fmla="*/ 141363 h 282725"/>
              <a:gd name="connsiteX4" fmla="*/ 117802 w 235604"/>
              <a:gd name="connsiteY4" fmla="*/ 282725 h 282725"/>
              <a:gd name="connsiteX5" fmla="*/ 117802 w 235604"/>
              <a:gd name="connsiteY5" fmla="*/ 226180 h 282725"/>
              <a:gd name="connsiteX6" fmla="*/ 0 w 235604"/>
              <a:gd name="connsiteY6" fmla="*/ 226180 h 282725"/>
              <a:gd name="connsiteX7" fmla="*/ 0 w 235604"/>
              <a:gd name="connsiteY7" fmla="*/ 56545 h 2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604" h="282725">
                <a:moveTo>
                  <a:pt x="188483" y="1"/>
                </a:moveTo>
                <a:lnTo>
                  <a:pt x="188483" y="141363"/>
                </a:lnTo>
                <a:lnTo>
                  <a:pt x="235604" y="141363"/>
                </a:lnTo>
                <a:lnTo>
                  <a:pt x="117802" y="282724"/>
                </a:lnTo>
                <a:lnTo>
                  <a:pt x="0" y="141363"/>
                </a:lnTo>
                <a:lnTo>
                  <a:pt x="47121" y="141363"/>
                </a:lnTo>
                <a:lnTo>
                  <a:pt x="47121" y="1"/>
                </a:lnTo>
                <a:lnTo>
                  <a:pt x="188483"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546" tIns="1" rIns="56545" bIns="70681" numCol="1" spcCol="1270" anchor="ctr" anchorCtr="0">
            <a:noAutofit/>
          </a:bodyPr>
          <a:lstStyle/>
          <a:p>
            <a:pPr lvl="0" algn="ctr" defTabSz="400050">
              <a:lnSpc>
                <a:spcPct val="90000"/>
              </a:lnSpc>
              <a:spcBef>
                <a:spcPct val="0"/>
              </a:spcBef>
              <a:spcAft>
                <a:spcPct val="35000"/>
              </a:spcAft>
            </a:pPr>
            <a:endParaRPr lang="en-US" sz="900" kern="1200"/>
          </a:p>
        </p:txBody>
      </p:sp>
      <p:sp>
        <p:nvSpPr>
          <p:cNvPr id="21" name="Freeform 20"/>
          <p:cNvSpPr/>
          <p:nvPr/>
        </p:nvSpPr>
        <p:spPr>
          <a:xfrm>
            <a:off x="1874336" y="4813926"/>
            <a:ext cx="8456029" cy="698841"/>
          </a:xfrm>
          <a:custGeom>
            <a:avLst/>
            <a:gdLst>
              <a:gd name="connsiteX0" fmla="*/ 0 w 2513116"/>
              <a:gd name="connsiteY0" fmla="*/ 62828 h 628279"/>
              <a:gd name="connsiteX1" fmla="*/ 62828 w 2513116"/>
              <a:gd name="connsiteY1" fmla="*/ 0 h 628279"/>
              <a:gd name="connsiteX2" fmla="*/ 2450288 w 2513116"/>
              <a:gd name="connsiteY2" fmla="*/ 0 h 628279"/>
              <a:gd name="connsiteX3" fmla="*/ 2513116 w 2513116"/>
              <a:gd name="connsiteY3" fmla="*/ 62828 h 628279"/>
              <a:gd name="connsiteX4" fmla="*/ 2513116 w 2513116"/>
              <a:gd name="connsiteY4" fmla="*/ 565451 h 628279"/>
              <a:gd name="connsiteX5" fmla="*/ 2450288 w 2513116"/>
              <a:gd name="connsiteY5" fmla="*/ 628279 h 628279"/>
              <a:gd name="connsiteX6" fmla="*/ 62828 w 2513116"/>
              <a:gd name="connsiteY6" fmla="*/ 628279 h 628279"/>
              <a:gd name="connsiteX7" fmla="*/ 0 w 2513116"/>
              <a:gd name="connsiteY7" fmla="*/ 565451 h 628279"/>
              <a:gd name="connsiteX8" fmla="*/ 0 w 2513116"/>
              <a:gd name="connsiteY8" fmla="*/ 62828 h 62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116" h="628279">
                <a:moveTo>
                  <a:pt x="0" y="62828"/>
                </a:moveTo>
                <a:cubicBezTo>
                  <a:pt x="0" y="28129"/>
                  <a:pt x="28129" y="0"/>
                  <a:pt x="62828" y="0"/>
                </a:cubicBezTo>
                <a:lnTo>
                  <a:pt x="2450288" y="0"/>
                </a:lnTo>
                <a:cubicBezTo>
                  <a:pt x="2484987" y="0"/>
                  <a:pt x="2513116" y="28129"/>
                  <a:pt x="2513116" y="62828"/>
                </a:cubicBezTo>
                <a:lnTo>
                  <a:pt x="2513116" y="565451"/>
                </a:lnTo>
                <a:cubicBezTo>
                  <a:pt x="2513116" y="600150"/>
                  <a:pt x="2484987" y="628279"/>
                  <a:pt x="2450288" y="628279"/>
                </a:cubicBezTo>
                <a:lnTo>
                  <a:pt x="62828" y="628279"/>
                </a:lnTo>
                <a:cubicBezTo>
                  <a:pt x="28129" y="628279"/>
                  <a:pt x="0" y="600150"/>
                  <a:pt x="0" y="565451"/>
                </a:cubicBezTo>
                <a:lnTo>
                  <a:pt x="0" y="62828"/>
                </a:lnTo>
                <a:close/>
              </a:path>
            </a:pathLst>
          </a:cu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312" tIns="60312" rIns="60312" bIns="60312"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tham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đổi</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sao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5518753" y="4530634"/>
            <a:ext cx="1167194" cy="243739"/>
          </a:xfrm>
          <a:custGeom>
            <a:avLst/>
            <a:gdLst>
              <a:gd name="connsiteX0" fmla="*/ 0 w 235604"/>
              <a:gd name="connsiteY0" fmla="*/ 56545 h 282725"/>
              <a:gd name="connsiteX1" fmla="*/ 117802 w 235604"/>
              <a:gd name="connsiteY1" fmla="*/ 56545 h 282725"/>
              <a:gd name="connsiteX2" fmla="*/ 117802 w 235604"/>
              <a:gd name="connsiteY2" fmla="*/ 0 h 282725"/>
              <a:gd name="connsiteX3" fmla="*/ 235604 w 235604"/>
              <a:gd name="connsiteY3" fmla="*/ 141363 h 282725"/>
              <a:gd name="connsiteX4" fmla="*/ 117802 w 235604"/>
              <a:gd name="connsiteY4" fmla="*/ 282725 h 282725"/>
              <a:gd name="connsiteX5" fmla="*/ 117802 w 235604"/>
              <a:gd name="connsiteY5" fmla="*/ 226180 h 282725"/>
              <a:gd name="connsiteX6" fmla="*/ 0 w 235604"/>
              <a:gd name="connsiteY6" fmla="*/ 226180 h 282725"/>
              <a:gd name="connsiteX7" fmla="*/ 0 w 235604"/>
              <a:gd name="connsiteY7" fmla="*/ 56545 h 2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604" h="282725">
                <a:moveTo>
                  <a:pt x="188483" y="1"/>
                </a:moveTo>
                <a:lnTo>
                  <a:pt x="188483" y="141363"/>
                </a:lnTo>
                <a:lnTo>
                  <a:pt x="235604" y="141363"/>
                </a:lnTo>
                <a:lnTo>
                  <a:pt x="117802" y="282724"/>
                </a:lnTo>
                <a:lnTo>
                  <a:pt x="0" y="141363"/>
                </a:lnTo>
                <a:lnTo>
                  <a:pt x="47121" y="141363"/>
                </a:lnTo>
                <a:lnTo>
                  <a:pt x="47121" y="1"/>
                </a:lnTo>
                <a:lnTo>
                  <a:pt x="188483"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546" tIns="1" rIns="56545" bIns="70681" numCol="1" spcCol="1270" anchor="ctr" anchorCtr="0">
            <a:noAutofit/>
          </a:bodyPr>
          <a:lstStyle/>
          <a:p>
            <a:pPr lvl="0" algn="ctr" defTabSz="400050">
              <a:lnSpc>
                <a:spcPct val="90000"/>
              </a:lnSpc>
              <a:spcBef>
                <a:spcPct val="0"/>
              </a:spcBef>
              <a:spcAft>
                <a:spcPct val="35000"/>
              </a:spcAft>
            </a:pPr>
            <a:endParaRPr lang="en-US" sz="900" kern="1200"/>
          </a:p>
        </p:txBody>
      </p:sp>
      <p:sp>
        <p:nvSpPr>
          <p:cNvPr id="23" name="Freeform 22"/>
          <p:cNvSpPr/>
          <p:nvPr/>
        </p:nvSpPr>
        <p:spPr>
          <a:xfrm>
            <a:off x="1874336" y="5798519"/>
            <a:ext cx="8456029" cy="689408"/>
          </a:xfrm>
          <a:custGeom>
            <a:avLst/>
            <a:gdLst>
              <a:gd name="connsiteX0" fmla="*/ 0 w 2513116"/>
              <a:gd name="connsiteY0" fmla="*/ 62828 h 628279"/>
              <a:gd name="connsiteX1" fmla="*/ 62828 w 2513116"/>
              <a:gd name="connsiteY1" fmla="*/ 0 h 628279"/>
              <a:gd name="connsiteX2" fmla="*/ 2450288 w 2513116"/>
              <a:gd name="connsiteY2" fmla="*/ 0 h 628279"/>
              <a:gd name="connsiteX3" fmla="*/ 2513116 w 2513116"/>
              <a:gd name="connsiteY3" fmla="*/ 62828 h 628279"/>
              <a:gd name="connsiteX4" fmla="*/ 2513116 w 2513116"/>
              <a:gd name="connsiteY4" fmla="*/ 565451 h 628279"/>
              <a:gd name="connsiteX5" fmla="*/ 2450288 w 2513116"/>
              <a:gd name="connsiteY5" fmla="*/ 628279 h 628279"/>
              <a:gd name="connsiteX6" fmla="*/ 62828 w 2513116"/>
              <a:gd name="connsiteY6" fmla="*/ 628279 h 628279"/>
              <a:gd name="connsiteX7" fmla="*/ 0 w 2513116"/>
              <a:gd name="connsiteY7" fmla="*/ 565451 h 628279"/>
              <a:gd name="connsiteX8" fmla="*/ 0 w 2513116"/>
              <a:gd name="connsiteY8" fmla="*/ 62828 h 62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116" h="628279">
                <a:moveTo>
                  <a:pt x="0" y="62828"/>
                </a:moveTo>
                <a:cubicBezTo>
                  <a:pt x="0" y="28129"/>
                  <a:pt x="28129" y="0"/>
                  <a:pt x="62828" y="0"/>
                </a:cubicBezTo>
                <a:lnTo>
                  <a:pt x="2450288" y="0"/>
                </a:lnTo>
                <a:cubicBezTo>
                  <a:pt x="2484987" y="0"/>
                  <a:pt x="2513116" y="28129"/>
                  <a:pt x="2513116" y="62828"/>
                </a:cubicBezTo>
                <a:lnTo>
                  <a:pt x="2513116" y="565451"/>
                </a:lnTo>
                <a:cubicBezTo>
                  <a:pt x="2513116" y="600150"/>
                  <a:pt x="2484987" y="628279"/>
                  <a:pt x="2450288" y="628279"/>
                </a:cubicBezTo>
                <a:lnTo>
                  <a:pt x="62828" y="628279"/>
                </a:lnTo>
                <a:cubicBezTo>
                  <a:pt x="28129" y="628279"/>
                  <a:pt x="0" y="600150"/>
                  <a:pt x="0" y="565451"/>
                </a:cubicBezTo>
                <a:lnTo>
                  <a:pt x="0" y="62828"/>
                </a:lnTo>
                <a:close/>
              </a:path>
            </a:pathLst>
          </a:cu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312" tIns="60312" rIns="60312" bIns="60312"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Chủ</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tọa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tổng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5506054" y="5507533"/>
            <a:ext cx="1167194" cy="243739"/>
          </a:xfrm>
          <a:custGeom>
            <a:avLst/>
            <a:gdLst>
              <a:gd name="connsiteX0" fmla="*/ 0 w 235604"/>
              <a:gd name="connsiteY0" fmla="*/ 56545 h 282725"/>
              <a:gd name="connsiteX1" fmla="*/ 117802 w 235604"/>
              <a:gd name="connsiteY1" fmla="*/ 56545 h 282725"/>
              <a:gd name="connsiteX2" fmla="*/ 117802 w 235604"/>
              <a:gd name="connsiteY2" fmla="*/ 0 h 282725"/>
              <a:gd name="connsiteX3" fmla="*/ 235604 w 235604"/>
              <a:gd name="connsiteY3" fmla="*/ 141363 h 282725"/>
              <a:gd name="connsiteX4" fmla="*/ 117802 w 235604"/>
              <a:gd name="connsiteY4" fmla="*/ 282725 h 282725"/>
              <a:gd name="connsiteX5" fmla="*/ 117802 w 235604"/>
              <a:gd name="connsiteY5" fmla="*/ 226180 h 282725"/>
              <a:gd name="connsiteX6" fmla="*/ 0 w 235604"/>
              <a:gd name="connsiteY6" fmla="*/ 226180 h 282725"/>
              <a:gd name="connsiteX7" fmla="*/ 0 w 235604"/>
              <a:gd name="connsiteY7" fmla="*/ 56545 h 2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604" h="282725">
                <a:moveTo>
                  <a:pt x="188483" y="1"/>
                </a:moveTo>
                <a:lnTo>
                  <a:pt x="188483" y="141363"/>
                </a:lnTo>
                <a:lnTo>
                  <a:pt x="235604" y="141363"/>
                </a:lnTo>
                <a:lnTo>
                  <a:pt x="117802" y="282724"/>
                </a:lnTo>
                <a:lnTo>
                  <a:pt x="0" y="141363"/>
                </a:lnTo>
                <a:lnTo>
                  <a:pt x="47121" y="141363"/>
                </a:lnTo>
                <a:lnTo>
                  <a:pt x="47121" y="1"/>
                </a:lnTo>
                <a:lnTo>
                  <a:pt x="188483"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546" tIns="1" rIns="56545" bIns="70681" numCol="1" spcCol="1270" anchor="ctr" anchorCtr="0">
            <a:noAutofit/>
          </a:bodyPr>
          <a:lstStyle/>
          <a:p>
            <a:pPr lvl="0" algn="ctr" defTabSz="400050">
              <a:lnSpc>
                <a:spcPct val="90000"/>
              </a:lnSpc>
              <a:spcBef>
                <a:spcPct val="0"/>
              </a:spcBef>
              <a:spcAft>
                <a:spcPct val="35000"/>
              </a:spcAft>
            </a:pPr>
            <a:endParaRPr lang="en-US" sz="900" kern="1200"/>
          </a:p>
        </p:txBody>
      </p:sp>
    </p:spTree>
    <p:extLst>
      <p:ext uri="{BB962C8B-B14F-4D97-AF65-F5344CB8AC3E}">
        <p14:creationId xmlns:p14="http://schemas.microsoft.com/office/powerpoint/2010/main" val="116881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ircle(in)">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circle(in)">
                                      <p:cBhvr>
                                        <p:cTn id="3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6" grpId="0" animBg="1"/>
      <p:bldP spid="19" grpId="0" animBg="1"/>
      <p:bldP spid="18" grpId="0" animBg="1"/>
      <p:bldP spid="21" grpId="0" animBg="1"/>
      <p:bldP spid="20" grpId="0" animBg="1"/>
      <p:bldP spid="23" grpId="0" animBg="1"/>
      <p:bldP spid="2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23388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0" y="-166032"/>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728600" y="1006594"/>
            <a:ext cx="2084160" cy="523220"/>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pt-BR" sz="2800" b="1" dirty="0">
                <a:solidFill>
                  <a:srgbClr val="3366FF"/>
                </a:solidFill>
                <a:latin typeface="Times New Roman" pitchFamily="18" charset="0"/>
                <a:cs typeface="Times New Roman" pitchFamily="18" charset="0"/>
              </a:rPr>
              <a:t>2</a:t>
            </a:r>
            <a:r>
              <a:rPr kumimoji="0" lang="pt-BR" sz="2800" b="1" i="0" u="none" strike="noStrike" kern="1200" cap="none" spc="0" normalizeH="0" baseline="0" noProof="0" dirty="0" smtClean="0">
                <a:ln>
                  <a:noFill/>
                </a:ln>
                <a:solidFill>
                  <a:srgbClr val="3366FF"/>
                </a:solidFill>
                <a:effectLst/>
                <a:uLnTx/>
                <a:uFillTx/>
                <a:latin typeface="Times New Roman" pitchFamily="18" charset="0"/>
                <a:ea typeface="+mn-ea"/>
                <a:cs typeface="Times New Roman" pitchFamily="18" charset="0"/>
              </a:rPr>
              <a:t>. Tác</a:t>
            </a:r>
            <a:r>
              <a:rPr kumimoji="0" lang="pt-BR" sz="2800" b="1" i="0" u="none" strike="noStrike" kern="1200" cap="none" spc="0" normalizeH="0" noProof="0" dirty="0" smtClean="0">
                <a:ln>
                  <a:noFill/>
                </a:ln>
                <a:solidFill>
                  <a:srgbClr val="3366FF"/>
                </a:solidFill>
                <a:effectLst/>
                <a:uLnTx/>
                <a:uFillTx/>
                <a:latin typeface="Times New Roman" pitchFamily="18" charset="0"/>
                <a:ea typeface="+mn-ea"/>
                <a:cs typeface="Times New Roman" pitchFamily="18" charset="0"/>
              </a:rPr>
              <a:t> phẩm</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2" name="Picture 1"/>
          <p:cNvPicPr>
            <a:picLocks noChangeAspect="1"/>
          </p:cNvPicPr>
          <p:nvPr/>
        </p:nvPicPr>
        <p:blipFill>
          <a:blip r:embed="rId5"/>
          <a:stretch>
            <a:fillRect/>
          </a:stretch>
        </p:blipFill>
        <p:spPr>
          <a:xfrm>
            <a:off x="8118705" y="1566863"/>
            <a:ext cx="3212870" cy="31212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ectangle 7"/>
          <p:cNvSpPr>
            <a:spLocks noChangeArrowheads="1"/>
          </p:cNvSpPr>
          <p:nvPr/>
        </p:nvSpPr>
        <p:spPr bwMode="auto">
          <a:xfrm>
            <a:off x="1624260" y="1582554"/>
            <a:ext cx="5966055" cy="138499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dirty="0" smtClean="0">
                <a:solidFill>
                  <a:srgbClr val="3366FF"/>
                </a:solidFill>
                <a:latin typeface="Times New Roman" panose="02020603050405020304" pitchFamily="18" charset="0"/>
                <a:cs typeface="Times New Roman" panose="02020603050405020304" pitchFamily="18" charset="0"/>
              </a:rPr>
              <a:t>b. </a:t>
            </a:r>
            <a:r>
              <a:rPr kumimoji="0" lang="vi-VN" sz="2800" b="1" i="0" u="none" strike="noStrike" kern="1200" cap="none" spc="0" normalizeH="0" baseline="0" noProof="0" dirty="0" smtClean="0">
                <a:ln>
                  <a:noFill/>
                </a:ln>
                <a:solidFill>
                  <a:srgbClr val="3366FF"/>
                </a:solidFill>
                <a:effectLst/>
                <a:uLnTx/>
                <a:uFillTx/>
                <a:latin typeface="Times New Roman" panose="02020603050405020304" pitchFamily="18" charset="0"/>
                <a:ea typeface="+mn-ea"/>
                <a:cs typeface="Times New Roman" panose="02020603050405020304" pitchFamily="18" charset="0"/>
              </a:rPr>
              <a:t>Xuất </a:t>
            </a:r>
            <a:r>
              <a:rPr kumimoji="0" lang="vi-VN" sz="2800" b="1" i="0" u="none" strike="noStrike" kern="1200" cap="none" spc="0" normalizeH="0" baseline="0" noProof="0" dirty="0">
                <a:ln>
                  <a:noFill/>
                </a:ln>
                <a:solidFill>
                  <a:srgbClr val="3366FF"/>
                </a:solidFill>
                <a:effectLst/>
                <a:uLnTx/>
                <a:uFillTx/>
                <a:latin typeface="Times New Roman" panose="02020603050405020304" pitchFamily="18" charset="0"/>
                <a:ea typeface="+mn-ea"/>
                <a:cs typeface="Times New Roman" panose="02020603050405020304" pitchFamily="18" charset="0"/>
              </a:rPr>
              <a:t>xứ</a:t>
            </a: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Gió</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lạnh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mùa</a:t>
            </a: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là truyện ngắn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sắc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cùng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Thạch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Lam,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1937</a:t>
            </a:r>
          </a:p>
        </p:txBody>
      </p:sp>
      <p:sp>
        <p:nvSpPr>
          <p:cNvPr id="17" name="Text Box 9"/>
          <p:cNvSpPr txBox="1">
            <a:spLocks noChangeArrowheads="1"/>
          </p:cNvSpPr>
          <p:nvPr/>
        </p:nvSpPr>
        <p:spPr bwMode="auto">
          <a:xfrm>
            <a:off x="1624260" y="2941855"/>
            <a:ext cx="4527550" cy="116955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Thể</a:t>
            </a:r>
            <a:r>
              <a:rPr kumimoji="0" lang="en-US" sz="2800" b="1" i="0" u="none" strike="noStrike" kern="1200" cap="none" spc="0" normalizeH="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loại</a:t>
            </a:r>
            <a:r>
              <a:rPr kumimoji="0" lang="en-US" sz="2800" b="1" i="0" u="none" strike="noStrike" kern="1200" cap="none" spc="0" normalizeH="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Truyện</a:t>
            </a:r>
            <a:r>
              <a:rPr kumimoji="0" lang="en-US" sz="2800" b="1" i="0" u="none" strike="noStrike" kern="1200" cap="none" spc="0" normalizeH="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ngắn</a:t>
            </a:r>
            <a:endPar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Kiểu văn bản: </a:t>
            </a:r>
            <a:r>
              <a:rPr kumimoji="0" lang="vi-VN"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Tự sự</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
        <p:nvSpPr>
          <p:cNvPr id="18" name="Text Box 10"/>
          <p:cNvSpPr txBox="1">
            <a:spLocks noChangeArrowheads="1"/>
          </p:cNvSpPr>
          <p:nvPr/>
        </p:nvSpPr>
        <p:spPr bwMode="auto">
          <a:xfrm>
            <a:off x="1470609" y="4143142"/>
            <a:ext cx="403225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Ngôi</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kể</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7310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8" presetClass="entr" presetSubtype="16"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diamond(in)">
                                      <p:cBhvr>
                                        <p:cTn id="9" dur="2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diamond(in)">
                                      <p:cBhvr>
                                        <p:cTn id="14" dur="20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diamond(in)">
                                      <p:cBhvr>
                                        <p:cTn id="19" dur="20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edge">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Times New Roman" panose="02020603050405020304" pitchFamily="18" charset="0"/>
                <a:ea typeface="Times New Roman" panose="02020603050405020304" pitchFamily="18" charset="0"/>
              </a:rPr>
              <a:t>CHUẨN BỊ BÀI </a:t>
            </a:r>
            <a:r>
              <a:rPr lang="en-US" sz="2400" b="1" dirty="0" smtClean="0">
                <a:solidFill>
                  <a:srgbClr val="0000FF"/>
                </a:solidFill>
                <a:latin typeface="Times New Roman" panose="02020603050405020304" pitchFamily="18" charset="0"/>
                <a:ea typeface="Times New Roman" panose="02020603050405020304" pitchFamily="18" charset="0"/>
              </a:rPr>
              <a:t>NÓÍ</a:t>
            </a:r>
            <a:endParaRPr lang="en-US" sz="2400" dirty="0"/>
          </a:p>
        </p:txBody>
      </p:sp>
      <p:sp>
        <p:nvSpPr>
          <p:cNvPr id="3" name="Rectangle 2"/>
          <p:cNvSpPr/>
          <p:nvPr/>
        </p:nvSpPr>
        <p:spPr>
          <a:xfrm>
            <a:off x="1128251" y="-50984"/>
            <a:ext cx="10833100" cy="954107"/>
          </a:xfrm>
          <a:prstGeom prst="rect">
            <a:avLst/>
          </a:prstGeom>
        </p:spPr>
        <p:txBody>
          <a:bodyPr>
            <a:spAutoFit/>
          </a:bodyPr>
          <a:lstStyle/>
          <a:p>
            <a:pPr algn="ctr">
              <a:spcAft>
                <a:spcPts val="0"/>
              </a:spcAft>
              <a:tabLst>
                <a:tab pos="1028700" algn="l"/>
              </a:tabLst>
            </a:pPr>
            <a:r>
              <a:rPr lang="en-US" sz="2800" b="1" dirty="0">
                <a:solidFill>
                  <a:srgbClr val="FF0000"/>
                </a:solidFill>
                <a:latin typeface="Times New Roman" panose="02020603050405020304" pitchFamily="18" charset="0"/>
                <a:ea typeface="Times New Roman" panose="02020603050405020304" pitchFamily="18" charset="0"/>
              </a:rPr>
              <a:t>NÓI VÀ NGHE</a:t>
            </a:r>
            <a:endParaRPr lang="en-US" sz="2800" dirty="0">
              <a:latin typeface="Times New Roman" panose="02020603050405020304" pitchFamily="18" charset="0"/>
              <a:ea typeface="Times New Roman" panose="02020603050405020304" pitchFamily="18" charset="0"/>
            </a:endParaRPr>
          </a:p>
          <a:p>
            <a:pPr algn="ctr"/>
            <a:r>
              <a:rPr lang="en-US" sz="2800" b="1" dirty="0">
                <a:solidFill>
                  <a:srgbClr val="000000"/>
                </a:solidFill>
                <a:latin typeface="Times New Roman" panose="02020603050405020304" pitchFamily="18" charset="0"/>
                <a:ea typeface="Times New Roman" panose="02020603050405020304" pitchFamily="18" charset="0"/>
              </a:rPr>
              <a:t>TÓM TẮT NỘI DUNG TRÌNH BÀY CỦA NGƯỜI KHÁC</a:t>
            </a:r>
            <a:endParaRPr lang="en-US" sz="2800" dirty="0"/>
          </a:p>
        </p:txBody>
      </p:sp>
      <p:pic>
        <p:nvPicPr>
          <p:cNvPr id="26" name="Picture 25"/>
          <p:cNvPicPr>
            <a:picLocks noChangeAspect="1"/>
          </p:cNvPicPr>
          <p:nvPr/>
        </p:nvPicPr>
        <p:blipFill>
          <a:blip r:embed="rId6"/>
          <a:stretch>
            <a:fillRect/>
          </a:stretch>
        </p:blipFill>
        <p:spPr>
          <a:xfrm>
            <a:off x="2567478" y="1874814"/>
            <a:ext cx="7069744" cy="3974343"/>
          </a:xfrm>
          <a:prstGeom prst="rect">
            <a:avLst/>
          </a:prstGeom>
        </p:spPr>
      </p:pic>
      <p:sp>
        <p:nvSpPr>
          <p:cNvPr id="29" name="Rectangle 28"/>
          <p:cNvSpPr/>
          <p:nvPr/>
        </p:nvSpPr>
        <p:spPr>
          <a:xfrm>
            <a:off x="3620815" y="2668656"/>
            <a:ext cx="5432323" cy="2246769"/>
          </a:xfrm>
          <a:prstGeom prst="rect">
            <a:avLst/>
          </a:prstGeom>
        </p:spPr>
        <p:txBody>
          <a:bodyPr wrap="square">
            <a:spAutoFit/>
          </a:bodyPr>
          <a:lstStyle/>
          <a:p>
            <a:r>
              <a:rPr lang="en-US" sz="2800" dirty="0" err="1">
                <a:solidFill>
                  <a:schemeClr val="bg1"/>
                </a:solidFill>
                <a:latin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thảo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luận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nội</a:t>
            </a:r>
            <a:r>
              <a:rPr lang="en-US" sz="2800" dirty="0">
                <a:solidFill>
                  <a:schemeClr val="bg1"/>
                </a:solidFill>
                <a:latin typeface="Times New Roman" panose="02020603050405020304" pitchFamily="18" charset="0"/>
                <a:cs typeface="Times New Roman" panose="02020603050405020304" pitchFamily="18" charset="0"/>
              </a:rPr>
              <a:t> dung </a:t>
            </a:r>
            <a:r>
              <a:rPr lang="en-US" sz="2800" dirty="0" err="1">
                <a:solidFill>
                  <a:schemeClr val="bg1"/>
                </a:solidFill>
                <a:latin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cs typeface="Times New Roman" panose="02020603050405020304" pitchFamily="18" charset="0"/>
              </a:rPr>
              <a:t> san </a:t>
            </a:r>
            <a:r>
              <a:rPr lang="en-US" sz="2800" dirty="0" err="1">
                <a:solidFill>
                  <a:schemeClr val="bg1"/>
                </a:solidFill>
                <a:latin typeface="Times New Roman" panose="02020603050405020304" pitchFamily="18" charset="0"/>
                <a:cs typeface="Times New Roman" panose="02020603050405020304" pitchFamily="18" charset="0"/>
              </a:rPr>
              <a:t>chào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mừng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Việt</a:t>
            </a:r>
            <a:r>
              <a:rPr lang="en-US" sz="2800" dirty="0">
                <a:solidFill>
                  <a:schemeClr val="bg1"/>
                </a:solidFill>
                <a:latin typeface="Times New Roman" panose="02020603050405020304" pitchFamily="18" charset="0"/>
                <a:cs typeface="Times New Roman" panose="02020603050405020304" pitchFamily="18" charset="0"/>
              </a:rPr>
              <a:t> Nam 20 - 11,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nhiều</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kiến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trao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đổi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cs typeface="Times New Roman" panose="02020603050405020304" pitchFamily="18" charset="0"/>
              </a:rPr>
              <a:t> san.</a:t>
            </a:r>
          </a:p>
        </p:txBody>
      </p:sp>
    </p:spTree>
    <p:extLst>
      <p:ext uri="{BB962C8B-B14F-4D97-AF65-F5344CB8AC3E}">
        <p14:creationId xmlns:p14="http://schemas.microsoft.com/office/powerpoint/2010/main" val="183857057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5"/>
          <p:cNvPicPr>
            <a:picLocks noChangeAspect="1"/>
          </p:cNvPicPr>
          <p:nvPr/>
        </p:nvPicPr>
        <p:blipFill>
          <a:blip r:embed="rId6"/>
          <a:stretch>
            <a:fillRect/>
          </a:stretch>
        </p:blipFill>
        <p:spPr>
          <a:xfrm>
            <a:off x="335138" y="1434690"/>
            <a:ext cx="11209162" cy="5197558"/>
          </a:xfrm>
          <a:prstGeom prst="rect">
            <a:avLst/>
          </a:prstGeom>
        </p:spPr>
      </p:pic>
      <p:sp>
        <p:nvSpPr>
          <p:cNvPr id="13" name="Rectangle 12"/>
          <p:cNvSpPr/>
          <p:nvPr/>
        </p:nvSpPr>
        <p:spPr>
          <a:xfrm>
            <a:off x="1654149" y="2865199"/>
            <a:ext cx="8571139" cy="2400657"/>
          </a:xfrm>
          <a:prstGeom prst="rect">
            <a:avLst/>
          </a:prstGeom>
        </p:spPr>
        <p:txBody>
          <a:bodyPr wrap="square">
            <a:spAutoFit/>
          </a:bodyPr>
          <a:lstStyle/>
          <a:p>
            <a:pPr algn="just">
              <a:spcAft>
                <a:spcPts val="1200"/>
              </a:spcAft>
            </a:pPr>
            <a:r>
              <a:rPr lang="en-US" sz="2800" dirty="0" err="1">
                <a:solidFill>
                  <a:prstClr val="white"/>
                </a:solidFill>
                <a:latin typeface="Times New Roman" panose="02020603050405020304" pitchFamily="18" charset="0"/>
                <a:ea typeface="Times New Roman" panose="02020603050405020304" pitchFamily="18" charset="0"/>
              </a:rPr>
              <a:t>Em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cũng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có</a:t>
            </a:r>
            <a:r>
              <a:rPr lang="en-US" sz="2800" dirty="0">
                <a:solidFill>
                  <a:prstClr val="white"/>
                </a:solidFill>
                <a:latin typeface="Times New Roman" panose="02020603050405020304" pitchFamily="18" charset="0"/>
                <a:ea typeface="Times New Roman" panose="02020603050405020304" pitchFamily="18" charset="0"/>
              </a:rPr>
              <a:t> ý </a:t>
            </a:r>
            <a:r>
              <a:rPr lang="en-US" sz="2800" dirty="0" err="1">
                <a:solidFill>
                  <a:prstClr val="white"/>
                </a:solidFill>
                <a:latin typeface="Times New Roman" panose="02020603050405020304" pitchFamily="18" charset="0"/>
                <a:ea typeface="Times New Roman" panose="02020603050405020304" pitchFamily="18" charset="0"/>
              </a:rPr>
              <a:t>định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viết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một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bài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và</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muốn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trao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đổi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với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bạn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về</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nội</a:t>
            </a:r>
            <a:r>
              <a:rPr lang="en-US" sz="2800" dirty="0">
                <a:solidFill>
                  <a:prstClr val="white"/>
                </a:solidFill>
                <a:latin typeface="Times New Roman" panose="02020603050405020304" pitchFamily="18" charset="0"/>
                <a:ea typeface="Times New Roman" panose="02020603050405020304" pitchFamily="18" charset="0"/>
              </a:rPr>
              <a:t> dung </a:t>
            </a:r>
            <a:r>
              <a:rPr lang="en-US" sz="2800" dirty="0" err="1">
                <a:solidFill>
                  <a:prstClr val="white"/>
                </a:solidFill>
                <a:latin typeface="Times New Roman" panose="02020603050405020304" pitchFamily="18" charset="0"/>
                <a:ea typeface="Times New Roman" panose="02020603050405020304" pitchFamily="18" charset="0"/>
              </a:rPr>
              <a:t>bài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viết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đó</a:t>
            </a:r>
            <a:r>
              <a:rPr lang="en-US" sz="2800" dirty="0">
                <a:solidFill>
                  <a:prstClr val="white"/>
                </a:solidFill>
                <a:latin typeface="Times New Roman" panose="02020603050405020304" pitchFamily="18" charset="0"/>
                <a:ea typeface="Times New Roman" panose="02020603050405020304" pitchFamily="18" charset="0"/>
              </a:rPr>
              <a:t>.</a:t>
            </a:r>
          </a:p>
          <a:p>
            <a:pPr algn="just">
              <a:spcAft>
                <a:spcPts val="1200"/>
              </a:spcAft>
            </a:pPr>
            <a:r>
              <a:rPr lang="en-US" sz="2800" dirty="0" err="1">
                <a:solidFill>
                  <a:prstClr val="white"/>
                </a:solidFill>
                <a:latin typeface="Times New Roman" panose="02020603050405020304" pitchFamily="18" charset="0"/>
                <a:ea typeface="Times New Roman" panose="02020603050405020304" pitchFamily="18" charset="0"/>
              </a:rPr>
              <a:t>Trước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tiên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em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hãy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phác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thảo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những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nội</a:t>
            </a:r>
            <a:r>
              <a:rPr lang="en-US" sz="2800" dirty="0">
                <a:solidFill>
                  <a:prstClr val="white"/>
                </a:solidFill>
                <a:latin typeface="Times New Roman" panose="02020603050405020304" pitchFamily="18" charset="0"/>
                <a:ea typeface="Times New Roman" panose="02020603050405020304" pitchFamily="18" charset="0"/>
              </a:rPr>
              <a:t> dung </a:t>
            </a:r>
            <a:r>
              <a:rPr lang="en-US" sz="2800" dirty="0" err="1">
                <a:solidFill>
                  <a:prstClr val="white"/>
                </a:solidFill>
                <a:latin typeface="Times New Roman" panose="02020603050405020304" pitchFamily="18" charset="0"/>
                <a:ea typeface="Times New Roman" panose="02020603050405020304" pitchFamily="18" charset="0"/>
              </a:rPr>
              <a:t>định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nói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dưới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dạng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những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gạch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đầu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dòng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Tiếp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theo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trình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bày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ngắn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gọn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những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nội</a:t>
            </a:r>
            <a:r>
              <a:rPr lang="en-US" sz="2800" dirty="0">
                <a:solidFill>
                  <a:prstClr val="white"/>
                </a:solidFill>
                <a:latin typeface="Times New Roman" panose="02020603050405020304" pitchFamily="18" charset="0"/>
                <a:ea typeface="Times New Roman" panose="02020603050405020304" pitchFamily="18" charset="0"/>
              </a:rPr>
              <a:t> dung </a:t>
            </a:r>
            <a:r>
              <a:rPr lang="en-US" sz="2800" dirty="0" err="1">
                <a:solidFill>
                  <a:prstClr val="white"/>
                </a:solidFill>
                <a:latin typeface="Times New Roman" panose="02020603050405020304" pitchFamily="18" charset="0"/>
                <a:ea typeface="Times New Roman" panose="02020603050405020304" pitchFamily="18" charset="0"/>
              </a:rPr>
              <a:t>đó</a:t>
            </a:r>
            <a:r>
              <a:rPr lang="en-US" sz="2800" dirty="0">
                <a:solidFill>
                  <a:prstClr val="white"/>
                </a:solidFill>
                <a:latin typeface="Times New Roman" panose="02020603050405020304" pitchFamily="18" charset="0"/>
                <a:ea typeface="Times New Roman" panose="02020603050405020304" pitchFamily="18" charset="0"/>
              </a:rPr>
              <a:t>.</a:t>
            </a:r>
          </a:p>
        </p:txBody>
      </p:sp>
      <p:sp>
        <p:nvSpPr>
          <p:cNvPr id="14" name="Rectangle 13"/>
          <p:cNvSpPr/>
          <p:nvPr/>
        </p:nvSpPr>
        <p:spPr>
          <a:xfrm>
            <a:off x="1199706" y="2202666"/>
            <a:ext cx="5345095" cy="523220"/>
          </a:xfrm>
          <a:prstGeom prst="rect">
            <a:avLst/>
          </a:prstGeom>
        </p:spPr>
        <p:txBody>
          <a:bodyPr wrap="square">
            <a:spAutoFit/>
          </a:bodyPr>
          <a:lstStyle/>
          <a:p>
            <a:pPr algn="ctr">
              <a:spcAft>
                <a:spcPts val="1200"/>
              </a:spcAft>
            </a:pPr>
            <a:r>
              <a:rPr lang="en-US" sz="2800" b="1" dirty="0">
                <a:solidFill>
                  <a:schemeClr val="bg1"/>
                </a:solidFill>
                <a:latin typeface="Times New Roman" panose="02020603050405020304" pitchFamily="18" charset="0"/>
                <a:ea typeface="MS Mincho"/>
              </a:rPr>
              <a:t>1. </a:t>
            </a:r>
            <a:r>
              <a:rPr lang="en-US" sz="2800" b="1" dirty="0" err="1">
                <a:solidFill>
                  <a:schemeClr val="bg1"/>
                </a:solidFill>
                <a:latin typeface="Times New Roman" panose="02020603050405020304" pitchFamily="18" charset="0"/>
                <a:ea typeface="MS Mincho"/>
              </a:rPr>
              <a:t>T</a:t>
            </a:r>
            <a:r>
              <a:rPr lang="en-US" sz="2800" b="1" dirty="0" err="1">
                <a:solidFill>
                  <a:schemeClr val="bg1"/>
                </a:solidFill>
                <a:latin typeface="Times New Roman" panose="02020603050405020304" pitchFamily="18" charset="0"/>
                <a:ea typeface="Times New Roman" panose="02020603050405020304" pitchFamily="18" charset="0"/>
              </a:rPr>
              <a:t>rong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vai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trò</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người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nói</a:t>
            </a:r>
            <a:r>
              <a:rPr lang="en-US" sz="2800" b="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153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5"/>
          <p:cNvPicPr>
            <a:picLocks noChangeAspect="1"/>
          </p:cNvPicPr>
          <p:nvPr/>
        </p:nvPicPr>
        <p:blipFill>
          <a:blip r:embed="rId6"/>
          <a:stretch>
            <a:fillRect/>
          </a:stretch>
        </p:blipFill>
        <p:spPr>
          <a:xfrm>
            <a:off x="335138" y="1434690"/>
            <a:ext cx="11209162" cy="5197558"/>
          </a:xfrm>
          <a:prstGeom prst="rect">
            <a:avLst/>
          </a:prstGeom>
        </p:spPr>
      </p:pic>
      <p:sp>
        <p:nvSpPr>
          <p:cNvPr id="16" name="Rectangle 15"/>
          <p:cNvSpPr/>
          <p:nvPr/>
        </p:nvSpPr>
        <p:spPr>
          <a:xfrm>
            <a:off x="1466014" y="2135133"/>
            <a:ext cx="5039277" cy="523220"/>
          </a:xfrm>
          <a:prstGeom prst="rect">
            <a:avLst/>
          </a:prstGeom>
        </p:spPr>
        <p:txBody>
          <a:bodyPr wrap="square">
            <a:spAutoFit/>
          </a:bodyPr>
          <a:lstStyle/>
          <a:p>
            <a:pPr algn="ctr">
              <a:spcAft>
                <a:spcPts val="1200"/>
              </a:spcAft>
            </a:pPr>
            <a:r>
              <a:rPr lang="en-US" sz="2800" b="1" dirty="0">
                <a:solidFill>
                  <a:schemeClr val="bg1"/>
                </a:solidFill>
                <a:latin typeface="Times New Roman" panose="02020603050405020304" pitchFamily="18" charset="0"/>
                <a:ea typeface="Times New Roman" panose="02020603050405020304" pitchFamily="18" charset="0"/>
              </a:rPr>
              <a:t>2. </a:t>
            </a:r>
            <a:r>
              <a:rPr lang="en-US" sz="2800" b="1" dirty="0" err="1">
                <a:solidFill>
                  <a:schemeClr val="bg1"/>
                </a:solidFill>
                <a:latin typeface="Times New Roman" panose="02020603050405020304" pitchFamily="18" charset="0"/>
                <a:ea typeface="Times New Roman" panose="02020603050405020304" pitchFamily="18" charset="0"/>
              </a:rPr>
              <a:t>Trong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vai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trò</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người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nghe</a:t>
            </a:r>
            <a:r>
              <a:rPr lang="en-US" sz="2800" b="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7" name="Rectangle 16"/>
          <p:cNvSpPr/>
          <p:nvPr/>
        </p:nvSpPr>
        <p:spPr>
          <a:xfrm>
            <a:off x="1704484" y="2804229"/>
            <a:ext cx="8715866" cy="1384995"/>
          </a:xfrm>
          <a:prstGeom prst="rect">
            <a:avLst/>
          </a:prstGeom>
        </p:spPr>
        <p:txBody>
          <a:bodyPr wrap="square">
            <a:spAutoFit/>
          </a:bodyPr>
          <a:lstStyle/>
          <a:p>
            <a:pPr algn="just">
              <a:spcAft>
                <a:spcPts val="1200"/>
              </a:spcAft>
            </a:pPr>
            <a:r>
              <a:rPr lang="en-US" sz="2800" dirty="0" err="1">
                <a:solidFill>
                  <a:prstClr val="white"/>
                </a:solidFill>
                <a:latin typeface="Times New Roman" panose="02020603050405020304" pitchFamily="18" charset="0"/>
                <a:ea typeface="Times New Roman" panose="02020603050405020304" pitchFamily="18" charset="0"/>
              </a:rPr>
              <a:t>Em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vừa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nghe</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bạn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trình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bày</a:t>
            </a:r>
            <a:r>
              <a:rPr lang="en-US" sz="2800" dirty="0">
                <a:solidFill>
                  <a:prstClr val="white"/>
                </a:solidFill>
                <a:latin typeface="Times New Roman" panose="02020603050405020304" pitchFamily="18" charset="0"/>
                <a:ea typeface="Times New Roman" panose="02020603050405020304" pitchFamily="18" charset="0"/>
              </a:rPr>
              <a:t> ý </a:t>
            </a:r>
            <a:r>
              <a:rPr lang="en-US" sz="2800" dirty="0" err="1">
                <a:solidFill>
                  <a:prstClr val="white"/>
                </a:solidFill>
                <a:latin typeface="Times New Roman" panose="02020603050405020304" pitchFamily="18" charset="0"/>
                <a:ea typeface="Times New Roman" panose="02020603050405020304" pitchFamily="18" charset="0"/>
              </a:rPr>
              <a:t>kiến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trong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cuộc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họp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hãy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tóm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tắt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nội</a:t>
            </a:r>
            <a:r>
              <a:rPr lang="en-US" sz="2800" dirty="0">
                <a:solidFill>
                  <a:prstClr val="white"/>
                </a:solidFill>
                <a:latin typeface="Times New Roman" panose="02020603050405020304" pitchFamily="18" charset="0"/>
                <a:ea typeface="Times New Roman" panose="02020603050405020304" pitchFamily="18" charset="0"/>
              </a:rPr>
              <a:t> dung </a:t>
            </a:r>
            <a:r>
              <a:rPr lang="en-US" sz="2800" dirty="0" err="1">
                <a:solidFill>
                  <a:prstClr val="white"/>
                </a:solidFill>
                <a:latin typeface="Times New Roman" panose="02020603050405020304" pitchFamily="18" charset="0"/>
                <a:ea typeface="Times New Roman" panose="02020603050405020304" pitchFamily="18" charset="0"/>
              </a:rPr>
              <a:t>mà</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bạn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đã</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trình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bày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theo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bước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dưới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đây</a:t>
            </a:r>
            <a:r>
              <a:rPr lang="en-US" sz="2800" dirty="0">
                <a:solidFill>
                  <a:prstClr val="white"/>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7982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5"/>
          <p:cNvPicPr>
            <a:picLocks noChangeAspect="1"/>
          </p:cNvPicPr>
          <p:nvPr/>
        </p:nvPicPr>
        <p:blipFill>
          <a:blip r:embed="rId6"/>
          <a:stretch>
            <a:fillRect/>
          </a:stretch>
        </p:blipFill>
        <p:spPr>
          <a:xfrm>
            <a:off x="335138" y="1434690"/>
            <a:ext cx="11209162" cy="5197558"/>
          </a:xfrm>
          <a:prstGeom prst="rect">
            <a:avLst/>
          </a:prstGeom>
        </p:spPr>
      </p:pic>
      <p:sp>
        <p:nvSpPr>
          <p:cNvPr id="14" name="Rectangle 13"/>
          <p:cNvSpPr/>
          <p:nvPr/>
        </p:nvSpPr>
        <p:spPr>
          <a:xfrm>
            <a:off x="3348339" y="2094823"/>
            <a:ext cx="5279009" cy="523220"/>
          </a:xfrm>
          <a:prstGeom prst="rect">
            <a:avLst/>
          </a:prstGeom>
        </p:spPr>
        <p:txBody>
          <a:bodyPr wrap="none">
            <a:spAutoFit/>
          </a:bodyPr>
          <a:lstStyle/>
          <a:p>
            <a:pPr algn="just">
              <a:spcAft>
                <a:spcPts val="1200"/>
              </a:spcAft>
            </a:pPr>
            <a:r>
              <a:rPr lang="en-US" sz="2800" b="1" i="1" dirty="0" err="1">
                <a:solidFill>
                  <a:prstClr val="white"/>
                </a:solidFill>
                <a:latin typeface="Times New Roman" panose="02020603050405020304" pitchFamily="18" charset="0"/>
                <a:ea typeface="Times New Roman" panose="02020603050405020304" pitchFamily="18" charset="0"/>
              </a:rPr>
              <a:t>Bước</a:t>
            </a:r>
            <a:r>
              <a:rPr lang="en-US" sz="2800" b="1" i="1" dirty="0">
                <a:solidFill>
                  <a:prstClr val="white"/>
                </a:solidFill>
                <a:latin typeface="Times New Roman" panose="02020603050405020304" pitchFamily="18" charset="0"/>
                <a:ea typeface="Times New Roman" panose="02020603050405020304" pitchFamily="18" charset="0"/>
              </a:rPr>
              <a:t> 1: </a:t>
            </a:r>
            <a:r>
              <a:rPr lang="en-US" sz="2800" b="1" i="1" dirty="0" err="1">
                <a:solidFill>
                  <a:prstClr val="white"/>
                </a:solidFill>
                <a:latin typeface="Times New Roman" panose="02020603050405020304" pitchFamily="18" charset="0"/>
                <a:ea typeface="Times New Roman" panose="02020603050405020304" pitchFamily="18" charset="0"/>
              </a:rPr>
              <a:t>Lắng</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nghe</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và</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ghi</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tóm</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tắt</a:t>
            </a:r>
            <a:r>
              <a:rPr lang="en-US" sz="2800" b="1" i="1" dirty="0">
                <a:solidFill>
                  <a:prstClr val="white"/>
                </a:solidFill>
                <a:latin typeface="Times New Roman" panose="02020603050405020304" pitchFamily="18" charset="0"/>
                <a:ea typeface="Times New Roman" panose="02020603050405020304" pitchFamily="18" charset="0"/>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18" name="Rectangle 17"/>
          <p:cNvSpPr/>
          <p:nvPr/>
        </p:nvSpPr>
        <p:spPr>
          <a:xfrm>
            <a:off x="1637460" y="2666755"/>
            <a:ext cx="8790039" cy="3293209"/>
          </a:xfrm>
          <a:prstGeom prst="rect">
            <a:avLst/>
          </a:prstGeom>
        </p:spPr>
        <p:txBody>
          <a:bodyPr wrap="square">
            <a:spAutoFit/>
          </a:bodyPr>
          <a:lstStyle/>
          <a:p>
            <a:pPr marL="342900" indent="-342900" algn="just">
              <a:spcAft>
                <a:spcPts val="1200"/>
              </a:spcAft>
              <a:buFont typeface="Wingdings" panose="05000000000000000000" pitchFamily="2" charset="2"/>
              <a:buChar char="v"/>
            </a:pP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Lắng</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nghe</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nội</a:t>
            </a:r>
            <a:r>
              <a:rPr lang="en-US" sz="2400" dirty="0">
                <a:solidFill>
                  <a:prstClr val="white"/>
                </a:solidFill>
                <a:latin typeface="Times New Roman" panose="02020603050405020304" pitchFamily="18" charset="0"/>
                <a:ea typeface="Times New Roman" panose="02020603050405020304" pitchFamily="18" charset="0"/>
              </a:rPr>
              <a:t> dung </a:t>
            </a:r>
            <a:r>
              <a:rPr lang="en-US" sz="2400" dirty="0" err="1">
                <a:solidFill>
                  <a:prstClr val="white"/>
                </a:solidFill>
                <a:latin typeface="Times New Roman" panose="02020603050405020304" pitchFamily="18" charset="0"/>
                <a:ea typeface="Times New Roman" panose="02020603050405020304" pitchFamily="18" charset="0"/>
              </a:rPr>
              <a:t>trình</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bày</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cần</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nghe</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hết</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câu</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hết</a:t>
            </a:r>
            <a:r>
              <a:rPr lang="en-US" sz="2400" dirty="0">
                <a:solidFill>
                  <a:prstClr val="white"/>
                </a:solidFill>
                <a:latin typeface="Times New Roman" panose="02020603050405020304" pitchFamily="18" charset="0"/>
                <a:ea typeface="Times New Roman" panose="02020603050405020304" pitchFamily="18" charset="0"/>
              </a:rPr>
              <a:t> ý </a:t>
            </a:r>
            <a:r>
              <a:rPr lang="en-US" sz="2400" dirty="0" err="1">
                <a:solidFill>
                  <a:prstClr val="white"/>
                </a:solidFill>
                <a:latin typeface="Times New Roman" panose="02020603050405020304" pitchFamily="18" charset="0"/>
                <a:ea typeface="Times New Roman" panose="02020603050405020304" pitchFamily="18" charset="0"/>
              </a:rPr>
              <a:t>để</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hiểu</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rõ</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điều</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người</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trình</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bày</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muốn</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nói</a:t>
            </a:r>
            <a:r>
              <a:rPr lang="en-US" sz="2400" dirty="0">
                <a:solidFill>
                  <a:prstClr val="white"/>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v"/>
            </a:pP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Ghi</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chép</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tóm</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tắt</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nội</a:t>
            </a:r>
            <a:r>
              <a:rPr lang="en-US" sz="2400" dirty="0">
                <a:solidFill>
                  <a:prstClr val="white"/>
                </a:solidFill>
                <a:latin typeface="Times New Roman" panose="02020603050405020304" pitchFamily="18" charset="0"/>
                <a:ea typeface="Times New Roman" panose="02020603050405020304" pitchFamily="18" charset="0"/>
              </a:rPr>
              <a:t> dung </a:t>
            </a:r>
            <a:r>
              <a:rPr lang="en-US" sz="2400" dirty="0" err="1">
                <a:solidFill>
                  <a:prstClr val="white"/>
                </a:solidFill>
                <a:latin typeface="Times New Roman" panose="02020603050405020304" pitchFamily="18" charset="0"/>
                <a:ea typeface="Times New Roman" panose="02020603050405020304" pitchFamily="18" charset="0"/>
              </a:rPr>
              <a:t>trình</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bày</a:t>
            </a:r>
            <a:r>
              <a:rPr lang="en-US" sz="2400" dirty="0">
                <a:solidFill>
                  <a:prstClr val="white"/>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ü"/>
            </a:pPr>
            <a:r>
              <a:rPr lang="en-US" sz="2400" dirty="0" err="1" smtClean="0">
                <a:solidFill>
                  <a:prstClr val="white"/>
                </a:solidFill>
                <a:latin typeface="Times New Roman" panose="02020603050405020304" pitchFamily="18" charset="0"/>
                <a:ea typeface="Times New Roman" panose="02020603050405020304" pitchFamily="18" charset="0"/>
              </a:rPr>
              <a:t>Căn</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cứ</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trên</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thực</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tế</a:t>
            </a:r>
            <a:r>
              <a:rPr lang="en-US" sz="2400" dirty="0">
                <a:solidFill>
                  <a:prstClr val="white"/>
                </a:solidFill>
                <a:latin typeface="Times New Roman" panose="02020603050405020304" pitchFamily="18" charset="0"/>
                <a:ea typeface="Times New Roman" panose="02020603050405020304" pitchFamily="18" charset="0"/>
              </a:rPr>
              <a:t> ý </a:t>
            </a:r>
            <a:r>
              <a:rPr lang="en-US" sz="2400" dirty="0" err="1">
                <a:solidFill>
                  <a:prstClr val="white"/>
                </a:solidFill>
                <a:latin typeface="Times New Roman" panose="02020603050405020304" pitchFamily="18" charset="0"/>
                <a:ea typeface="Times New Roman" panose="02020603050405020304" pitchFamily="18" charset="0"/>
              </a:rPr>
              <a:t>kiến</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của</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người</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phát</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biểu</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để</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ghi</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tóm</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tắt</a:t>
            </a:r>
            <a:r>
              <a:rPr lang="en-US" sz="2400" dirty="0">
                <a:solidFill>
                  <a:prstClr val="white"/>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ü"/>
            </a:pPr>
            <a:r>
              <a:rPr lang="en-US" sz="2400" dirty="0" err="1" smtClean="0">
                <a:solidFill>
                  <a:prstClr val="white"/>
                </a:solidFill>
                <a:latin typeface="Times New Roman" panose="02020603050405020304" pitchFamily="18" charset="0"/>
                <a:ea typeface="Times New Roman" panose="02020603050405020304" pitchFamily="18" charset="0"/>
              </a:rPr>
              <a:t>Tóm</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lược</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các</a:t>
            </a:r>
            <a:r>
              <a:rPr lang="en-US" sz="2400" dirty="0">
                <a:solidFill>
                  <a:prstClr val="white"/>
                </a:solidFill>
                <a:latin typeface="Times New Roman" panose="02020603050405020304" pitchFamily="18" charset="0"/>
                <a:ea typeface="Times New Roman" panose="02020603050405020304" pitchFamily="18" charset="0"/>
              </a:rPr>
              <a:t> ý </a:t>
            </a:r>
            <a:r>
              <a:rPr lang="en-US" sz="2400" dirty="0" err="1">
                <a:solidFill>
                  <a:prstClr val="white"/>
                </a:solidFill>
                <a:latin typeface="Times New Roman" panose="02020603050405020304" pitchFamily="18" charset="0"/>
                <a:ea typeface="Times New Roman" panose="02020603050405020304" pitchFamily="18" charset="0"/>
              </a:rPr>
              <a:t>chính</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dưới</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dạng</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từ</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cụm</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từ</a:t>
            </a:r>
            <a:r>
              <a:rPr lang="en-US" sz="2400" dirty="0">
                <a:solidFill>
                  <a:prstClr val="white"/>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v"/>
            </a:pPr>
            <a:r>
              <a:rPr lang="en-US" sz="2400" dirty="0" err="1" smtClean="0">
                <a:solidFill>
                  <a:prstClr val="white"/>
                </a:solidFill>
                <a:latin typeface="Times New Roman" panose="02020603050405020304" pitchFamily="18" charset="0"/>
                <a:ea typeface="Times New Roman" panose="02020603050405020304" pitchFamily="18" charset="0"/>
              </a:rPr>
              <a:t>Dùng</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các</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kí</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hiệu</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như</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các</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số</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thứ</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tự</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gạch</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đầu</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dòng</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để</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thể</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hiện</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tính</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hệ</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thống</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của</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các</a:t>
            </a:r>
            <a:r>
              <a:rPr lang="en-US" sz="2400" dirty="0">
                <a:solidFill>
                  <a:prstClr val="white"/>
                </a:solidFill>
                <a:latin typeface="Times New Roman" panose="02020603050405020304" pitchFamily="18" charset="0"/>
                <a:ea typeface="Times New Roman" panose="02020603050405020304" pitchFamily="18" charset="0"/>
              </a:rPr>
              <a:t> ý </a:t>
            </a:r>
            <a:r>
              <a:rPr lang="en-US" sz="2400" dirty="0" err="1">
                <a:solidFill>
                  <a:prstClr val="white"/>
                </a:solidFill>
                <a:latin typeface="Times New Roman" panose="02020603050405020304" pitchFamily="18" charset="0"/>
                <a:ea typeface="Times New Roman" panose="02020603050405020304" pitchFamily="18" charset="0"/>
              </a:rPr>
              <a:t>kiến</a:t>
            </a:r>
            <a:r>
              <a:rPr lang="en-US" sz="2400" dirty="0">
                <a:solidFill>
                  <a:prstClr val="white"/>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3598358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5"/>
          <p:cNvPicPr>
            <a:picLocks noChangeAspect="1"/>
          </p:cNvPicPr>
          <p:nvPr/>
        </p:nvPicPr>
        <p:blipFill>
          <a:blip r:embed="rId6"/>
          <a:stretch>
            <a:fillRect/>
          </a:stretch>
        </p:blipFill>
        <p:spPr>
          <a:xfrm>
            <a:off x="335138" y="1434690"/>
            <a:ext cx="11209162" cy="5197558"/>
          </a:xfrm>
          <a:prstGeom prst="rect">
            <a:avLst/>
          </a:prstGeom>
        </p:spPr>
      </p:pic>
      <p:sp>
        <p:nvSpPr>
          <p:cNvPr id="16" name="Rectangle 15"/>
          <p:cNvSpPr/>
          <p:nvPr/>
        </p:nvSpPr>
        <p:spPr>
          <a:xfrm>
            <a:off x="2031774" y="2369269"/>
            <a:ext cx="8115749" cy="2985433"/>
          </a:xfrm>
          <a:prstGeom prst="rect">
            <a:avLst/>
          </a:prstGeom>
        </p:spPr>
        <p:txBody>
          <a:bodyPr wrap="square">
            <a:spAutoFit/>
          </a:bodyPr>
          <a:lstStyle/>
          <a:p>
            <a:pPr algn="just">
              <a:spcAft>
                <a:spcPts val="1200"/>
              </a:spcAft>
            </a:pPr>
            <a:r>
              <a:rPr lang="en-US" sz="2800" b="1" i="1" dirty="0" err="1">
                <a:solidFill>
                  <a:prstClr val="white"/>
                </a:solidFill>
                <a:latin typeface="Times New Roman" panose="02020603050405020304" pitchFamily="18" charset="0"/>
                <a:ea typeface="Times New Roman" panose="02020603050405020304" pitchFamily="18" charset="0"/>
              </a:rPr>
              <a:t>Bước</a:t>
            </a:r>
            <a:r>
              <a:rPr lang="en-US" sz="2800" b="1" i="1" dirty="0">
                <a:solidFill>
                  <a:prstClr val="white"/>
                </a:solidFill>
                <a:latin typeface="Times New Roman" panose="02020603050405020304" pitchFamily="18" charset="0"/>
                <a:ea typeface="Times New Roman" panose="02020603050405020304" pitchFamily="18" charset="0"/>
              </a:rPr>
              <a:t> 2: </a:t>
            </a:r>
            <a:r>
              <a:rPr lang="en-US" sz="2800" b="1" i="1" dirty="0" err="1">
                <a:solidFill>
                  <a:prstClr val="white"/>
                </a:solidFill>
                <a:latin typeface="Times New Roman" panose="02020603050405020304" pitchFamily="18" charset="0"/>
                <a:ea typeface="Times New Roman" panose="02020603050405020304" pitchFamily="18" charset="0"/>
              </a:rPr>
              <a:t>Đọc</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lại</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và</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chỉnh</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sửa</a:t>
            </a:r>
            <a:r>
              <a:rPr lang="en-US" sz="2800" b="1" i="1" dirty="0">
                <a:solidFill>
                  <a:prstClr val="white"/>
                </a:solidFill>
                <a:latin typeface="Times New Roman" panose="02020603050405020304" pitchFamily="18" charset="0"/>
                <a:ea typeface="Times New Roman" panose="02020603050405020304" pitchFamily="18" charset="0"/>
              </a:rPr>
              <a:t>.</a:t>
            </a:r>
            <a:endParaRPr lang="en-US" sz="2800" dirty="0">
              <a:solidFill>
                <a:prstClr val="white"/>
              </a:solidFill>
              <a:latin typeface="Times New Roman" panose="02020603050405020304" pitchFamily="18" charset="0"/>
              <a:ea typeface="Times New Roman" panose="02020603050405020304" pitchFamily="18" charset="0"/>
            </a:endParaRPr>
          </a:p>
          <a:p>
            <a:pPr marL="457200" indent="-457200" algn="just">
              <a:spcAft>
                <a:spcPts val="1200"/>
              </a:spcAft>
              <a:buFont typeface="Wingdings" panose="05000000000000000000" pitchFamily="2" charset="2"/>
              <a:buChar char="v"/>
            </a:pPr>
            <a:r>
              <a:rPr lang="en-US" sz="2800" dirty="0" err="1" smtClean="0">
                <a:solidFill>
                  <a:prstClr val="white"/>
                </a:solidFill>
                <a:latin typeface="Times New Roman" panose="02020603050405020304" pitchFamily="18" charset="0"/>
                <a:ea typeface="Times New Roman" panose="02020603050405020304" pitchFamily="18" charset="0"/>
              </a:rPr>
              <a:t>Đọc</a:t>
            </a:r>
            <a:r>
              <a:rPr lang="en-US" sz="2800" dirty="0" smtClean="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lại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phần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ghi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tóm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tắt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và</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chỉnh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sửa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sai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sót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nếu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có</a:t>
            </a:r>
            <a:r>
              <a:rPr lang="en-US" sz="2800" dirty="0">
                <a:solidFill>
                  <a:prstClr val="white"/>
                </a:solidFill>
                <a:latin typeface="Times New Roman" panose="02020603050405020304" pitchFamily="18" charset="0"/>
                <a:ea typeface="Times New Roman" panose="02020603050405020304" pitchFamily="18" charset="0"/>
              </a:rPr>
              <a:t>).</a:t>
            </a:r>
          </a:p>
          <a:p>
            <a:pPr marL="457200" indent="-457200" algn="just">
              <a:spcAft>
                <a:spcPts val="1200"/>
              </a:spcAft>
              <a:buFont typeface="Wingdings" panose="05000000000000000000" pitchFamily="2" charset="2"/>
              <a:buChar char="v"/>
            </a:pPr>
            <a:r>
              <a:rPr lang="en-US" sz="2800" dirty="0" err="1" smtClean="0">
                <a:solidFill>
                  <a:prstClr val="white"/>
                </a:solidFill>
                <a:latin typeface="Times New Roman" panose="02020603050405020304" pitchFamily="18" charset="0"/>
                <a:ea typeface="Times New Roman" panose="02020603050405020304" pitchFamily="18" charset="0"/>
              </a:rPr>
              <a:t>Xác</a:t>
            </a:r>
            <a:r>
              <a:rPr lang="en-US" sz="2800" dirty="0" smtClean="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định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với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người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nói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về</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nội</a:t>
            </a:r>
            <a:r>
              <a:rPr lang="en-US" sz="2800" dirty="0">
                <a:solidFill>
                  <a:prstClr val="white"/>
                </a:solidFill>
                <a:latin typeface="Times New Roman" panose="02020603050405020304" pitchFamily="18" charset="0"/>
                <a:ea typeface="Times New Roman" panose="02020603050405020304" pitchFamily="18" charset="0"/>
              </a:rPr>
              <a:t> dung </a:t>
            </a:r>
            <a:r>
              <a:rPr lang="en-US" sz="2800" dirty="0" err="1">
                <a:solidFill>
                  <a:prstClr val="white"/>
                </a:solidFill>
                <a:latin typeface="Times New Roman" panose="02020603050405020304" pitchFamily="18" charset="0"/>
                <a:ea typeface="Times New Roman" panose="02020603050405020304" pitchFamily="18" charset="0"/>
              </a:rPr>
              <a:t>em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vừa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tóm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tắt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Trao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đổi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lại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những</a:t>
            </a:r>
            <a:r>
              <a:rPr lang="en-US" sz="2800" dirty="0">
                <a:solidFill>
                  <a:prstClr val="white"/>
                </a:solidFill>
                <a:latin typeface="Times New Roman" panose="02020603050405020304" pitchFamily="18" charset="0"/>
                <a:ea typeface="Times New Roman" panose="02020603050405020304" pitchFamily="18" charset="0"/>
              </a:rPr>
              <a:t> ý </a:t>
            </a:r>
            <a:r>
              <a:rPr lang="en-US" sz="2800" dirty="0" err="1">
                <a:solidFill>
                  <a:prstClr val="white"/>
                </a:solidFill>
                <a:latin typeface="Times New Roman" panose="02020603050405020304" pitchFamily="18" charset="0"/>
                <a:ea typeface="Times New Roman" panose="02020603050405020304" pitchFamily="18" charset="0"/>
              </a:rPr>
              <a:t>kiến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em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chưa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hiểu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rõ</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hoặc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có</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quan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điểm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khác</a:t>
            </a:r>
            <a:r>
              <a:rPr lang="en-US" sz="2800" dirty="0">
                <a:solidFill>
                  <a:prstClr val="white"/>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99594014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8685" y="1130300"/>
            <a:ext cx="6096000" cy="954107"/>
          </a:xfrm>
          <a:prstGeom prst="rect">
            <a:avLst/>
          </a:prstGeom>
        </p:spPr>
        <p:txBody>
          <a:bodyPr>
            <a:spAutoFit/>
          </a:bodyPr>
          <a:lstStyle/>
          <a:p>
            <a:pPr>
              <a:spcAft>
                <a:spcPts val="0"/>
              </a:spcAf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Trình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err="1">
                <a:latin typeface="Times New Roman" panose="02020603050405020304" pitchFamily="18" charset="0"/>
                <a:ea typeface="MS Mincho"/>
              </a:rPr>
              <a:t>Bước</a:t>
            </a:r>
            <a:r>
              <a:rPr lang="en-US" sz="2800" b="1" dirty="0">
                <a:latin typeface="Times New Roman" panose="02020603050405020304" pitchFamily="18" charset="0"/>
                <a:ea typeface="MS Mincho"/>
              </a:rPr>
              <a:t> 3: </a:t>
            </a:r>
            <a:r>
              <a:rPr lang="en-US" sz="2800" b="1" dirty="0" err="1">
                <a:latin typeface="Times New Roman" panose="02020603050405020304" pitchFamily="18" charset="0"/>
                <a:ea typeface="MS Mincho"/>
              </a:rPr>
              <a:t>Luyện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bày</a:t>
            </a:r>
            <a:r>
              <a:rPr lang="en-US" sz="2800" b="1" dirty="0" smtClean="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p:txBody>
      </p:sp>
      <p:sp>
        <p:nvSpPr>
          <p:cNvPr id="8" name="Rectangle 7"/>
          <p:cNvSpPr/>
          <p:nvPr/>
        </p:nvSpPr>
        <p:spPr>
          <a:xfrm>
            <a:off x="1400514" y="2311584"/>
            <a:ext cx="1031051" cy="523220"/>
          </a:xfrm>
          <a:prstGeom prst="rect">
            <a:avLst/>
          </a:prstGeom>
        </p:spPr>
        <p:txBody>
          <a:bodyPr wrap="none">
            <a:spAutoFit/>
          </a:bodyPr>
          <a:lstStyle/>
          <a:p>
            <a:pPr algn="just">
              <a:spcAft>
                <a:spcPts val="1200"/>
              </a:spcAft>
            </a:pPr>
            <a:r>
              <a:rPr lang="en-US" sz="2800" b="1" dirty="0" err="1">
                <a:latin typeface="Times New Roman" panose="02020603050405020304" pitchFamily="18" charset="0"/>
                <a:ea typeface="Times New Roman" panose="02020603050405020304" pitchFamily="18" charset="0"/>
              </a:rPr>
              <a:t>Gợi</a:t>
            </a:r>
            <a:r>
              <a:rPr lang="en-US" sz="2800" b="1" dirty="0">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1537724" y="2204984"/>
            <a:ext cx="9129251" cy="3929116"/>
            <a:chOff x="4738016" y="2183458"/>
            <a:chExt cx="3812365" cy="3929116"/>
          </a:xfrm>
        </p:grpSpPr>
        <p:sp>
          <p:nvSpPr>
            <p:cNvPr id="12" name="Freeform 11"/>
            <p:cNvSpPr/>
            <p:nvPr/>
          </p:nvSpPr>
          <p:spPr>
            <a:xfrm>
              <a:off x="5795428" y="4241728"/>
              <a:ext cx="474101" cy="1528977"/>
            </a:xfrm>
            <a:custGeom>
              <a:avLst/>
              <a:gdLst/>
              <a:ahLst/>
              <a:cxnLst/>
              <a:rect l="0" t="0" r="0" b="0"/>
              <a:pathLst>
                <a:path>
                  <a:moveTo>
                    <a:pt x="0" y="0"/>
                  </a:moveTo>
                  <a:lnTo>
                    <a:pt x="237050" y="0"/>
                  </a:lnTo>
                  <a:lnTo>
                    <a:pt x="237050" y="1528977"/>
                  </a:lnTo>
                  <a:lnTo>
                    <a:pt x="474101" y="152897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5795428" y="4241728"/>
              <a:ext cx="474101" cy="509659"/>
            </a:xfrm>
            <a:custGeom>
              <a:avLst/>
              <a:gdLst/>
              <a:ahLst/>
              <a:cxnLst/>
              <a:rect l="0" t="0" r="0" b="0"/>
              <a:pathLst>
                <a:path>
                  <a:moveTo>
                    <a:pt x="0" y="0"/>
                  </a:moveTo>
                  <a:lnTo>
                    <a:pt x="237050" y="0"/>
                  </a:lnTo>
                  <a:lnTo>
                    <a:pt x="237050" y="509659"/>
                  </a:lnTo>
                  <a:lnTo>
                    <a:pt x="474101" y="50965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5795428" y="3732069"/>
              <a:ext cx="474101" cy="509659"/>
            </a:xfrm>
            <a:custGeom>
              <a:avLst/>
              <a:gdLst/>
              <a:ahLst/>
              <a:cxnLst/>
              <a:rect l="0" t="0" r="0" b="0"/>
              <a:pathLst>
                <a:path>
                  <a:moveTo>
                    <a:pt x="0" y="509659"/>
                  </a:moveTo>
                  <a:lnTo>
                    <a:pt x="237050" y="509659"/>
                  </a:lnTo>
                  <a:lnTo>
                    <a:pt x="237050" y="0"/>
                  </a:lnTo>
                  <a:lnTo>
                    <a:pt x="474101"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5795428" y="2712750"/>
              <a:ext cx="474101" cy="1528977"/>
            </a:xfrm>
            <a:custGeom>
              <a:avLst/>
              <a:gdLst/>
              <a:ahLst/>
              <a:cxnLst/>
              <a:rect l="0" t="0" r="0" b="0"/>
              <a:pathLst>
                <a:path>
                  <a:moveTo>
                    <a:pt x="0" y="1528977"/>
                  </a:moveTo>
                  <a:lnTo>
                    <a:pt x="237050" y="1528977"/>
                  </a:lnTo>
                  <a:lnTo>
                    <a:pt x="237050" y="0"/>
                  </a:lnTo>
                  <a:lnTo>
                    <a:pt x="474101"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4738016" y="3712017"/>
              <a:ext cx="1057412" cy="891213"/>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5961162" y="2183458"/>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xuất</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tưởng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tập</a:t>
              </a:r>
              <a:r>
                <a:rPr lang="en-US" sz="2800" kern="1200" dirty="0" smtClean="0">
                  <a:latin typeface="Times New Roman" panose="02020603050405020304" pitchFamily="18" charset="0"/>
                  <a:cs typeface="Times New Roman" panose="02020603050405020304" pitchFamily="18" charset="0"/>
                </a:rPr>
                <a:t> san </a:t>
              </a:r>
              <a:r>
                <a:rPr lang="en-US" sz="2800" kern="1200" dirty="0" err="1" smtClean="0">
                  <a:latin typeface="Times New Roman" panose="02020603050405020304" pitchFamily="18" charset="0"/>
                  <a:cs typeface="Times New Roman" panose="02020603050405020304" pitchFamily="18" charset="0"/>
                </a:rPr>
                <a:t>dưới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quyển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5961162" y="3202776"/>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Đề</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xuất</a:t>
              </a:r>
              <a:r>
                <a:rPr lang="en-US" sz="2600" kern="1200" dirty="0" smtClean="0">
                  <a:latin typeface="Times New Roman" panose="02020603050405020304" pitchFamily="18" charset="0"/>
                  <a:cs typeface="Times New Roman" panose="02020603050405020304" pitchFamily="18" charset="0"/>
                </a:rPr>
                <a:t> ý </a:t>
              </a:r>
              <a:r>
                <a:rPr lang="en-US" sz="2600" kern="1200" dirty="0" err="1" smtClean="0">
                  <a:latin typeface="Times New Roman" panose="02020603050405020304" pitchFamily="18" charset="0"/>
                  <a:cs typeface="Times New Roman" panose="02020603050405020304" pitchFamily="18" charset="0"/>
                </a:rPr>
                <a:t>kiến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nội</a:t>
              </a:r>
              <a:r>
                <a:rPr lang="en-US" sz="2600" kern="1200" dirty="0" smtClean="0">
                  <a:latin typeface="Times New Roman" panose="02020603050405020304" pitchFamily="18" charset="0"/>
                  <a:cs typeface="Times New Roman" panose="02020603050405020304" pitchFamily="18" charset="0"/>
                </a:rPr>
                <a:t> dung </a:t>
              </a:r>
              <a:r>
                <a:rPr lang="en-US" sz="2600" kern="1200" dirty="0" err="1" smtClean="0">
                  <a:latin typeface="Times New Roman" panose="02020603050405020304" pitchFamily="18" charset="0"/>
                  <a:cs typeface="Times New Roman" panose="02020603050405020304" pitchFamily="18" charset="0"/>
                </a:rPr>
                <a:t>nên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phong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phú</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như</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có</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bài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nhạc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tay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chủ</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điểm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thầy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cô</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5961162" y="4222095"/>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xuất</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chụp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lớp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thầy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cô</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gũi</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5961162" y="5241413"/>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lớp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chuẩn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tặng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thầy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cô</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9590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8685" y="1130300"/>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400514" y="2311584"/>
            <a:ext cx="103105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1537724" y="2204984"/>
            <a:ext cx="9129251" cy="3929116"/>
            <a:chOff x="4738016" y="2183458"/>
            <a:chExt cx="3812365" cy="3929116"/>
          </a:xfrm>
        </p:grpSpPr>
        <p:sp>
          <p:nvSpPr>
            <p:cNvPr id="12" name="Freeform 11"/>
            <p:cNvSpPr/>
            <p:nvPr/>
          </p:nvSpPr>
          <p:spPr>
            <a:xfrm>
              <a:off x="5795428" y="4241728"/>
              <a:ext cx="474101" cy="1528977"/>
            </a:xfrm>
            <a:custGeom>
              <a:avLst/>
              <a:gdLst/>
              <a:ahLst/>
              <a:cxnLst/>
              <a:rect l="0" t="0" r="0" b="0"/>
              <a:pathLst>
                <a:path>
                  <a:moveTo>
                    <a:pt x="0" y="0"/>
                  </a:moveTo>
                  <a:lnTo>
                    <a:pt x="237050" y="0"/>
                  </a:lnTo>
                  <a:lnTo>
                    <a:pt x="237050" y="1528977"/>
                  </a:lnTo>
                  <a:lnTo>
                    <a:pt x="474101" y="152897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5795428" y="4241728"/>
              <a:ext cx="474101" cy="509659"/>
            </a:xfrm>
            <a:custGeom>
              <a:avLst/>
              <a:gdLst/>
              <a:ahLst/>
              <a:cxnLst/>
              <a:rect l="0" t="0" r="0" b="0"/>
              <a:pathLst>
                <a:path>
                  <a:moveTo>
                    <a:pt x="0" y="0"/>
                  </a:moveTo>
                  <a:lnTo>
                    <a:pt x="237050" y="0"/>
                  </a:lnTo>
                  <a:lnTo>
                    <a:pt x="237050" y="509659"/>
                  </a:lnTo>
                  <a:lnTo>
                    <a:pt x="474101" y="50965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5795428" y="3732069"/>
              <a:ext cx="474101" cy="509659"/>
            </a:xfrm>
            <a:custGeom>
              <a:avLst/>
              <a:gdLst/>
              <a:ahLst/>
              <a:cxnLst/>
              <a:rect l="0" t="0" r="0" b="0"/>
              <a:pathLst>
                <a:path>
                  <a:moveTo>
                    <a:pt x="0" y="509659"/>
                  </a:moveTo>
                  <a:lnTo>
                    <a:pt x="237050" y="509659"/>
                  </a:lnTo>
                  <a:lnTo>
                    <a:pt x="237050" y="0"/>
                  </a:lnTo>
                  <a:lnTo>
                    <a:pt x="474101"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5795428" y="2712750"/>
              <a:ext cx="474101" cy="1528977"/>
            </a:xfrm>
            <a:custGeom>
              <a:avLst/>
              <a:gdLst/>
              <a:ahLst/>
              <a:cxnLst/>
              <a:rect l="0" t="0" r="0" b="0"/>
              <a:pathLst>
                <a:path>
                  <a:moveTo>
                    <a:pt x="0" y="1528977"/>
                  </a:moveTo>
                  <a:lnTo>
                    <a:pt x="237050" y="1528977"/>
                  </a:lnTo>
                  <a:lnTo>
                    <a:pt x="237050" y="0"/>
                  </a:lnTo>
                  <a:lnTo>
                    <a:pt x="474101"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4738016" y="3712017"/>
              <a:ext cx="1057412" cy="891213"/>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vai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trò</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nghe</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7"/>
            <p:cNvSpPr/>
            <p:nvPr/>
          </p:nvSpPr>
          <p:spPr>
            <a:xfrm>
              <a:off x="5961162" y="2183458"/>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8"/>
            <p:cNvSpPr/>
            <p:nvPr/>
          </p:nvSpPr>
          <p:spPr>
            <a:xfrm>
              <a:off x="5961162" y="3202776"/>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9"/>
            <p:cNvSpPr/>
            <p:nvPr/>
          </p:nvSpPr>
          <p:spPr>
            <a:xfrm>
              <a:off x="5961162" y="4222095"/>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Freeform 20"/>
            <p:cNvSpPr/>
            <p:nvPr/>
          </p:nvSpPr>
          <p:spPr>
            <a:xfrm>
              <a:off x="5961162" y="5241413"/>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22" name="Rectangle 21"/>
          <p:cNvSpPr/>
          <p:nvPr/>
        </p:nvSpPr>
        <p:spPr>
          <a:xfrm>
            <a:off x="4446343" y="2204984"/>
            <a:ext cx="6220632" cy="830997"/>
          </a:xfrm>
          <a:prstGeom prst="rect">
            <a:avLst/>
          </a:prstGeom>
        </p:spPr>
        <p:txBody>
          <a:bodyPr wrap="square">
            <a:spAutoFit/>
          </a:bodyPr>
          <a:lstStyle/>
          <a:p>
            <a:pPr algn="just">
              <a:spcAft>
                <a:spcPts val="1200"/>
              </a:spcAft>
            </a:pPr>
            <a:r>
              <a:rPr lang="en-US" sz="2400" dirty="0" err="1">
                <a:solidFill>
                  <a:schemeClr val="bg1"/>
                </a:solidFill>
                <a:latin typeface="Times New Roman" panose="02020603050405020304" pitchFamily="18" charset="0"/>
                <a:ea typeface="Times New Roman" panose="02020603050405020304" pitchFamily="18" charset="0"/>
              </a:rPr>
              <a:t>Thiết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kế</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kế</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đáo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hơn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thành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quyển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giống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như</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sách</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4578687" y="3244383"/>
            <a:ext cx="5375400" cy="830997"/>
          </a:xfrm>
          <a:prstGeom prst="rect">
            <a:avLst/>
          </a:prstGeom>
        </p:spPr>
        <p:txBody>
          <a:bodyPr wrap="square">
            <a:spAutoFit/>
          </a:bodyPr>
          <a:lstStyle/>
          <a:p>
            <a:pPr algn="just">
              <a:spcAft>
                <a:spcPts val="1200"/>
              </a:spcAft>
            </a:pPr>
            <a:r>
              <a:rPr lang="en-US" sz="2400" dirty="0" err="1">
                <a:solidFill>
                  <a:schemeClr val="bg1"/>
                </a:solidFill>
                <a:latin typeface="Times New Roman" panose="02020603050405020304" pitchFamily="18" charset="0"/>
                <a:ea typeface="Times New Roman" panose="02020603050405020304" pitchFamily="18" charset="0"/>
              </a:rPr>
              <a:t>Nội</a:t>
            </a:r>
            <a:r>
              <a:rPr lang="en-US" sz="2400" dirty="0">
                <a:solidFill>
                  <a:schemeClr val="bg1"/>
                </a:solidFill>
                <a:latin typeface="Times New Roman" panose="02020603050405020304" pitchFamily="18" charset="0"/>
                <a:ea typeface="Times New Roman" panose="02020603050405020304" pitchFamily="18" charset="0"/>
              </a:rPr>
              <a:t> dung </a:t>
            </a:r>
            <a:r>
              <a:rPr lang="en-US" sz="2400" dirty="0" err="1">
                <a:solidFill>
                  <a:schemeClr val="bg1"/>
                </a:solidFill>
                <a:latin typeface="Times New Roman" panose="02020603050405020304" pitchFamily="18" charset="0"/>
                <a:ea typeface="Times New Roman" panose="02020603050405020304" pitchFamily="18" charset="0"/>
              </a:rPr>
              <a:t>cần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phú</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hơn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như</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thêm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bài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vè</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gian</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4517065" y="4263702"/>
            <a:ext cx="5191266" cy="830997"/>
          </a:xfrm>
          <a:prstGeom prst="rect">
            <a:avLst/>
          </a:prstGeom>
        </p:spPr>
        <p:txBody>
          <a:bodyPr wrap="square">
            <a:spAutoFit/>
          </a:bodyPr>
          <a:lstStyle/>
          <a:p>
            <a:pPr algn="just">
              <a:spcAft>
                <a:spcPts val="1200"/>
              </a:spcAft>
            </a:pPr>
            <a:r>
              <a:rPr lang="en-US" sz="2400" dirty="0" err="1">
                <a:solidFill>
                  <a:schemeClr val="bg1"/>
                </a:solidFill>
                <a:latin typeface="Times New Roman" panose="02020603050405020304" pitchFamily="18" charset="0"/>
                <a:ea typeface="Times New Roman" panose="02020603050405020304" pitchFamily="18" charset="0"/>
              </a:rPr>
              <a:t>Hình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ảnh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mang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thực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gũi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với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thầy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cô</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4585227" y="5262939"/>
            <a:ext cx="5054942" cy="830997"/>
          </a:xfrm>
          <a:prstGeom prst="rect">
            <a:avLst/>
          </a:prstGeom>
        </p:spPr>
        <p:txBody>
          <a:bodyPr wrap="square">
            <a:spAutoFit/>
          </a:bodyPr>
          <a:lstStyle/>
          <a:p>
            <a:pPr algn="just">
              <a:spcAft>
                <a:spcPts val="1200"/>
              </a:spcAft>
            </a:pPr>
            <a:r>
              <a:rPr lang="en-US" sz="2400" dirty="0">
                <a:solidFill>
                  <a:schemeClr val="bg1"/>
                </a:solidFill>
                <a:latin typeface="Times New Roman" panose="02020603050405020304" pitchFamily="18" charset="0"/>
                <a:ea typeface="Times New Roman" panose="02020603050405020304" pitchFamily="18" charset="0"/>
              </a:rPr>
              <a:t>Tri </a:t>
            </a:r>
            <a:r>
              <a:rPr lang="en-US" sz="2400" dirty="0" err="1">
                <a:solidFill>
                  <a:schemeClr val="bg1"/>
                </a:solidFill>
                <a:latin typeface="Times New Roman" panose="02020603050405020304" pitchFamily="18" charset="0"/>
                <a:ea typeface="Times New Roman" panose="02020603050405020304" pitchFamily="18" charset="0"/>
              </a:rPr>
              <a:t>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thầy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cô</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bằng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mục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nghệ</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lớp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tự</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chuẩn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bị</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337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8685" y="1130300"/>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2855229942"/>
              </p:ext>
            </p:extLst>
          </p:nvPr>
        </p:nvGraphicFramePr>
        <p:xfrm>
          <a:off x="685799" y="2094823"/>
          <a:ext cx="10833101" cy="3962400"/>
        </p:xfrm>
        <a:graphic>
          <a:graphicData uri="http://schemas.openxmlformats.org/drawingml/2006/table">
            <a:tbl>
              <a:tblPr firstRow="1" firstCol="1" bandRow="1" bandCol="1"/>
              <a:tblGrid>
                <a:gridCol w="2703901">
                  <a:extLst>
                    <a:ext uri="{9D8B030D-6E8A-4147-A177-3AD203B41FA5}">
                      <a16:colId xmlns:a16="http://schemas.microsoft.com/office/drawing/2014/main" xmlns="" val="2984135590"/>
                    </a:ext>
                  </a:extLst>
                </a:gridCol>
                <a:gridCol w="2713233">
                  <a:extLst>
                    <a:ext uri="{9D8B030D-6E8A-4147-A177-3AD203B41FA5}">
                      <a16:colId xmlns:a16="http://schemas.microsoft.com/office/drawing/2014/main" xmlns="" val="1576669059"/>
                    </a:ext>
                  </a:extLst>
                </a:gridCol>
                <a:gridCol w="2480628">
                  <a:extLst>
                    <a:ext uri="{9D8B030D-6E8A-4147-A177-3AD203B41FA5}">
                      <a16:colId xmlns:a16="http://schemas.microsoft.com/office/drawing/2014/main" xmlns="" val="1208256041"/>
                    </a:ext>
                  </a:extLst>
                </a:gridCol>
                <a:gridCol w="2935339">
                  <a:extLst>
                    <a:ext uri="{9D8B030D-6E8A-4147-A177-3AD203B41FA5}">
                      <a16:colId xmlns:a16="http://schemas.microsoft.com/office/drawing/2014/main" xmlns="" val="737199700"/>
                    </a:ext>
                  </a:extLst>
                </a:gridCol>
              </a:tblGrid>
              <a:tr h="0">
                <a:tc gridSpan="4">
                  <a:txBody>
                    <a:bodyPr/>
                    <a:lstStyle/>
                    <a:p>
                      <a:pPr algn="ctr">
                        <a:spcAft>
                          <a:spcPts val="0"/>
                        </a:spcAft>
                        <a:tabLst>
                          <a:tab pos="90170" algn="l"/>
                          <a:tab pos="180340" algn="l"/>
                        </a:tabLst>
                      </a:pPr>
                      <a:r>
                        <a:rPr lang="es-MX" sz="2000" b="1" kern="100" dirty="0">
                          <a:effectLst/>
                          <a:latin typeface="Times New Roman" panose="02020603050405020304" pitchFamily="18" charset="0"/>
                          <a:ea typeface="SimSun" panose="02010600030101010101" pitchFamily="2" charset="-122"/>
                        </a:rPr>
                        <a:t>PHIẾU TIÊU CHÍ ĐÁNH GIÁ THEO TIÊU CHÍ</a:t>
                      </a: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Nhóm</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667878479"/>
                  </a:ext>
                </a:extLst>
              </a:tr>
              <a:tr h="0">
                <a:tc>
                  <a:txBody>
                    <a:bodyPr/>
                    <a:lstStyle/>
                    <a:p>
                      <a:pPr algn="just">
                        <a:spcAft>
                          <a:spcPts val="0"/>
                        </a:spcAft>
                        <a:tabLst>
                          <a:tab pos="90170" algn="l"/>
                          <a:tab pos="180340" algn="l"/>
                        </a:tabLst>
                      </a:pPr>
                      <a:r>
                        <a:rPr lang="en-US" sz="2000" kern="100" dirty="0" smtClean="0">
                          <a:effectLst/>
                          <a:latin typeface="Times New Roman" panose="02020603050405020304" pitchFamily="18" charset="0"/>
                          <a:ea typeface="SimSun" panose="02010600030101010101" pitchFamily="2" charset="-122"/>
                        </a:rPr>
                        <a:t>                    </a:t>
                      </a:r>
                      <a:r>
                        <a:rPr lang="en-US" sz="2000" kern="100" dirty="0" err="1" smtClean="0">
                          <a:effectLst/>
                          <a:latin typeface="Times New Roman" panose="02020603050405020304" pitchFamily="18" charset="0"/>
                          <a:ea typeface="SimSun" panose="02010600030101010101" pitchFamily="2" charset="-122"/>
                        </a:rPr>
                        <a:t>Mức</a:t>
                      </a:r>
                      <a:r>
                        <a:rPr lang="en-US" sz="2000" kern="100" baseline="0" dirty="0" smtClean="0">
                          <a:effectLst/>
                          <a:latin typeface="Times New Roman" panose="02020603050405020304" pitchFamily="18" charset="0"/>
                          <a:ea typeface="SimSun" panose="02010600030101010101" pitchFamily="2" charset="-122"/>
                        </a:rPr>
                        <a:t> </a:t>
                      </a:r>
                      <a:r>
                        <a:rPr lang="en-US" sz="2000" kern="100" baseline="0" dirty="0" err="1" smtClean="0">
                          <a:effectLst/>
                          <a:latin typeface="Times New Roman" panose="02020603050405020304" pitchFamily="18" charset="0"/>
                          <a:ea typeface="SimSun" panose="02010600030101010101" pitchFamily="2" charset="-122"/>
                        </a:rPr>
                        <a:t>độ</a:t>
                      </a:r>
                      <a:endParaRPr lang="en-US" sz="2000" kern="100" dirty="0" smtClean="0">
                        <a:effectLst/>
                        <a:latin typeface="Times New Roman" panose="02020603050405020304" pitchFamily="18" charset="0"/>
                        <a:ea typeface="SimSun" panose="02010600030101010101" pitchFamily="2" charset="-122"/>
                      </a:endParaRPr>
                    </a:p>
                    <a:p>
                      <a:pPr algn="just">
                        <a:spcAft>
                          <a:spcPts val="0"/>
                        </a:spcAft>
                        <a:tabLst>
                          <a:tab pos="90170" algn="l"/>
                          <a:tab pos="180340" algn="l"/>
                        </a:tabLst>
                      </a:pPr>
                      <a:r>
                        <a:rPr lang="en-US" sz="2000" kern="100" dirty="0" err="1" smtClean="0">
                          <a:effectLst/>
                          <a:latin typeface="Times New Roman" panose="02020603050405020304" pitchFamily="18" charset="0"/>
                          <a:ea typeface="SimSun" panose="02010600030101010101" pitchFamily="2" charset="-122"/>
                        </a:rPr>
                        <a:t>Tiêu</a:t>
                      </a:r>
                      <a:r>
                        <a:rPr lang="en-US" sz="2000" kern="100" dirty="0" smtClean="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chí</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Chưa</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đạt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Đạt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Tốt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49611435"/>
                  </a:ext>
                </a:extLst>
              </a:tr>
              <a:tr h="0">
                <a:tc>
                  <a:txBody>
                    <a:bodyPr/>
                    <a:lstStyle/>
                    <a:p>
                      <a:pPr algn="just">
                        <a:spcAft>
                          <a:spcPts val="0"/>
                        </a:spcAft>
                        <a:tabLst>
                          <a:tab pos="90170" algn="l"/>
                          <a:tab pos="180340" algn="l"/>
                        </a:tabLst>
                      </a:pPr>
                      <a:r>
                        <a:rPr lang="en-US" sz="2000" kern="100" dirty="0">
                          <a:effectLst/>
                          <a:latin typeface="Times New Roman" panose="02020603050405020304" pitchFamily="18" charset="0"/>
                          <a:ea typeface="SimSun" panose="02010600030101010101" pitchFamily="2" charset="-122"/>
                        </a:rPr>
                        <a:t>1. </a:t>
                      </a:r>
                      <a:r>
                        <a:rPr lang="en-US" sz="2000" kern="100" dirty="0" err="1">
                          <a:effectLst/>
                          <a:latin typeface="Times New Roman" panose="02020603050405020304" pitchFamily="18" charset="0"/>
                          <a:ea typeface="SimSun" panose="02010600030101010101" pitchFamily="2" charset="-122"/>
                        </a:rPr>
                        <a:t>Nội</a:t>
                      </a:r>
                      <a:r>
                        <a:rPr lang="en-US" sz="2000" kern="100" dirty="0">
                          <a:effectLst/>
                          <a:latin typeface="Times New Roman" panose="02020603050405020304" pitchFamily="18" charset="0"/>
                          <a:ea typeface="SimSun" panose="02010600030101010101" pitchFamily="2" charset="-122"/>
                        </a:rPr>
                        <a:t> dung </a:t>
                      </a:r>
                      <a:r>
                        <a:rPr lang="en-US" sz="2000" kern="100" dirty="0" err="1">
                          <a:effectLst/>
                          <a:latin typeface="Times New Roman" panose="02020603050405020304" pitchFamily="18" charset="0"/>
                          <a:ea typeface="SimSun" panose="02010600030101010101" pitchFamily="2" charset="-122"/>
                        </a:rPr>
                        <a:t>tóm</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tắt</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căn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cứ</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vào</a:t>
                      </a:r>
                      <a:r>
                        <a:rPr lang="en-US" sz="2000" kern="100" dirty="0">
                          <a:effectLst/>
                          <a:latin typeface="Times New Roman" panose="02020603050405020304" pitchFamily="18" charset="0"/>
                          <a:ea typeface="SimSun" panose="02010600030101010101" pitchFamily="2" charset="-122"/>
                        </a:rPr>
                        <a:t> ý </a:t>
                      </a:r>
                      <a:r>
                        <a:rPr lang="en-US" sz="2000" kern="100" dirty="0" err="1">
                          <a:effectLst/>
                          <a:latin typeface="Times New Roman" panose="02020603050405020304" pitchFamily="18" charset="0"/>
                          <a:ea typeface="SimSun" panose="02010600030101010101" pitchFamily="2" charset="-122"/>
                        </a:rPr>
                        <a:t>kiến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người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phát</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biểu</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Nội</a:t>
                      </a:r>
                      <a:r>
                        <a:rPr lang="en-US" sz="2000" kern="100" dirty="0">
                          <a:effectLst/>
                          <a:latin typeface="Times New Roman" panose="02020603050405020304" pitchFamily="18" charset="0"/>
                          <a:ea typeface="SimSun" panose="02010600030101010101" pitchFamily="2" charset="-122"/>
                        </a:rPr>
                        <a:t> dung </a:t>
                      </a:r>
                      <a:r>
                        <a:rPr lang="en-US" sz="2000" kern="100" dirty="0" err="1">
                          <a:effectLst/>
                          <a:latin typeface="Times New Roman" panose="02020603050405020304" pitchFamily="18" charset="0"/>
                          <a:ea typeface="SimSun" panose="02010600030101010101" pitchFamily="2" charset="-122"/>
                        </a:rPr>
                        <a:t>rời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rạc</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không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đúng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với</a:t>
                      </a:r>
                      <a:r>
                        <a:rPr lang="en-US" sz="2000" kern="100" dirty="0">
                          <a:effectLst/>
                          <a:latin typeface="Times New Roman" panose="02020603050405020304" pitchFamily="18" charset="0"/>
                          <a:ea typeface="SimSun" panose="02010600030101010101" pitchFamily="2" charset="-122"/>
                        </a:rPr>
                        <a:t> ý </a:t>
                      </a:r>
                      <a:r>
                        <a:rPr lang="en-US" sz="2000" kern="100" dirty="0" err="1">
                          <a:effectLst/>
                          <a:latin typeface="Times New Roman" panose="02020603050405020304" pitchFamily="18" charset="0"/>
                          <a:ea typeface="SimSun" panose="02010600030101010101" pitchFamily="2" charset="-122"/>
                        </a:rPr>
                        <a:t>kiến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người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nói</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Nội</a:t>
                      </a:r>
                      <a:r>
                        <a:rPr lang="en-US" sz="2000" kern="100" dirty="0">
                          <a:effectLst/>
                          <a:latin typeface="Times New Roman" panose="02020603050405020304" pitchFamily="18" charset="0"/>
                          <a:ea typeface="SimSun" panose="02010600030101010101" pitchFamily="2" charset="-122"/>
                        </a:rPr>
                        <a:t> dung </a:t>
                      </a:r>
                      <a:r>
                        <a:rPr lang="en-US" sz="2000" kern="100" dirty="0" err="1">
                          <a:effectLst/>
                          <a:latin typeface="Times New Roman" panose="02020603050405020304" pitchFamily="18" charset="0"/>
                          <a:ea typeface="SimSun" panose="02010600030101010101" pitchFamily="2" charset="-122"/>
                        </a:rPr>
                        <a:t>tương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đối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phù</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hợp</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với</a:t>
                      </a:r>
                      <a:r>
                        <a:rPr lang="en-US" sz="2000" kern="100" dirty="0">
                          <a:effectLst/>
                          <a:latin typeface="Times New Roman" panose="02020603050405020304" pitchFamily="18" charset="0"/>
                          <a:ea typeface="SimSun" panose="02010600030101010101" pitchFamily="2" charset="-122"/>
                        </a:rPr>
                        <a:t> ý </a:t>
                      </a:r>
                      <a:r>
                        <a:rPr lang="en-US" sz="2000" kern="100" dirty="0" err="1">
                          <a:effectLst/>
                          <a:latin typeface="Times New Roman" panose="02020603050405020304" pitchFamily="18" charset="0"/>
                          <a:ea typeface="SimSun" panose="02010600030101010101" pitchFamily="2" charset="-122"/>
                        </a:rPr>
                        <a:t>kiến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người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nói</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Nội dung phù hợp với ý kiến người nói, bám sát sự trình bình của người nói.</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9605074"/>
                  </a:ext>
                </a:extLst>
              </a:tr>
              <a:tr h="0">
                <a:tc>
                  <a:txBody>
                    <a:bodyPr/>
                    <a:lstStyle/>
                    <a:p>
                      <a:pPr algn="just">
                        <a:spcAft>
                          <a:spcPts val="0"/>
                        </a:spcAft>
                        <a:tabLst>
                          <a:tab pos="90170" algn="l"/>
                          <a:tab pos="180340" algn="l"/>
                        </a:tabLst>
                      </a:pPr>
                      <a:r>
                        <a:rPr lang="en-US" sz="2000" kern="100" dirty="0">
                          <a:effectLst/>
                          <a:latin typeface="Times New Roman" panose="02020603050405020304" pitchFamily="18" charset="0"/>
                          <a:ea typeface="SimSun" panose="02010600030101010101" pitchFamily="2" charset="-122"/>
                        </a:rPr>
                        <a:t>2. </a:t>
                      </a:r>
                      <a:r>
                        <a:rPr lang="en-US" sz="2000" kern="100" dirty="0" err="1">
                          <a:effectLst/>
                          <a:latin typeface="Times New Roman" panose="02020603050405020304" pitchFamily="18" charset="0"/>
                          <a:ea typeface="SimSun" panose="02010600030101010101" pitchFamily="2" charset="-122"/>
                        </a:rPr>
                        <a:t>Tóm</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lược</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được</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các</a:t>
                      </a:r>
                      <a:r>
                        <a:rPr lang="en-US" sz="2000" kern="100" dirty="0">
                          <a:effectLst/>
                          <a:latin typeface="Times New Roman" panose="02020603050405020304" pitchFamily="18" charset="0"/>
                          <a:ea typeface="SimSun" panose="02010600030101010101" pitchFamily="2" charset="-122"/>
                        </a:rPr>
                        <a:t> ý </a:t>
                      </a:r>
                      <a:r>
                        <a:rPr lang="en-US" sz="2000" kern="100" dirty="0" err="1">
                          <a:effectLst/>
                          <a:latin typeface="Times New Roman" panose="02020603050405020304" pitchFamily="18" charset="0"/>
                          <a:ea typeface="SimSun" panose="02010600030101010101" pitchFamily="2" charset="-122"/>
                        </a:rPr>
                        <a:t>chính</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Không tóm lược được ý chính</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Có</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vài</a:t>
                      </a:r>
                      <a:r>
                        <a:rPr lang="en-US" sz="2000" kern="100" dirty="0">
                          <a:effectLst/>
                          <a:latin typeface="Times New Roman" panose="02020603050405020304" pitchFamily="18" charset="0"/>
                          <a:ea typeface="SimSun" panose="02010600030101010101" pitchFamily="2" charset="-122"/>
                        </a:rPr>
                        <a:t> ý </a:t>
                      </a:r>
                      <a:r>
                        <a:rPr lang="en-US" sz="2000" kern="100" dirty="0" err="1">
                          <a:effectLst/>
                          <a:latin typeface="Times New Roman" panose="02020603050405020304" pitchFamily="18" charset="0"/>
                          <a:ea typeface="SimSun" panose="02010600030101010101" pitchFamily="2" charset="-122"/>
                        </a:rPr>
                        <a:t>chính</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không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lan</a:t>
                      </a:r>
                      <a:r>
                        <a:rPr lang="en-US" sz="2000" kern="100" dirty="0">
                          <a:effectLst/>
                          <a:latin typeface="Times New Roman" panose="02020603050405020304" pitchFamily="18" charset="0"/>
                          <a:ea typeface="SimSun" panose="02010600030101010101" pitchFamily="2" charset="-122"/>
                        </a:rPr>
                        <a:t> man.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Đầy đủ ý chính.</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39154895"/>
                  </a:ext>
                </a:extLst>
              </a:tr>
              <a:tr h="0">
                <a:tc>
                  <a:txBody>
                    <a:bodyPr/>
                    <a:lstStyle/>
                    <a:p>
                      <a:pPr algn="just">
                        <a:spcAft>
                          <a:spcPts val="0"/>
                        </a:spcAft>
                        <a:tabLst>
                          <a:tab pos="90170" algn="l"/>
                          <a:tab pos="180340" algn="l"/>
                        </a:tabLst>
                      </a:pPr>
                      <a:r>
                        <a:rPr lang="en-US" sz="2000" kern="100" dirty="0">
                          <a:effectLst/>
                          <a:latin typeface="Times New Roman" panose="02020603050405020304" pitchFamily="18" charset="0"/>
                          <a:ea typeface="SimSun" panose="02010600030101010101" pitchFamily="2" charset="-122"/>
                        </a:rPr>
                        <a:t>3. </a:t>
                      </a:r>
                      <a:r>
                        <a:rPr lang="en-US" sz="2000" kern="100" dirty="0" err="1">
                          <a:effectLst/>
                          <a:latin typeface="Times New Roman" panose="02020603050405020304" pitchFamily="18" charset="0"/>
                          <a:ea typeface="SimSun" panose="02010600030101010101" pitchFamily="2" charset="-122"/>
                        </a:rPr>
                        <a:t>Trình</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bày</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rõ</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ràng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sạch</a:t>
                      </a:r>
                      <a:r>
                        <a:rPr lang="en-US" sz="2000" kern="100" dirty="0">
                          <a:effectLst/>
                          <a:latin typeface="Times New Roman" panose="02020603050405020304" pitchFamily="18" charset="0"/>
                          <a:ea typeface="SimSun" panose="02010600030101010101" pitchFamily="2" charset="-122"/>
                        </a:rPr>
                        <a:t> , </a:t>
                      </a:r>
                      <a:r>
                        <a:rPr lang="en-US" sz="2000" kern="100" dirty="0" err="1">
                          <a:effectLst/>
                          <a:latin typeface="Times New Roman" panose="02020603050405020304" pitchFamily="18" charset="0"/>
                          <a:ea typeface="SimSun" panose="02010600030101010101" pitchFamily="2" charset="-122"/>
                        </a:rPr>
                        <a:t>đẹp</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Cẩu thả trong trình bày.</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Tương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đối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cẩn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thận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với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việc</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trình</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bày</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Trình bày sạch đẹp.</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85983967"/>
                  </a:ext>
                </a:extLst>
              </a:tr>
              <a:tr h="0">
                <a:tc>
                  <a:txBody>
                    <a:bodyPr/>
                    <a:lstStyle/>
                    <a:p>
                      <a:pPr algn="just">
                        <a:spcAft>
                          <a:spcPts val="0"/>
                        </a:spcAft>
                        <a:tabLst>
                          <a:tab pos="90170" algn="l"/>
                          <a:tab pos="180340" algn="l"/>
                        </a:tabLst>
                      </a:pPr>
                      <a:r>
                        <a:rPr lang="en-US" sz="2000" kern="100" dirty="0">
                          <a:effectLst/>
                          <a:latin typeface="Times New Roman" panose="02020603050405020304" pitchFamily="18" charset="0"/>
                          <a:ea typeface="SimSun" panose="02010600030101010101" pitchFamily="2" charset="-122"/>
                        </a:rPr>
                        <a:t>4. </a:t>
                      </a:r>
                      <a:r>
                        <a:rPr lang="en-US" sz="2000" kern="100" dirty="0" err="1">
                          <a:effectLst/>
                          <a:latin typeface="Times New Roman" panose="02020603050405020304" pitchFamily="18" charset="0"/>
                          <a:ea typeface="SimSun" panose="02010600030101010101" pitchFamily="2" charset="-122"/>
                        </a:rPr>
                        <a:t>Có</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sự</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quan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sát</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người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trình</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bày</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Không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chú</a:t>
                      </a:r>
                      <a:r>
                        <a:rPr lang="en-US" sz="2000" kern="100" dirty="0">
                          <a:effectLst/>
                          <a:latin typeface="Times New Roman" panose="02020603050405020304" pitchFamily="18" charset="0"/>
                          <a:ea typeface="SimSun" panose="02010600030101010101" pitchFamily="2" charset="-122"/>
                        </a:rPr>
                        <a:t> ý.</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Về</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cơ</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bản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có</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sự</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quan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sát</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Quan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sát</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tốt</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người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trình</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bày</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08919509"/>
                  </a:ext>
                </a:extLst>
              </a:tr>
            </a:tbl>
          </a:graphicData>
        </a:graphic>
      </p:graphicFrame>
    </p:spTree>
    <p:extLst>
      <p:ext uri="{BB962C8B-B14F-4D97-AF65-F5344CB8AC3E}">
        <p14:creationId xmlns:p14="http://schemas.microsoft.com/office/powerpoint/2010/main" val="370925666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VẬN</a:t>
            </a:r>
            <a:r>
              <a:rPr kumimoji="0" lang="en-US" sz="2800" b="1" i="0" u="none" strike="noStrike" kern="1200" cap="none" spc="0" normalizeH="0" noProof="0" dirty="0" smtClean="0">
                <a:ln>
                  <a:noFill/>
                </a:ln>
                <a:solidFill>
                  <a:schemeClr val="tx1"/>
                </a:solidFill>
                <a:effectLst/>
                <a:uLnTx/>
                <a:uFillTx/>
                <a:latin typeface="Times New Roman" panose="02020603050405020304" pitchFamily="18" charset="0"/>
                <a:cs typeface="Times New Roman" panose="02020603050405020304" pitchFamily="18" charset="0"/>
              </a:rPr>
              <a:t> DỤNG</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3412798913"/>
              </p:ext>
            </p:extLst>
          </p:nvPr>
        </p:nvGraphicFramePr>
        <p:xfrm>
          <a:off x="673099" y="1517153"/>
          <a:ext cx="10833099" cy="4724400"/>
        </p:xfrm>
        <a:graphic>
          <a:graphicData uri="http://schemas.openxmlformats.org/drawingml/2006/table">
            <a:tbl>
              <a:tblPr firstRow="1" firstCol="1" bandRow="1" bandCol="1"/>
              <a:tblGrid>
                <a:gridCol w="2721077">
                  <a:extLst>
                    <a:ext uri="{9D8B030D-6E8A-4147-A177-3AD203B41FA5}">
                      <a16:colId xmlns:a16="http://schemas.microsoft.com/office/drawing/2014/main" xmlns="" val="557716701"/>
                    </a:ext>
                  </a:extLst>
                </a:gridCol>
                <a:gridCol w="3170904">
                  <a:extLst>
                    <a:ext uri="{9D8B030D-6E8A-4147-A177-3AD203B41FA5}">
                      <a16:colId xmlns:a16="http://schemas.microsoft.com/office/drawing/2014/main" xmlns="" val="2694399012"/>
                    </a:ext>
                  </a:extLst>
                </a:gridCol>
                <a:gridCol w="4941118">
                  <a:extLst>
                    <a:ext uri="{9D8B030D-6E8A-4147-A177-3AD203B41FA5}">
                      <a16:colId xmlns:a16="http://schemas.microsoft.com/office/drawing/2014/main" xmlns="" val="4220476985"/>
                    </a:ext>
                  </a:extLst>
                </a:gridCol>
              </a:tblGrid>
              <a:tr h="866044">
                <a:tc>
                  <a:txBody>
                    <a:bodyPr/>
                    <a:lstStyle/>
                    <a:p>
                      <a:pPr algn="ctr">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rPr>
                        <a:t>Cột</a:t>
                      </a:r>
                      <a:r>
                        <a:rPr lang="en-US" sz="2000" b="1" dirty="0">
                          <a:solidFill>
                            <a:srgbClr val="FF0000"/>
                          </a:solidFill>
                          <a:effectLst/>
                          <a:latin typeface="Times New Roman" panose="02020603050405020304" pitchFamily="18" charset="0"/>
                          <a:ea typeface="Times New Roman" panose="02020603050405020304" pitchFamily="18" charset="0"/>
                        </a:rPr>
                        <a:t> K</a:t>
                      </a:r>
                      <a:endParaRPr lang="en-US" sz="2000" dirty="0">
                        <a:effectLst/>
                        <a:latin typeface="Times New Roman" panose="02020603050405020304" pitchFamily="18" charset="0"/>
                        <a:ea typeface="Times New Roman" panose="02020603050405020304" pitchFamily="18" charset="0"/>
                      </a:endParaRPr>
                    </a:p>
                    <a:p>
                      <a:pPr algn="just">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điều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em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đã</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biết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khi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thực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hiện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việc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tóm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tắt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nội</a:t>
                      </a:r>
                      <a:r>
                        <a:rPr lang="en-US" sz="2000" dirty="0">
                          <a:solidFill>
                            <a:srgbClr val="0D0D0D"/>
                          </a:solidFill>
                          <a:effectLst/>
                          <a:latin typeface="Times New Roman" panose="02020603050405020304" pitchFamily="18" charset="0"/>
                          <a:ea typeface="Times New Roman" panose="02020603050405020304" pitchFamily="18" charset="0"/>
                        </a:rPr>
                        <a:t> dung </a:t>
                      </a:r>
                      <a:r>
                        <a:rPr lang="en-US" sz="2000" dirty="0" err="1">
                          <a:solidFill>
                            <a:srgbClr val="0D0D0D"/>
                          </a:solidFill>
                          <a:effectLst/>
                          <a:latin typeface="Times New Roman" panose="02020603050405020304" pitchFamily="18" charset="0"/>
                          <a:ea typeface="Times New Roman" panose="02020603050405020304" pitchFamily="18" charset="0"/>
                        </a:rPr>
                        <a:t>trình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bày</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khác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trong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một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b="1"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cuộc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họp</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cuộc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thảo</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luận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thuyết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trình</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6829" marR="668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rPr>
                        <a:t>Cột</a:t>
                      </a:r>
                      <a:r>
                        <a:rPr lang="en-US" sz="2000" b="1" dirty="0">
                          <a:solidFill>
                            <a:srgbClr val="FF0000"/>
                          </a:solidFill>
                          <a:effectLst/>
                          <a:latin typeface="Times New Roman" panose="02020603050405020304" pitchFamily="18" charset="0"/>
                          <a:ea typeface="Times New Roman" panose="02020603050405020304" pitchFamily="18" charset="0"/>
                        </a:rPr>
                        <a:t> W</a:t>
                      </a:r>
                      <a:endParaRPr lang="en-US" sz="2000" dirty="0">
                        <a:effectLst/>
                        <a:latin typeface="Times New Roman" panose="02020603050405020304" pitchFamily="18" charset="0"/>
                        <a:ea typeface="Times New Roman" panose="02020603050405020304" pitchFamily="18" charset="0"/>
                      </a:endParaRPr>
                    </a:p>
                    <a:p>
                      <a:pPr algn="just">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điều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em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muốn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biết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thêm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nhắc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lại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để</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làm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tốt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khi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thực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hiện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việc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tóm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tắt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nội</a:t>
                      </a:r>
                      <a:r>
                        <a:rPr lang="en-US" sz="2000" dirty="0">
                          <a:solidFill>
                            <a:srgbClr val="0D0D0D"/>
                          </a:solidFill>
                          <a:effectLst/>
                          <a:latin typeface="Times New Roman" panose="02020603050405020304" pitchFamily="18" charset="0"/>
                          <a:ea typeface="Times New Roman" panose="02020603050405020304" pitchFamily="18" charset="0"/>
                        </a:rPr>
                        <a:t> dung </a:t>
                      </a:r>
                      <a:r>
                        <a:rPr lang="en-US" sz="2000" dirty="0" err="1">
                          <a:solidFill>
                            <a:srgbClr val="0D0D0D"/>
                          </a:solidFill>
                          <a:effectLst/>
                          <a:latin typeface="Times New Roman" panose="02020603050405020304" pitchFamily="18" charset="0"/>
                          <a:ea typeface="Times New Roman" panose="02020603050405020304" pitchFamily="18" charset="0"/>
                        </a:rPr>
                        <a:t>trình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bày</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khác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trong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một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b="1"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cuộc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họp</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cuộc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thảo</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luận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thuyết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trình</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6829" marR="668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2000" b="1">
                          <a:solidFill>
                            <a:srgbClr val="FF0000"/>
                          </a:solidFill>
                          <a:effectLst/>
                          <a:latin typeface="Times New Roman" panose="02020603050405020304" pitchFamily="18" charset="0"/>
                          <a:ea typeface="Times New Roman" panose="02020603050405020304" pitchFamily="18" charset="0"/>
                        </a:rPr>
                        <a:t>Cột L</a:t>
                      </a:r>
                      <a:endParaRPr lang="en-US" sz="2000">
                        <a:effectLst/>
                        <a:latin typeface="Times New Roman" panose="02020603050405020304" pitchFamily="18" charset="0"/>
                        <a:ea typeface="Times New Roman" panose="02020603050405020304" pitchFamily="18" charset="0"/>
                      </a:endParaRPr>
                    </a:p>
                    <a:p>
                      <a:pPr algn="just">
                        <a:spcAft>
                          <a:spcPts val="0"/>
                        </a:spcAft>
                      </a:pPr>
                      <a:r>
                        <a:rPr lang="en-US" sz="2000">
                          <a:solidFill>
                            <a:srgbClr val="0D0D0D"/>
                          </a:solidFill>
                          <a:effectLst/>
                          <a:latin typeface="Times New Roman" panose="02020603050405020304" pitchFamily="18" charset="0"/>
                          <a:ea typeface="Times New Roman" panose="02020603050405020304" pitchFamily="18" charset="0"/>
                        </a:rPr>
                        <a:t>Những điều em rút ra sau phần thực hành bài tập việc tóm tắt nội dung trình bày của người khác trong một </a:t>
                      </a:r>
                      <a:r>
                        <a:rPr lang="en-US" sz="2000" b="1">
                          <a:solidFill>
                            <a:srgbClr val="0D0D0D"/>
                          </a:solidFill>
                          <a:effectLst/>
                          <a:latin typeface="Times New Roman" panose="02020603050405020304" pitchFamily="18" charset="0"/>
                          <a:ea typeface="MS Mincho"/>
                        </a:rPr>
                        <a:t> </a:t>
                      </a:r>
                      <a:r>
                        <a:rPr lang="en-US" sz="2000">
                          <a:solidFill>
                            <a:srgbClr val="0D0D0D"/>
                          </a:solidFill>
                          <a:effectLst/>
                          <a:latin typeface="Times New Roman" panose="02020603050405020304" pitchFamily="18" charset="0"/>
                          <a:ea typeface="MS Mincho"/>
                        </a:rPr>
                        <a:t>cuộc họp, cuộc thảo luận, thuyết trình...</a:t>
                      </a:r>
                      <a:endParaRPr lang="en-US" sz="2000">
                        <a:effectLst/>
                        <a:latin typeface="Times New Roman" panose="02020603050405020304" pitchFamily="18" charset="0"/>
                        <a:ea typeface="Times New Roman" panose="02020603050405020304" pitchFamily="18" charset="0"/>
                      </a:endParaRPr>
                    </a:p>
                  </a:txBody>
                  <a:tcPr marL="66829" marR="668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91685309"/>
                  </a:ext>
                </a:extLst>
              </a:tr>
              <a:tr h="1981567">
                <a:tc>
                  <a:txBody>
                    <a:bodyPr/>
                    <a:lstStyle/>
                    <a:p>
                      <a:pPr marL="342900" lvl="0" indent="-342900">
                        <a:spcAft>
                          <a:spcPts val="0"/>
                        </a:spcAft>
                        <a:buSzPts val="1400"/>
                        <a:buFont typeface="Times New Roman" panose="02020603050405020304" pitchFamily="18" charset="0"/>
                        <a:buChar char="-"/>
                      </a:pPr>
                      <a:r>
                        <a:rPr lang="en-US" sz="2000">
                          <a:solidFill>
                            <a:srgbClr val="0D0D0D"/>
                          </a:solidFill>
                          <a:effectLst/>
                          <a:latin typeface="Times New Roman" panose="02020603050405020304" pitchFamily="18" charset="0"/>
                          <a:ea typeface="Times New Roman" panose="02020603050405020304" pitchFamily="18" charset="0"/>
                        </a:rPr>
                        <a:t>Lắng nghe</a:t>
                      </a:r>
                      <a:endParaRPr lang="en-US" sz="2000">
                        <a:effectLst/>
                        <a:latin typeface="Times New Roman" panose="02020603050405020304" pitchFamily="18" charset="0"/>
                        <a:ea typeface="Times New Roman" panose="02020603050405020304" pitchFamily="18" charset="0"/>
                      </a:endParaRPr>
                    </a:p>
                    <a:p>
                      <a:pPr marL="342900" lvl="0" indent="-342900">
                        <a:spcAft>
                          <a:spcPts val="0"/>
                        </a:spcAft>
                        <a:buSzPts val="1400"/>
                        <a:buFont typeface="Times New Roman" panose="02020603050405020304" pitchFamily="18" charset="0"/>
                        <a:buChar char="-"/>
                      </a:pPr>
                      <a:r>
                        <a:rPr lang="en-US" sz="2000">
                          <a:solidFill>
                            <a:srgbClr val="0D0D0D"/>
                          </a:solidFill>
                          <a:effectLst/>
                          <a:latin typeface="Times New Roman" panose="02020603050405020304" pitchFamily="18" charset="0"/>
                          <a:ea typeface="Times New Roman" panose="02020603050405020304" pitchFamily="18" charset="0"/>
                        </a:rPr>
                        <a:t>Ghi chép ý chính</a:t>
                      </a:r>
                      <a:endParaRPr lang="en-US" sz="2000">
                        <a:effectLst/>
                        <a:latin typeface="Times New Roman" panose="02020603050405020304" pitchFamily="18" charset="0"/>
                        <a:ea typeface="Times New Roman" panose="02020603050405020304" pitchFamily="18" charset="0"/>
                      </a:endParaRPr>
                    </a:p>
                    <a:p>
                      <a:pPr marL="342900" lvl="0" indent="-342900">
                        <a:spcAft>
                          <a:spcPts val="0"/>
                        </a:spcAft>
                        <a:buSzPts val="1400"/>
                        <a:buFont typeface="Times New Roman" panose="02020603050405020304" pitchFamily="18" charset="0"/>
                        <a:buChar char="-"/>
                      </a:pPr>
                      <a:r>
                        <a:rPr lang="en-US" sz="2000">
                          <a:solidFill>
                            <a:srgbClr val="0D0D0D"/>
                          </a:solidFill>
                          <a:effectLst/>
                          <a:latin typeface="Times New Roman" panose="02020603050405020304" pitchFamily="18" charset="0"/>
                          <a:ea typeface="Times New Roman" panose="02020603050405020304" pitchFamily="18" charset="0"/>
                        </a:rPr>
                        <a:t>Trao đổi với bạn...</a:t>
                      </a:r>
                      <a:endParaRPr lang="en-US" sz="2000">
                        <a:effectLst/>
                        <a:latin typeface="Times New Roman" panose="02020603050405020304" pitchFamily="18" charset="0"/>
                        <a:ea typeface="Times New Roman" panose="02020603050405020304" pitchFamily="18" charset="0"/>
                      </a:endParaRPr>
                    </a:p>
                  </a:txBody>
                  <a:tcPr marL="66829" marR="668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rPr>
                        <a:t>Cách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nghe</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như</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thế</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nào</a:t>
                      </a:r>
                      <a:endParaRPr lang="en-US" sz="2000" dirty="0">
                        <a:effectLst/>
                        <a:latin typeface="Times New Roman" panose="02020603050405020304" pitchFamily="18" charset="0"/>
                        <a:ea typeface="Times New Roman" panose="02020603050405020304" pitchFamily="18" charset="0"/>
                      </a:endParaRPr>
                    </a:p>
                    <a:p>
                      <a:pPr>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rPr>
                        <a:t>Cách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ghi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gì</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cho</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đảm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bản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nội</a:t>
                      </a:r>
                      <a:r>
                        <a:rPr lang="en-US" sz="2000" dirty="0">
                          <a:solidFill>
                            <a:srgbClr val="0D0D0D"/>
                          </a:solidFill>
                          <a:effectLst/>
                          <a:latin typeface="Times New Roman" panose="02020603050405020304" pitchFamily="18" charset="0"/>
                          <a:ea typeface="Times New Roman" panose="02020603050405020304" pitchFamily="18" charset="0"/>
                        </a:rPr>
                        <a:t> dung </a:t>
                      </a:r>
                      <a:endParaRPr lang="en-US" sz="2000" dirty="0">
                        <a:effectLst/>
                        <a:latin typeface="Times New Roman" panose="02020603050405020304" pitchFamily="18" charset="0"/>
                        <a:ea typeface="Times New Roman" panose="02020603050405020304" pitchFamily="18" charset="0"/>
                      </a:endParaRPr>
                    </a:p>
                  </a:txBody>
                  <a:tcPr marL="66829" marR="668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000" dirty="0" err="1">
                          <a:effectLst/>
                          <a:latin typeface="Times New Roman" panose="02020603050405020304" pitchFamily="18" charset="0"/>
                          <a:ea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thảo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nội</a:t>
                      </a:r>
                      <a:r>
                        <a:rPr lang="en-US" sz="2000" dirty="0">
                          <a:effectLst/>
                          <a:latin typeface="Times New Roman" panose="02020603050405020304" pitchFamily="18" charset="0"/>
                          <a:ea typeface="Times New Roman" panose="02020603050405020304" pitchFamily="18" charset="0"/>
                        </a:rPr>
                        <a:t> dung </a:t>
                      </a:r>
                      <a:r>
                        <a:rPr lang="en-US" sz="2000" dirty="0" err="1">
                          <a:effectLst/>
                          <a:latin typeface="Times New Roman" panose="02020603050405020304" pitchFamily="18" charset="0"/>
                          <a:ea typeface="Times New Roman" panose="02020603050405020304" pitchFamily="18" charset="0"/>
                        </a:rPr>
                        <a:t>định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dưới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gạch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đầu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dòng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Tiếp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ngắn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gọn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nội</a:t>
                      </a:r>
                      <a:r>
                        <a:rPr lang="en-US" sz="2000" dirty="0">
                          <a:effectLst/>
                          <a:latin typeface="Times New Roman" panose="02020603050405020304" pitchFamily="18" charset="0"/>
                          <a:ea typeface="Times New Roman" panose="02020603050405020304" pitchFamily="18" charset="0"/>
                        </a:rPr>
                        <a:t> dung </a:t>
                      </a:r>
                      <a:r>
                        <a:rPr lang="en-US" sz="2000" dirty="0" err="1">
                          <a:effectLst/>
                          <a:latin typeface="Times New Roman" panose="02020603050405020304" pitchFamily="18" charset="0"/>
                          <a:ea typeface="Times New Roman" panose="02020603050405020304" pitchFamily="18" charset="0"/>
                        </a:rPr>
                        <a:t>đó</a:t>
                      </a:r>
                      <a:endParaRPr lang="en-US" sz="2000" dirty="0">
                        <a:effectLst/>
                        <a:latin typeface="Times New Roman" panose="02020603050405020304" pitchFamily="18" charset="0"/>
                        <a:ea typeface="Times New Roman" panose="02020603050405020304" pitchFamily="18" charset="0"/>
                      </a:endParaRPr>
                    </a:p>
                    <a:p>
                      <a:pPr algn="l">
                        <a:spcAft>
                          <a:spcPts val="0"/>
                        </a:spcAft>
                      </a:pPr>
                      <a:r>
                        <a:rPr lang="en-US" sz="2000" b="1" dirty="0" err="1" smtClean="0">
                          <a:effectLst/>
                          <a:latin typeface="Times New Roman" panose="02020603050405020304" pitchFamily="18" charset="0"/>
                          <a:ea typeface="Times New Roman" panose="02020603050405020304" pitchFamily="18" charset="0"/>
                        </a:rPr>
                        <a:t>Khi</a:t>
                      </a:r>
                      <a:r>
                        <a:rPr lang="en-US" sz="2000" b="1" dirty="0" smtClean="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nghe</a:t>
                      </a:r>
                      <a:r>
                        <a:rPr lang="en-US" sz="2000" b="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spcAft>
                          <a:spcPts val="1200"/>
                        </a:spcAft>
                      </a:pPr>
                      <a:r>
                        <a:rPr lang="en-US" sz="2000" b="1" i="1" dirty="0" err="1">
                          <a:effectLst/>
                          <a:latin typeface="Times New Roman" panose="02020603050405020304" pitchFamily="18" charset="0"/>
                          <a:ea typeface="Times New Roman" panose="02020603050405020304" pitchFamily="18" charset="0"/>
                        </a:rPr>
                        <a:t>Lắng</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nghe</a:t>
                      </a:r>
                      <a:r>
                        <a:rPr lang="en-US" sz="2000" b="1" i="1"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nghe</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hết</a:t>
                      </a:r>
                      <a:r>
                        <a:rPr lang="en-US" sz="2000" dirty="0">
                          <a:effectLst/>
                          <a:latin typeface="Times New Roman" panose="02020603050405020304" pitchFamily="18" charset="0"/>
                          <a:ea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hiểu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rõ</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điều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muốn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nói</a:t>
                      </a:r>
                      <a:r>
                        <a:rPr lang="en-US" sz="2000" dirty="0">
                          <a:effectLst/>
                          <a:latin typeface="Times New Roman" panose="02020603050405020304" pitchFamily="18" charset="0"/>
                          <a:ea typeface="Times New Roman" panose="02020603050405020304" pitchFamily="18" charset="0"/>
                        </a:rPr>
                        <a:t>.</a:t>
                      </a:r>
                    </a:p>
                    <a:p>
                      <a:pPr>
                        <a:spcAft>
                          <a:spcPts val="0"/>
                        </a:spcAft>
                      </a:pPr>
                      <a:r>
                        <a:rPr lang="en-US" sz="2000" b="1" i="1" dirty="0" err="1" smtClean="0">
                          <a:effectLst/>
                          <a:latin typeface="Times New Roman" panose="02020603050405020304" pitchFamily="18" charset="0"/>
                          <a:ea typeface="Times New Roman" panose="02020603050405020304" pitchFamily="18" charset="0"/>
                        </a:rPr>
                        <a:t>Ghi</a:t>
                      </a:r>
                      <a:r>
                        <a:rPr lang="en-US" sz="2000" b="1" i="1" dirty="0" smtClean="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tóm</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tắt</a:t>
                      </a:r>
                      <a:r>
                        <a:rPr lang="en-US" sz="2000" b="1" i="1"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Tóm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dưới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dùng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hiệu</a:t>
                      </a:r>
                      <a:endParaRPr lang="en-US" sz="2000" dirty="0">
                        <a:effectLst/>
                        <a:latin typeface="Times New Roman" panose="02020603050405020304" pitchFamily="18" charset="0"/>
                        <a:ea typeface="Times New Roman" panose="02020603050405020304" pitchFamily="18" charset="0"/>
                      </a:endParaRPr>
                    </a:p>
                  </a:txBody>
                  <a:tcPr marL="66829" marR="668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824690979"/>
                  </a:ext>
                </a:extLst>
              </a:tr>
            </a:tbl>
          </a:graphicData>
        </a:graphic>
      </p:graphicFrame>
    </p:spTree>
    <p:extLst>
      <p:ext uri="{BB962C8B-B14F-4D97-AF65-F5344CB8AC3E}">
        <p14:creationId xmlns:p14="http://schemas.microsoft.com/office/powerpoint/2010/main" val="89403589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40141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896144" y="1220389"/>
            <a:ext cx="2669458" cy="1202730"/>
          </a:xfrm>
          <a:prstGeom prst="rightArrow">
            <a:avLst>
              <a:gd name="adj1" fmla="val 50000"/>
              <a:gd name="adj2" fmla="val 3513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Thảo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nhóm</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12956" y="2534801"/>
            <a:ext cx="3794202" cy="3143328"/>
          </a:xfrm>
          <a:prstGeom prst="rect">
            <a:avLst/>
          </a:prstGeom>
        </p:spPr>
      </p:pic>
      <p:sp>
        <p:nvSpPr>
          <p:cNvPr id="8" name="Rectangle 7"/>
          <p:cNvSpPr/>
          <p:nvPr/>
        </p:nvSpPr>
        <p:spPr>
          <a:xfrm>
            <a:off x="4362015" y="1139723"/>
            <a:ext cx="6904327" cy="830997"/>
          </a:xfrm>
          <a:prstGeom prst="rect">
            <a:avLst/>
          </a:prstGeom>
        </p:spPr>
        <p:txBody>
          <a:bodyPr wrap="square">
            <a:spAutoFit/>
          </a:bodyPr>
          <a:lstStyle/>
          <a:p>
            <a:pPr marL="30480" marR="30480" algn="just">
              <a:spcAft>
                <a:spcPts val="1200"/>
              </a:spcAft>
            </a:pPr>
            <a:r>
              <a:rPr lang="en-US" sz="2400" b="1" dirty="0">
                <a:solidFill>
                  <a:srgbClr val="000000"/>
                </a:solidFill>
                <a:latin typeface="Times New Roman" panose="02020603050405020304" pitchFamily="18" charset="0"/>
                <a:ea typeface="Times New Roman" panose="02020603050405020304" pitchFamily="18" charset="0"/>
              </a:rPr>
              <a:t>NV1</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VB ? (</a:t>
            </a:r>
            <a:r>
              <a:rPr lang="en-US" sz="2400" dirty="0" err="1">
                <a:solidFill>
                  <a:srgbClr val="000000"/>
                </a:solidFill>
                <a:latin typeface="Times New Roman" panose="02020603050405020304" pitchFamily="18" charset="0"/>
                <a:ea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rPr>
              <a:t>, PTBĐ, </a:t>
            </a:r>
            <a:r>
              <a:rPr lang="en-US" sz="2400" dirty="0" err="1">
                <a:solidFill>
                  <a:srgbClr val="000000"/>
                </a:solidFill>
                <a:latin typeface="Times New Roman" panose="02020603050405020304" pitchFamily="18" charset="0"/>
                <a:ea typeface="Times New Roman" panose="02020603050405020304" pitchFamily="18" charset="0"/>
              </a:rPr>
              <a:t>ngôi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927159600"/>
              </p:ext>
            </p:extLst>
          </p:nvPr>
        </p:nvGraphicFramePr>
        <p:xfrm>
          <a:off x="4483510" y="2087491"/>
          <a:ext cx="6932151" cy="2560320"/>
        </p:xfrm>
        <a:graphic>
          <a:graphicData uri="http://schemas.openxmlformats.org/drawingml/2006/table">
            <a:tbl>
              <a:tblPr firstRow="1" firstCol="1" bandRow="1" bandCol="1"/>
              <a:tblGrid>
                <a:gridCol w="2962764">
                  <a:extLst>
                    <a:ext uri="{9D8B030D-6E8A-4147-A177-3AD203B41FA5}">
                      <a16:colId xmlns:a16="http://schemas.microsoft.com/office/drawing/2014/main" xmlns="" val="2612922472"/>
                    </a:ext>
                  </a:extLst>
                </a:gridCol>
                <a:gridCol w="3969387">
                  <a:extLst>
                    <a:ext uri="{9D8B030D-6E8A-4147-A177-3AD203B41FA5}">
                      <a16:colId xmlns:a16="http://schemas.microsoft.com/office/drawing/2014/main" xmlns="" val="1580847688"/>
                    </a:ext>
                  </a:extLst>
                </a:gridCol>
              </a:tblGrid>
              <a:tr h="0">
                <a:tc>
                  <a:txBody>
                    <a:bodyPr/>
                    <a:lstStyle/>
                    <a:p>
                      <a:pPr>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rPr>
                        <a:t>Đặc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điểm</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truyện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rPr>
                        <a:t>Thể</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hiện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b="1" i="1" dirty="0" err="1">
                          <a:solidFill>
                            <a:srgbClr val="000000"/>
                          </a:solidFill>
                          <a:effectLst/>
                          <a:latin typeface="Times New Roman" panose="02020603050405020304" pitchFamily="18" charset="0"/>
                          <a:ea typeface="Times New Roman" panose="02020603050405020304" pitchFamily="18" charset="0"/>
                        </a:rPr>
                        <a:t>Gió</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lạnh</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đầu</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mùa</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a16="http://schemas.microsoft.com/office/drawing/2014/main" xmlns="" val="1258228293"/>
                  </a:ext>
                </a:extLst>
              </a:tr>
              <a:tr h="0">
                <a:tc>
                  <a:txBody>
                    <a:bodyPr/>
                    <a:lstStyle/>
                    <a:p>
                      <a:pPr algn="just">
                        <a:spcAft>
                          <a:spcPts val="0"/>
                        </a:spcAft>
                      </a:pPr>
                      <a:r>
                        <a:rPr lang="vi-VN" sz="2400" dirty="0">
                          <a:effectLst/>
                          <a:latin typeface="Times New Roman" panose="02020603050405020304" pitchFamily="18" charset="0"/>
                          <a:ea typeface="Times New Roman" panose="02020603050405020304" pitchFamily="18" charset="0"/>
                        </a:rPr>
                        <a:t>Nhân vật: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phụ</a:t>
                      </a:r>
                      <a:r>
                        <a:rPr lang="en-US" sz="2400" dirty="0" smtClean="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68407658"/>
                  </a:ext>
                </a:extLst>
              </a:tr>
              <a:tr h="0">
                <a:tc>
                  <a:txBody>
                    <a:bodyPr/>
                    <a:lstStyle/>
                    <a:p>
                      <a:pPr algn="just">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a:t>
                      </a:r>
                      <a:r>
                        <a:rPr lang="en-US" sz="2400" dirty="0" err="1" smtClean="0">
                          <a:solidFill>
                            <a:srgbClr val="000000"/>
                          </a:solidFill>
                          <a:effectLst/>
                          <a:latin typeface="Times New Roman" panose="02020603050405020304" pitchFamily="18" charset="0"/>
                          <a:ea typeface="Times New Roman" panose="02020603050405020304" pitchFamily="18" charset="0"/>
                        </a:rPr>
                        <a:t>gôi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60702657"/>
                  </a:ext>
                </a:extLst>
              </a:tr>
              <a:tr h="0">
                <a:tc>
                  <a:txBody>
                    <a:bodyPr/>
                    <a:lstStyle/>
                    <a:p>
                      <a:pPr algn="just">
                        <a:spcAft>
                          <a:spcPts val="0"/>
                        </a:spcAft>
                      </a:pPr>
                      <a:r>
                        <a:rPr lang="en-US" sz="2400">
                          <a:solidFill>
                            <a:srgbClr val="000000"/>
                          </a:solidFill>
                          <a:effectLst/>
                          <a:latin typeface="Times New Roman" panose="02020603050405020304" pitchFamily="18" charset="0"/>
                          <a:ea typeface="Times New Roman" panose="02020603050405020304" pitchFamily="18" charset="0"/>
                        </a:rPr>
                        <a:t>Cốt truyện</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82036743"/>
                  </a:ext>
                </a:extLst>
              </a:tr>
              <a:tr h="0">
                <a:tc>
                  <a:txBody>
                    <a:bodyPr/>
                    <a:lstStyle/>
                    <a:p>
                      <a:pPr algn="just">
                        <a:spcAft>
                          <a:spcPts val="0"/>
                        </a:spcAft>
                      </a:pPr>
                      <a:r>
                        <a:rPr lang="en-US" sz="2400">
                          <a:solidFill>
                            <a:srgbClr val="000000"/>
                          </a:solidFill>
                          <a:effectLst/>
                          <a:latin typeface="Times New Roman" panose="02020603050405020304" pitchFamily="18" charset="0"/>
                          <a:ea typeface="Times New Roman" panose="02020603050405020304" pitchFamily="18" charset="0"/>
                        </a:rPr>
                        <a:t>Chi tiết tiêu biểu</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5129825"/>
                  </a:ext>
                </a:extLst>
              </a:tr>
            </a:tbl>
          </a:graphicData>
        </a:graphic>
      </p:graphicFrame>
      <p:sp>
        <p:nvSpPr>
          <p:cNvPr id="10" name="Rectangle 9"/>
          <p:cNvSpPr/>
          <p:nvPr/>
        </p:nvSpPr>
        <p:spPr>
          <a:xfrm>
            <a:off x="4362015" y="4764582"/>
            <a:ext cx="7622953" cy="1569660"/>
          </a:xfrm>
          <a:prstGeom prst="rect">
            <a:avLst/>
          </a:prstGeom>
        </p:spPr>
        <p:txBody>
          <a:bodyPr wrap="square">
            <a:spAutoFit/>
          </a:bodyPr>
          <a:lstStyle/>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NV2: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chia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nội</a:t>
            </a:r>
            <a:r>
              <a:rPr lang="en-US" sz="2400" dirty="0">
                <a:solidFill>
                  <a:srgbClr val="000000"/>
                </a:solidFill>
                <a:latin typeface="Times New Roman" panose="02020603050405020304" pitchFamily="18" charset="0"/>
                <a:ea typeface="Times New Roman" panose="02020603050405020304" pitchFamily="18" charset="0"/>
              </a:rPr>
              <a:t> dung </a:t>
            </a:r>
            <a:r>
              <a:rPr lang="en-US" sz="2400" dirty="0" err="1">
                <a:solidFill>
                  <a:srgbClr val="000000"/>
                </a:solidFill>
                <a:latin typeface="Times New Roman" panose="02020603050405020304" pitchFamily="18" charset="0"/>
                <a:ea typeface="Times New Roman" panose="02020603050405020304" pitchFamily="18" charset="0"/>
              </a:rPr>
              <a:t>từng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NV3:  </a:t>
            </a:r>
            <a:r>
              <a:rPr lang="en-US" sz="2400" dirty="0" err="1">
                <a:solidFill>
                  <a:srgbClr val="000000"/>
                </a:solidFill>
                <a:latin typeface="Times New Roman" panose="02020603050405020304" pitchFamily="18" charset="0"/>
                <a:ea typeface="Times New Roman" panose="02020603050405020304" pitchFamily="18" charset="0"/>
              </a:rPr>
              <a:t>Tóm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tắt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ngắn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gọn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NV 4</a:t>
            </a:r>
            <a:r>
              <a:rPr lang="en-US" sz="2400" dirty="0">
                <a:solidFill>
                  <a:srgbClr val="000000"/>
                </a:solidFill>
                <a:latin typeface="Times New Roman" panose="02020603050405020304" pitchFamily="18" charset="0"/>
                <a:ea typeface="Times New Roman" panose="02020603050405020304" pitchFamily="18" charset="0"/>
              </a:rPr>
              <a:t>: Theo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lạnh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đầu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mùa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221226" y="516194"/>
            <a:ext cx="11763742" cy="600259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
          <p:cNvSpPr>
            <a:spLocks noChangeArrowheads="1"/>
          </p:cNvSpPr>
          <p:nvPr/>
        </p:nvSpPr>
        <p:spPr bwMode="auto">
          <a:xfrm>
            <a:off x="3126658" y="-8264"/>
            <a:ext cx="5471652" cy="1116972"/>
          </a:xfrm>
          <a:prstGeom prst="rect">
            <a:avLst/>
          </a:prstGeom>
          <a:solidFill>
            <a:schemeClr val="bg1"/>
          </a:solidFill>
          <a:ln w="9525">
            <a:noFill/>
            <a:miter lim="800000"/>
            <a:headEnd/>
            <a:tailEnd/>
          </a:ln>
        </p:spPr>
        <p:txBody>
          <a:bodyPr wrap="squar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8179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dirty="0">
                <a:solidFill>
                  <a:srgbClr val="7030A0"/>
                </a:solidFill>
                <a:latin typeface="Times New Roman" panose="02020603050405020304" pitchFamily="18" charset="0"/>
                <a:ea typeface="Times New Roman" panose="02020603050405020304" pitchFamily="18" charset="0"/>
              </a:rPr>
              <a:t>Khởi động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Times New Roman" panose="02020603050405020304" pitchFamily="18" charset="0"/>
              </a:rPr>
              <a:t>ÔN TẬP BÀI HỌC 6</a:t>
            </a:r>
            <a:endParaRPr lang="en-US" sz="2800" dirty="0"/>
          </a:p>
        </p:txBody>
      </p:sp>
      <p:pic>
        <p:nvPicPr>
          <p:cNvPr id="10" name="Picture 9"/>
          <p:cNvPicPr>
            <a:picLocks noChangeAspect="1"/>
          </p:cNvPicPr>
          <p:nvPr/>
        </p:nvPicPr>
        <p:blipFill>
          <a:blip r:embed="rId6"/>
          <a:stretch>
            <a:fillRect/>
          </a:stretch>
        </p:blipFill>
        <p:spPr>
          <a:xfrm>
            <a:off x="3636502" y="2120709"/>
            <a:ext cx="7882398" cy="4165791"/>
          </a:xfrm>
          <a:prstGeom prst="rect">
            <a:avLst/>
          </a:prstGeom>
        </p:spPr>
      </p:pic>
      <p:sp>
        <p:nvSpPr>
          <p:cNvPr id="13" name="Rectangle 12"/>
          <p:cNvSpPr/>
          <p:nvPr/>
        </p:nvSpPr>
        <p:spPr>
          <a:xfrm>
            <a:off x="6102349" y="1565236"/>
            <a:ext cx="2991395" cy="461665"/>
          </a:xfrm>
          <a:prstGeom prst="rect">
            <a:avLst/>
          </a:prstGeom>
          <a:noFill/>
        </p:spPr>
        <p:txBody>
          <a:bodyPr wrap="none" lIns="91440" tIns="45720" rIns="91440" bIns="45720">
            <a:spAutoFit/>
          </a:bodyPr>
          <a:lstStyle/>
          <a:p>
            <a:pPr algn="ctr"/>
            <a:r>
              <a:rPr lang="en-US" sz="2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PHIẾU HỌC TẬP 01</a:t>
            </a:r>
            <a:endParaRPr lang="en-US" sz="2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1597975" y="2562273"/>
            <a:ext cx="1289759" cy="1815882"/>
          </a:xfrm>
          <a:prstGeom prst="rect">
            <a:avLst/>
          </a:prstGeom>
        </p:spPr>
        <p:txBody>
          <a:bodyPr wrap="square">
            <a:spAutoFit/>
          </a:bodyPr>
          <a:lstStyle/>
          <a:p>
            <a:pPr algn="just">
              <a:spcAft>
                <a:spcPts val="0"/>
              </a:spcAft>
              <a:tabLst>
                <a:tab pos="90170" algn="l"/>
                <a:tab pos="180340" algn="l"/>
                <a:tab pos="270510" algn="l"/>
              </a:tabLst>
            </a:pPr>
            <a:r>
              <a:rPr lang="vi-VN" sz="2800" dirty="0">
                <a:solidFill>
                  <a:srgbClr val="000000"/>
                </a:solidFill>
                <a:latin typeface="Times New Roman" panose="02020603050405020304" pitchFamily="18" charset="0"/>
                <a:ea typeface="Times New Roman" panose="02020603050405020304" pitchFamily="18" charset="0"/>
              </a:rPr>
              <a:t>“</a:t>
            </a:r>
            <a:r>
              <a:rPr lang="en-US" sz="2800" b="1" i="1" dirty="0" err="1">
                <a:solidFill>
                  <a:srgbClr val="000000"/>
                </a:solidFill>
                <a:latin typeface="Times New Roman" panose="02020603050405020304" pitchFamily="18" charset="0"/>
                <a:ea typeface="Times New Roman" panose="02020603050405020304" pitchFamily="18" charset="0"/>
              </a:rPr>
              <a:t>Nghĩ</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nhanh</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đáp</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trúng</a:t>
            </a:r>
            <a:r>
              <a:rPr lang="en-US" sz="2800" b="1" i="1" dirty="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1121876" y="1672958"/>
            <a:ext cx="2306849" cy="707886"/>
          </a:xfrm>
          <a:prstGeom prst="rect">
            <a:avLst/>
          </a:prstGeom>
          <a:noFill/>
        </p:spPr>
        <p:txBody>
          <a:bodyPr wrap="none" lIns="91440" tIns="45720" rIns="91440" bIns="45720">
            <a:spAutoFit/>
          </a:bodyPr>
          <a:lstStyle/>
          <a:p>
            <a:pPr algn="ctr"/>
            <a:r>
              <a:rPr lang="en-US"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TRÒ CHƠI</a:t>
            </a: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15529256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6"/>
          <a:stretch>
            <a:fillRect/>
          </a:stretch>
        </p:blipFill>
        <p:spPr>
          <a:xfrm>
            <a:off x="3636502" y="2120709"/>
            <a:ext cx="7882398" cy="4165791"/>
          </a:xfrm>
          <a:prstGeom prst="rect">
            <a:avLst/>
          </a:prstGeom>
        </p:spPr>
      </p:pic>
      <p:sp>
        <p:nvSpPr>
          <p:cNvPr id="13" name="Rectangle 12"/>
          <p:cNvSpPr/>
          <p:nvPr/>
        </p:nvSpPr>
        <p:spPr>
          <a:xfrm>
            <a:off x="6102349" y="1565236"/>
            <a:ext cx="2991395"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PHIẾU HỌC TẬP 01</a:t>
            </a:r>
            <a:endParaRPr kumimoji="0" lang="en-US" sz="2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1597975" y="2562273"/>
            <a:ext cx="128975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 pos="270510" algn="l"/>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nhanh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trúng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1121876" y="1672958"/>
            <a:ext cx="230684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TRÒ CHƠI</a:t>
            </a:r>
            <a:endParaRPr kumimoji="0" lang="en-US" sz="40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05591328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7030A0"/>
                </a:solidFill>
                <a:latin typeface="Times New Roman" panose="02020603050405020304" pitchFamily="18" charset="0"/>
                <a:ea typeface="Times New Roman" panose="02020603050405020304" pitchFamily="18" charset="0"/>
              </a:rPr>
              <a:t>Tiến hành ôn 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59678" y="1250799"/>
            <a:ext cx="3799438"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MS Mincho"/>
              </a:rPr>
              <a:t>I. </a:t>
            </a:r>
            <a:r>
              <a:rPr lang="en-US" sz="2800" b="1" dirty="0" err="1">
                <a:latin typeface="Times New Roman" panose="02020603050405020304" pitchFamily="18" charset="0"/>
                <a:ea typeface="MS Mincho"/>
              </a:rPr>
              <a:t>Ôn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kĩ</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năng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8" name="Right Arrow 7"/>
          <p:cNvSpPr/>
          <p:nvPr/>
        </p:nvSpPr>
        <p:spPr>
          <a:xfrm>
            <a:off x="862782" y="1859691"/>
            <a:ext cx="2101645" cy="14554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Nhóm</a:t>
            </a:r>
            <a:r>
              <a:rPr lang="en-US" sz="3200" b="1" dirty="0" smtClean="0">
                <a:latin typeface="Times New Roman" panose="02020603050405020304" pitchFamily="18" charset="0"/>
                <a:cs typeface="Times New Roman" panose="02020603050405020304" pitchFamily="18" charset="0"/>
              </a:rPr>
              <a:t> 1</a:t>
            </a:r>
            <a:endParaRPr lang="en-US" sz="3200" b="1" dirty="0">
              <a:latin typeface="Times New Roman" panose="02020603050405020304" pitchFamily="18" charset="0"/>
              <a:cs typeface="Times New Roman" panose="02020603050405020304" pitchFamily="18" charset="0"/>
            </a:endParaRPr>
          </a:p>
        </p:txBody>
      </p:sp>
      <p:sp>
        <p:nvSpPr>
          <p:cNvPr id="18" name="Right Arrow 17"/>
          <p:cNvSpPr/>
          <p:nvPr/>
        </p:nvSpPr>
        <p:spPr>
          <a:xfrm>
            <a:off x="862782" y="3484628"/>
            <a:ext cx="2101645" cy="14554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Nhóm</a:t>
            </a:r>
            <a:r>
              <a:rPr lang="en-US" sz="3200" b="1" dirty="0" smtClean="0">
                <a:latin typeface="Times New Roman" panose="02020603050405020304" pitchFamily="18" charset="0"/>
                <a:cs typeface="Times New Roman" panose="02020603050405020304" pitchFamily="18" charset="0"/>
              </a:rPr>
              <a:t> 2</a:t>
            </a:r>
            <a:endParaRPr lang="en-US" sz="3200" b="1" dirty="0">
              <a:latin typeface="Times New Roman" panose="02020603050405020304" pitchFamily="18" charset="0"/>
              <a:cs typeface="Times New Roman" panose="02020603050405020304" pitchFamily="18" charset="0"/>
            </a:endParaRPr>
          </a:p>
        </p:txBody>
      </p:sp>
      <p:sp>
        <p:nvSpPr>
          <p:cNvPr id="19" name="Right Arrow 18"/>
          <p:cNvSpPr/>
          <p:nvPr/>
        </p:nvSpPr>
        <p:spPr>
          <a:xfrm>
            <a:off x="862782" y="4992134"/>
            <a:ext cx="2101645" cy="14554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Nhóm</a:t>
            </a:r>
            <a:r>
              <a:rPr lang="en-US" sz="3200" b="1" dirty="0" smtClean="0">
                <a:latin typeface="Times New Roman" panose="02020603050405020304" pitchFamily="18" charset="0"/>
                <a:cs typeface="Times New Roman" panose="02020603050405020304" pitchFamily="18" charset="0"/>
              </a:rPr>
              <a:t> 3</a:t>
            </a:r>
            <a:endParaRPr lang="en-US" sz="3200" b="1" dirty="0">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821961911"/>
              </p:ext>
            </p:extLst>
          </p:nvPr>
        </p:nvGraphicFramePr>
        <p:xfrm>
          <a:off x="3324209" y="1806900"/>
          <a:ext cx="8026828" cy="1644846"/>
        </p:xfrm>
        <a:graphic>
          <a:graphicData uri="http://schemas.openxmlformats.org/drawingml/2006/table">
            <a:tbl>
              <a:tblPr firstRow="1" firstCol="1" bandRow="1" bandCol="1"/>
              <a:tblGrid>
                <a:gridCol w="2473534">
                  <a:extLst>
                    <a:ext uri="{9D8B030D-6E8A-4147-A177-3AD203B41FA5}">
                      <a16:colId xmlns:a16="http://schemas.microsoft.com/office/drawing/2014/main" xmlns="" val="1476736613"/>
                    </a:ext>
                  </a:extLst>
                </a:gridCol>
                <a:gridCol w="1738262">
                  <a:extLst>
                    <a:ext uri="{9D8B030D-6E8A-4147-A177-3AD203B41FA5}">
                      <a16:colId xmlns:a16="http://schemas.microsoft.com/office/drawing/2014/main" xmlns="" val="1061913787"/>
                    </a:ext>
                  </a:extLst>
                </a:gridCol>
                <a:gridCol w="1831215">
                  <a:extLst>
                    <a:ext uri="{9D8B030D-6E8A-4147-A177-3AD203B41FA5}">
                      <a16:colId xmlns:a16="http://schemas.microsoft.com/office/drawing/2014/main" xmlns="" val="3862517654"/>
                    </a:ext>
                  </a:extLst>
                </a:gridCol>
                <a:gridCol w="1983817">
                  <a:extLst>
                    <a:ext uri="{9D8B030D-6E8A-4147-A177-3AD203B41FA5}">
                      <a16:colId xmlns:a16="http://schemas.microsoft.com/office/drawing/2014/main" xmlns="" val="3842187752"/>
                    </a:ext>
                  </a:extLst>
                </a:gridCol>
              </a:tblGrid>
              <a:tr h="223341">
                <a:tc>
                  <a:txBody>
                    <a:bodyPr/>
                    <a:lstStyle/>
                    <a:p>
                      <a:pPr algn="ctr">
                        <a:spcAft>
                          <a:spcPts val="0"/>
                        </a:spcAft>
                        <a:tabLst>
                          <a:tab pos="90170" algn="l"/>
                          <a:tab pos="180340" algn="l"/>
                        </a:tabLst>
                      </a:pPr>
                      <a:r>
                        <a:rPr lang="en-US" sz="2000" b="1" dirty="0" err="1">
                          <a:solidFill>
                            <a:srgbClr val="000000"/>
                          </a:solidFill>
                          <a:effectLst/>
                          <a:latin typeface="Times New Roman" panose="02020603050405020304" pitchFamily="18" charset="0"/>
                          <a:ea typeface="Times New Roman" panose="02020603050405020304" pitchFamily="18" charset="0"/>
                        </a:rPr>
                        <a:t>Tác</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phẩm</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rPr>
                        <a:t>Đề tài</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rPr>
                        <a:t>Chủ đề</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rPr>
                        <a:t>Chi </a:t>
                      </a:r>
                      <a:r>
                        <a:rPr lang="en-US" sz="2000" b="1" dirty="0" err="1">
                          <a:solidFill>
                            <a:srgbClr val="000000"/>
                          </a:solidFill>
                          <a:effectLst/>
                          <a:latin typeface="Times New Roman" panose="02020603050405020304" pitchFamily="18" charset="0"/>
                          <a:ea typeface="Times New Roman" panose="02020603050405020304" pitchFamily="18" charset="0"/>
                        </a:rPr>
                        <a:t>tiết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smtClean="0">
                          <a:solidFill>
                            <a:srgbClr val="000000"/>
                          </a:solidFill>
                          <a:effectLst/>
                          <a:latin typeface="Times New Roman" panose="02020603050405020304" pitchFamily="18" charset="0"/>
                          <a:ea typeface="Times New Roman" panose="02020603050405020304" pitchFamily="18" charset="0"/>
                        </a:rPr>
                        <a:t>tiêu</a:t>
                      </a:r>
                      <a:r>
                        <a:rPr lang="en-US" sz="2000" b="1" dirty="0" smtClean="0">
                          <a:solidFill>
                            <a:srgbClr val="000000"/>
                          </a:solidFill>
                          <a:effectLst/>
                          <a:latin typeface="Times New Roman" panose="02020603050405020304" pitchFamily="18" charset="0"/>
                          <a:ea typeface="Times New Roman" panose="02020603050405020304" pitchFamily="18" charset="0"/>
                        </a:rPr>
                        <a:t> </a:t>
                      </a:r>
                      <a:r>
                        <a:rPr lang="en-US" sz="2000" b="1" dirty="0" err="1" smtClean="0">
                          <a:solidFill>
                            <a:srgbClr val="000000"/>
                          </a:solidFill>
                          <a:effectLst/>
                          <a:latin typeface="Times New Roman" panose="02020603050405020304" pitchFamily="18" charset="0"/>
                          <a:ea typeface="Times New Roman" panose="02020603050405020304" pitchFamily="18" charset="0"/>
                        </a:rPr>
                        <a:t>biểu</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52124324"/>
                  </a:ext>
                </a:extLst>
              </a:tr>
              <a:tr h="446682">
                <a:tc>
                  <a:txBody>
                    <a:bodyPr/>
                    <a:lstStyle/>
                    <a:p>
                      <a:pPr algn="just">
                        <a:spcAft>
                          <a:spcPts val="0"/>
                        </a:spcAft>
                        <a:tabLst>
                          <a:tab pos="90170" algn="l"/>
                          <a:tab pos="180340" algn="l"/>
                        </a:tabLst>
                      </a:pPr>
                      <a:r>
                        <a:rPr lang="en-US" sz="2000" i="1" dirty="0" err="1">
                          <a:solidFill>
                            <a:srgbClr val="000000"/>
                          </a:solidFill>
                          <a:effectLst/>
                          <a:latin typeface="Times New Roman" panose="02020603050405020304" pitchFamily="18" charset="0"/>
                          <a:ea typeface="Times New Roman" panose="02020603050405020304" pitchFamily="18" charset="0"/>
                        </a:rPr>
                        <a:t>Gió</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lạnh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đầu</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smtClean="0">
                          <a:solidFill>
                            <a:srgbClr val="000000"/>
                          </a:solidFill>
                          <a:effectLst/>
                          <a:latin typeface="Times New Roman" panose="02020603050405020304" pitchFamily="18" charset="0"/>
                          <a:ea typeface="Times New Roman" panose="02020603050405020304" pitchFamily="18" charset="0"/>
                        </a:rPr>
                        <a:t>mùa</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7259791"/>
                  </a:ext>
                </a:extLst>
              </a:tr>
              <a:tr h="446682">
                <a:tc>
                  <a:txBody>
                    <a:bodyPr/>
                    <a:lstStyle/>
                    <a:p>
                      <a:pPr algn="just">
                        <a:spcAft>
                          <a:spcPts val="0"/>
                        </a:spcAft>
                        <a:tabLst>
                          <a:tab pos="90170" algn="l"/>
                          <a:tab pos="180340" algn="l"/>
                        </a:tabLst>
                      </a:pPr>
                      <a:r>
                        <a:rPr lang="en-US" sz="2000" i="1" dirty="0" err="1">
                          <a:solidFill>
                            <a:srgbClr val="000000"/>
                          </a:solidFill>
                          <a:effectLst/>
                          <a:latin typeface="Times New Roman" panose="02020603050405020304" pitchFamily="18" charset="0"/>
                          <a:ea typeface="Times New Roman" panose="02020603050405020304" pitchFamily="18" charset="0"/>
                        </a:rPr>
                        <a:t>Tuổi</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thơ</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smtClean="0">
                          <a:solidFill>
                            <a:srgbClr val="000000"/>
                          </a:solidFill>
                          <a:effectLst/>
                          <a:latin typeface="Times New Roman" panose="02020603050405020304" pitchFamily="18" charset="0"/>
                          <a:ea typeface="Times New Roman" panose="02020603050405020304" pitchFamily="18" charset="0"/>
                        </a:rPr>
                        <a:t>tôi</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8725"/>
                  </a:ext>
                </a:extLst>
              </a:tr>
              <a:tr h="446682">
                <a:tc>
                  <a:txBody>
                    <a:bodyPr/>
                    <a:lstStyle/>
                    <a:p>
                      <a:pPr algn="just">
                        <a:spcAft>
                          <a:spcPts val="0"/>
                        </a:spcAft>
                        <a:tabLst>
                          <a:tab pos="90170" algn="l"/>
                          <a:tab pos="180340" algn="l"/>
                        </a:tabLst>
                      </a:pPr>
                      <a:r>
                        <a:rPr lang="en-US" sz="2000" i="1" dirty="0" err="1">
                          <a:solidFill>
                            <a:srgbClr val="000000"/>
                          </a:solidFill>
                          <a:effectLst/>
                          <a:latin typeface="Times New Roman" panose="02020603050405020304" pitchFamily="18" charset="0"/>
                          <a:ea typeface="Times New Roman" panose="02020603050405020304" pitchFamily="18" charset="0"/>
                        </a:rPr>
                        <a:t>Chiếc</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lá</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cuối</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smtClean="0">
                          <a:solidFill>
                            <a:srgbClr val="000000"/>
                          </a:solidFill>
                          <a:effectLst/>
                          <a:latin typeface="Times New Roman" panose="02020603050405020304" pitchFamily="18" charset="0"/>
                          <a:ea typeface="Times New Roman" panose="02020603050405020304" pitchFamily="18" charset="0"/>
                        </a:rPr>
                        <a:t>cùng</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9505617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794703315"/>
              </p:ext>
            </p:extLst>
          </p:nvPr>
        </p:nvGraphicFramePr>
        <p:xfrm>
          <a:off x="3324209" y="3602765"/>
          <a:ext cx="8026828" cy="1219200"/>
        </p:xfrm>
        <a:graphic>
          <a:graphicData uri="http://schemas.openxmlformats.org/drawingml/2006/table">
            <a:tbl>
              <a:tblPr firstRow="1" firstCol="1" bandRow="1" bandCol="1"/>
              <a:tblGrid>
                <a:gridCol w="2333722">
                  <a:extLst>
                    <a:ext uri="{9D8B030D-6E8A-4147-A177-3AD203B41FA5}">
                      <a16:colId xmlns:a16="http://schemas.microsoft.com/office/drawing/2014/main" xmlns="" val="2128371723"/>
                    </a:ext>
                  </a:extLst>
                </a:gridCol>
                <a:gridCol w="3456572">
                  <a:extLst>
                    <a:ext uri="{9D8B030D-6E8A-4147-A177-3AD203B41FA5}">
                      <a16:colId xmlns:a16="http://schemas.microsoft.com/office/drawing/2014/main" xmlns="" val="4041876911"/>
                    </a:ext>
                  </a:extLst>
                </a:gridCol>
                <a:gridCol w="2236534">
                  <a:extLst>
                    <a:ext uri="{9D8B030D-6E8A-4147-A177-3AD203B41FA5}">
                      <a16:colId xmlns:a16="http://schemas.microsoft.com/office/drawing/2014/main" xmlns="" val="3045966140"/>
                    </a:ext>
                  </a:extLst>
                </a:gridCol>
              </a:tblGrid>
              <a:tr h="0">
                <a:tc>
                  <a:txBody>
                    <a:bodyPr/>
                    <a:lstStyle/>
                    <a:p>
                      <a:pPr algn="ctr">
                        <a:spcAft>
                          <a:spcPts val="0"/>
                        </a:spcAft>
                        <a:tabLst>
                          <a:tab pos="90170" algn="l"/>
                          <a:tab pos="180340" algn="l"/>
                        </a:tabLst>
                      </a:pPr>
                      <a:r>
                        <a:rPr lang="en-US" sz="2000" dirty="0" err="1">
                          <a:solidFill>
                            <a:srgbClr val="000000"/>
                          </a:solidFill>
                          <a:effectLst/>
                          <a:latin typeface="Times New Roman" panose="02020603050405020304" pitchFamily="18" charset="0"/>
                          <a:ea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khiến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nghĩ</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cuộc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sống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thân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dirty="0" err="1">
                          <a:solidFill>
                            <a:srgbClr val="000000"/>
                          </a:solidFill>
                          <a:effectLst/>
                          <a:latin typeface="Times New Roman" panose="02020603050405020304" pitchFamily="18" charset="0"/>
                          <a:ea typeface="Times New Roman" panose="02020603050405020304" pitchFamily="18" charset="0"/>
                        </a:rPr>
                        <a:t>Lí</a:t>
                      </a:r>
                      <a:r>
                        <a:rPr lang="en-US" sz="2000" dirty="0">
                          <a:solidFill>
                            <a:srgbClr val="000000"/>
                          </a:solidFill>
                          <a:effectLst/>
                          <a:latin typeface="Times New Roman" panose="02020603050405020304" pitchFamily="18" charset="0"/>
                          <a:ea typeface="Times New Roman" panose="02020603050405020304" pitchFamily="18" charset="0"/>
                        </a:rPr>
                        <a:t> do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thích</a:t>
                      </a: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90170" algn="l"/>
                          <a:tab pos="180340" algn="l"/>
                        </a:tabLst>
                      </a:pPr>
                      <a:r>
                        <a:rPr lang="en-US" sz="2000" dirty="0">
                          <a:solidFill>
                            <a:srgbClr val="000000"/>
                          </a:solidFill>
                          <a:effectLst/>
                          <a:latin typeface="Times New Roman" panose="02020603050405020304" pitchFamily="18" charset="0"/>
                          <a:ea typeface="Times New Roman" panose="02020603050405020304" pitchFamily="18" charset="0"/>
                        </a:rPr>
                        <a:t>(</a:t>
                      </a:r>
                      <a:r>
                        <a:rPr lang="en-US" sz="2000" dirty="0" err="1">
                          <a:solidFill>
                            <a:srgbClr val="000000"/>
                          </a:solidFill>
                          <a:effectLst/>
                          <a:latin typeface="Times New Roman" panose="02020603050405020304" pitchFamily="18" charset="0"/>
                          <a:ea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nói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suy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nghĩ</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ấn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tượng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a:solidFill>
                            <a:srgbClr val="000000"/>
                          </a:solidFill>
                          <a:effectLst/>
                          <a:latin typeface="Times New Roman" panose="02020603050405020304" pitchFamily="18" charset="0"/>
                          <a:ea typeface="Times New Roman" panose="02020603050405020304" pitchFamily="18" charset="0"/>
                        </a:rPr>
                        <a:t>Bài học có ý nghĩ em rút ra cho bản thân</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89045347"/>
                  </a:ext>
                </a:extLst>
              </a:tr>
              <a:tr h="0">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92618262"/>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335509309"/>
              </p:ext>
            </p:extLst>
          </p:nvPr>
        </p:nvGraphicFramePr>
        <p:xfrm>
          <a:off x="3324209" y="5269906"/>
          <a:ext cx="8026827" cy="914400"/>
        </p:xfrm>
        <a:graphic>
          <a:graphicData uri="http://schemas.openxmlformats.org/drawingml/2006/table">
            <a:tbl>
              <a:tblPr firstRow="1" firstCol="1" bandRow="1" bandCol="1"/>
              <a:tblGrid>
                <a:gridCol w="2675609">
                  <a:extLst>
                    <a:ext uri="{9D8B030D-6E8A-4147-A177-3AD203B41FA5}">
                      <a16:colId xmlns:a16="http://schemas.microsoft.com/office/drawing/2014/main" xmlns="" val="888240732"/>
                    </a:ext>
                  </a:extLst>
                </a:gridCol>
                <a:gridCol w="2675609">
                  <a:extLst>
                    <a:ext uri="{9D8B030D-6E8A-4147-A177-3AD203B41FA5}">
                      <a16:colId xmlns:a16="http://schemas.microsoft.com/office/drawing/2014/main" xmlns="" val="2626490323"/>
                    </a:ext>
                  </a:extLst>
                </a:gridCol>
                <a:gridCol w="2675609">
                  <a:extLst>
                    <a:ext uri="{9D8B030D-6E8A-4147-A177-3AD203B41FA5}">
                      <a16:colId xmlns:a16="http://schemas.microsoft.com/office/drawing/2014/main" xmlns="" val="3728635015"/>
                    </a:ext>
                  </a:extLst>
                </a:gridCol>
              </a:tblGrid>
              <a:tr h="0">
                <a:tc>
                  <a:txBody>
                    <a:bodyPr/>
                    <a:lstStyle/>
                    <a:p>
                      <a:pPr algn="ctr">
                        <a:spcAft>
                          <a:spcPts val="0"/>
                        </a:spcAft>
                        <a:tabLst>
                          <a:tab pos="90170" algn="l"/>
                          <a:tab pos="180340" algn="l"/>
                        </a:tabLst>
                      </a:pPr>
                      <a:r>
                        <a:rPr lang="en-US" sz="2000" b="1" kern="100" dirty="0" err="1">
                          <a:effectLst/>
                          <a:latin typeface="Times New Roman" panose="02020603050405020304" pitchFamily="18" charset="0"/>
                          <a:ea typeface="SimSun" panose="02010600030101010101" pitchFamily="2" charset="-122"/>
                        </a:rPr>
                        <a:t>Nội</a:t>
                      </a:r>
                      <a:r>
                        <a:rPr lang="en-US" sz="2000" b="1" kern="100" dirty="0">
                          <a:effectLst/>
                          <a:latin typeface="Times New Roman" panose="02020603050405020304" pitchFamily="18" charset="0"/>
                          <a:ea typeface="SimSun" panose="02010600030101010101" pitchFamily="2" charset="-122"/>
                        </a:rPr>
                        <a:t> dung</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kern="100" dirty="0" err="1">
                          <a:effectLst/>
                          <a:latin typeface="Times New Roman" panose="02020603050405020304" pitchFamily="18" charset="0"/>
                          <a:ea typeface="SimSun" panose="02010600030101010101" pitchFamily="2" charset="-122"/>
                        </a:rPr>
                        <a:t>Thầy</a:t>
                      </a:r>
                      <a:r>
                        <a:rPr lang="en-US" sz="2000" b="1" kern="100" dirty="0">
                          <a:effectLst/>
                          <a:latin typeface="Times New Roman" panose="02020603050405020304" pitchFamily="18" charset="0"/>
                          <a:ea typeface="SimSun" panose="02010600030101010101" pitchFamily="2" charset="-122"/>
                        </a:rPr>
                        <a:t> </a:t>
                      </a:r>
                      <a:r>
                        <a:rPr lang="en-US" sz="2000" b="1" kern="100" dirty="0" err="1">
                          <a:effectLst/>
                          <a:latin typeface="Times New Roman" panose="02020603050405020304" pitchFamily="18" charset="0"/>
                          <a:ea typeface="SimSun" panose="02010600030101010101" pitchFamily="2" charset="-122"/>
                        </a:rPr>
                        <a:t>Phu</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kern="100" dirty="0" err="1">
                          <a:effectLst/>
                          <a:latin typeface="Times New Roman" panose="02020603050405020304" pitchFamily="18" charset="0"/>
                          <a:ea typeface="SimSun" panose="02010600030101010101" pitchFamily="2" charset="-122"/>
                        </a:rPr>
                        <a:t>Cụ</a:t>
                      </a:r>
                      <a:r>
                        <a:rPr lang="en-US" sz="2000" b="1" kern="100" dirty="0">
                          <a:effectLst/>
                          <a:latin typeface="Times New Roman" panose="02020603050405020304" pitchFamily="18" charset="0"/>
                          <a:ea typeface="SimSun" panose="02010600030101010101" pitchFamily="2" charset="-122"/>
                        </a:rPr>
                        <a:t> </a:t>
                      </a:r>
                      <a:r>
                        <a:rPr lang="en-US" sz="2000" b="1" kern="100" dirty="0" err="1">
                          <a:effectLst/>
                          <a:latin typeface="Times New Roman" panose="02020603050405020304" pitchFamily="18" charset="0"/>
                          <a:ea typeface="SimSun" panose="02010600030101010101" pitchFamily="2" charset="-122"/>
                        </a:rPr>
                        <a:t>Bơ</a:t>
                      </a:r>
                      <a:r>
                        <a:rPr lang="en-US" sz="2000" b="1" kern="100" dirty="0">
                          <a:effectLst/>
                          <a:latin typeface="Times New Roman" panose="02020603050405020304" pitchFamily="18" charset="0"/>
                          <a:ea typeface="SimSun" panose="02010600030101010101" pitchFamily="2" charset="-122"/>
                        </a:rPr>
                        <a:t>-men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71848927"/>
                  </a:ext>
                </a:extLst>
              </a:tr>
              <a:tr h="0">
                <a:tc>
                  <a:txBody>
                    <a:bodyPr/>
                    <a:lstStyle/>
                    <a:p>
                      <a:pPr algn="ctr">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Giống nhau</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tabLst>
                          <a:tab pos="90170" algn="l"/>
                          <a:tab pos="180340" algn="l"/>
                        </a:tabLst>
                      </a:pPr>
                      <a:r>
                        <a:rPr lang="en-US" sz="2000" kern="100" dirty="0">
                          <a:effectLst/>
                          <a:latin typeface="Times New Roman" panose="02020603050405020304" pitchFamily="18" charset="0"/>
                          <a:ea typeface="SimSun" panose="02010600030101010101" pitchFamily="2" charset="-122"/>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340697504"/>
                  </a:ext>
                </a:extLst>
              </a:tr>
              <a:tr h="0">
                <a:tc>
                  <a:txBody>
                    <a:bodyPr/>
                    <a:lstStyle/>
                    <a:p>
                      <a:pPr algn="ctr">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Khác nhau</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a:effectLst/>
                          <a:latin typeface="Times New Roman" panose="02020603050405020304" pitchFamily="18" charset="0"/>
                          <a:ea typeface="SimSun" panose="02010600030101010101" pitchFamily="2" charset="-122"/>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09172166"/>
                  </a:ext>
                </a:extLst>
              </a:tr>
            </a:tbl>
          </a:graphicData>
        </a:graphic>
      </p:graphicFrame>
    </p:spTree>
    <p:extLst>
      <p:ext uri="{BB962C8B-B14F-4D97-AF65-F5344CB8AC3E}">
        <p14:creationId xmlns:p14="http://schemas.microsoft.com/office/powerpoint/2010/main" val="254269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0-#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929" y="0"/>
            <a:ext cx="379943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1865256506"/>
              </p:ext>
            </p:extLst>
          </p:nvPr>
        </p:nvGraphicFramePr>
        <p:xfrm>
          <a:off x="685800" y="906678"/>
          <a:ext cx="10833100" cy="5791200"/>
        </p:xfrm>
        <a:graphic>
          <a:graphicData uri="http://schemas.openxmlformats.org/drawingml/2006/table">
            <a:tbl>
              <a:tblPr firstRow="1" firstCol="1" bandRow="1" bandCol="1"/>
              <a:tblGrid>
                <a:gridCol w="1718187">
                  <a:extLst>
                    <a:ext uri="{9D8B030D-6E8A-4147-A177-3AD203B41FA5}">
                      <a16:colId xmlns:a16="http://schemas.microsoft.com/office/drawing/2014/main" xmlns="" val="670522951"/>
                    </a:ext>
                  </a:extLst>
                </a:gridCol>
                <a:gridCol w="2079523">
                  <a:extLst>
                    <a:ext uri="{9D8B030D-6E8A-4147-A177-3AD203B41FA5}">
                      <a16:colId xmlns:a16="http://schemas.microsoft.com/office/drawing/2014/main" xmlns="" val="3796037084"/>
                    </a:ext>
                  </a:extLst>
                </a:gridCol>
                <a:gridCol w="2359742">
                  <a:extLst>
                    <a:ext uri="{9D8B030D-6E8A-4147-A177-3AD203B41FA5}">
                      <a16:colId xmlns:a16="http://schemas.microsoft.com/office/drawing/2014/main" xmlns="" val="3817576802"/>
                    </a:ext>
                  </a:extLst>
                </a:gridCol>
                <a:gridCol w="4675648">
                  <a:extLst>
                    <a:ext uri="{9D8B030D-6E8A-4147-A177-3AD203B41FA5}">
                      <a16:colId xmlns:a16="http://schemas.microsoft.com/office/drawing/2014/main" xmlns="" val="180730757"/>
                    </a:ext>
                  </a:extLst>
                </a:gridCol>
              </a:tblGrid>
              <a:tr h="118464">
                <a:tc>
                  <a:txBody>
                    <a:bodyPr/>
                    <a:lstStyle/>
                    <a:p>
                      <a:pPr algn="ctr">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rPr>
                        <a:t>Tác phẩm</a:t>
                      </a:r>
                      <a:endParaRPr lang="en-US" sz="200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rPr>
                        <a:t>Đề tài</a:t>
                      </a:r>
                      <a:endParaRPr lang="en-US" sz="200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rPr>
                        <a:t>Chủ đề</a:t>
                      </a:r>
                      <a:endParaRPr lang="en-US" sz="200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rPr>
                        <a:t>Chi tiết tiêu biểu</a:t>
                      </a:r>
                      <a:endParaRPr lang="en-US" sz="200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2433807"/>
                  </a:ext>
                </a:extLst>
              </a:tr>
              <a:tr h="437058">
                <a:tc>
                  <a:txBody>
                    <a:bodyPr/>
                    <a:lstStyle/>
                    <a:p>
                      <a:pPr algn="just">
                        <a:spcAft>
                          <a:spcPts val="0"/>
                        </a:spcAft>
                        <a:tabLst>
                          <a:tab pos="90170" algn="l"/>
                          <a:tab pos="180340" algn="l"/>
                        </a:tabLst>
                      </a:pPr>
                      <a:r>
                        <a:rPr lang="en-US" sz="2000" i="1" dirty="0" err="1">
                          <a:solidFill>
                            <a:srgbClr val="000000"/>
                          </a:solidFill>
                          <a:effectLst/>
                          <a:latin typeface="Times New Roman" panose="02020603050405020304" pitchFamily="18" charset="0"/>
                          <a:ea typeface="Times New Roman" panose="02020603050405020304" pitchFamily="18" charset="0"/>
                        </a:rPr>
                        <a:t>Gió</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lạnh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đầu</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mùa</a:t>
                      </a:r>
                      <a:endParaRPr lang="en-US" sz="2000" dirty="0">
                        <a:effectLst/>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solidFill>
                            <a:srgbClr val="000000"/>
                          </a:solidFill>
                          <a:effectLst/>
                          <a:latin typeface="Times New Roman" panose="02020603050405020304" pitchFamily="18" charset="0"/>
                          <a:ea typeface="Times New Roman" panose="02020603050405020304" pitchFamily="18" charset="0"/>
                        </a:rPr>
                        <a:t>- Truyện nói về việc cho áo và cho vay tiền mua áo của hai gia đình ở một phố huyện nghèo</a:t>
                      </a:r>
                      <a:endParaRPr lang="en-US" sz="200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a:solidFill>
                            <a:srgbClr val="0D0D0D"/>
                          </a:solidFill>
                          <a:effectLst/>
                          <a:latin typeface="Times New Roman" panose="02020603050405020304" pitchFamily="18" charset="0"/>
                          <a:ea typeface="MS Mincho"/>
                        </a:rPr>
                        <a:t>-  Ca ngợi tình yêu thương chia sẻ ấm áp, sự giúp đỡ, chia sẻ của những  người nghèo với nhau</a:t>
                      </a:r>
                      <a:endParaRPr lang="en-US" sz="2000">
                        <a:effectLst/>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Sơn động lòng thương Hiên. Chị Lan hăm hở về lấy áo. Mẹ Sơn hỏi hai chị em về chiếc áo. Mẹ Hiên mang trả áo. Mẹ SƠn cho bác Hiên vay tiền mua áo. Mẹ ôm hai con vào lòng</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1306425"/>
                  </a:ext>
                </a:extLst>
              </a:tr>
              <a:tr h="403438">
                <a:tc>
                  <a:txBody>
                    <a:bodyPr/>
                    <a:lstStyle/>
                    <a:p>
                      <a:pPr algn="just">
                        <a:spcAft>
                          <a:spcPts val="0"/>
                        </a:spcAft>
                        <a:tabLst>
                          <a:tab pos="90170" algn="l"/>
                          <a:tab pos="180340" algn="l"/>
                        </a:tabLst>
                      </a:pPr>
                      <a:r>
                        <a:rPr lang="en-US" sz="2000" i="1">
                          <a:solidFill>
                            <a:srgbClr val="000000"/>
                          </a:solidFill>
                          <a:effectLst/>
                          <a:latin typeface="Times New Roman" panose="02020603050405020304" pitchFamily="18" charset="0"/>
                          <a:ea typeface="Times New Roman" panose="02020603050405020304" pitchFamily="18" charset="0"/>
                        </a:rPr>
                        <a:t>Tuổi thơ tôi</a:t>
                      </a:r>
                      <a:endParaRPr lang="en-US" sz="2000">
                        <a:effectLst/>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err="1">
                          <a:effectLst/>
                          <a:latin typeface="Times New Roman" panose="02020603050405020304" pitchFamily="18" charset="0"/>
                          <a:ea typeface="Times New Roman" panose="02020603050405020304" pitchFamily="18" charset="0"/>
                        </a:rPr>
                        <a:t>Viết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tuổi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chú</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lửa</a:t>
                      </a:r>
                      <a:endParaRPr lang="en-US" sz="2000" dirty="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Khẳng định ý nghĩa của sự cảm thông, thấu hiểu và tha thứ trong cuộc sống</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Cacsbanj ghét Lợi. Bảo lắc mạnh hộp dế trong lớp để dế gáy inh ỏi. Thầy Phu thu dế, vô tình dế lửa bị cặp đè lên và bị chết. Lợi cùng các bạn và thầy Phu làm đám tang cho dế.</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5799021"/>
                  </a:ext>
                </a:extLst>
              </a:tr>
              <a:tr h="710782">
                <a:tc>
                  <a:txBody>
                    <a:bodyPr/>
                    <a:lstStyle/>
                    <a:p>
                      <a:pPr algn="just">
                        <a:spcAft>
                          <a:spcPts val="0"/>
                        </a:spcAft>
                        <a:tabLst>
                          <a:tab pos="90170" algn="l"/>
                          <a:tab pos="180340" algn="l"/>
                        </a:tabLst>
                      </a:pPr>
                      <a:r>
                        <a:rPr lang="en-US" sz="2000" i="1">
                          <a:solidFill>
                            <a:srgbClr val="000000"/>
                          </a:solidFill>
                          <a:effectLst/>
                          <a:latin typeface="Times New Roman" panose="02020603050405020304" pitchFamily="18" charset="0"/>
                          <a:ea typeface="Times New Roman" panose="02020603050405020304" pitchFamily="18" charset="0"/>
                        </a:rPr>
                        <a:t>Chiếc lá cuối cùng</a:t>
                      </a:r>
                      <a:endParaRPr lang="en-US" sz="2000">
                        <a:effectLst/>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err="1">
                          <a:effectLst/>
                          <a:latin typeface="Times New Roman" panose="02020603050405020304" pitchFamily="18" charset="0"/>
                          <a:ea typeface="Times New Roman" panose="02020603050405020304" pitchFamily="18" charset="0"/>
                        </a:rPr>
                        <a:t>Cuộc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nghèo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khổ</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họa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sĩ</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nghèo</a:t>
                      </a:r>
                      <a:endParaRPr lang="en-US" sz="2000" dirty="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Đề cao giá trị của tình yêu thương và đức hi sinh cao cả của những người nghệ sĩ nghèo khổ</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err="1">
                          <a:effectLst/>
                          <a:latin typeface="Times New Roman" panose="02020603050405020304" pitchFamily="18" charset="0"/>
                          <a:ea typeface="Times New Roman" panose="02020603050405020304" pitchFamily="18" charset="0"/>
                        </a:rPr>
                        <a:t>Johnsy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ốm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nặng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sẽ</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chiếc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thường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xuân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cuối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cùng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rụng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xuống</a:t>
                      </a:r>
                      <a:endParaRPr lang="en-US" sz="2000" dirty="0">
                        <a:effectLst/>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a:t>
                      </a:r>
                      <a:r>
                        <a:rPr lang="en-US" sz="2000" dirty="0" err="1">
                          <a:effectLst/>
                          <a:latin typeface="Times New Roman" panose="02020603050405020304" pitchFamily="18" charset="0"/>
                          <a:ea typeface="Times New Roman" panose="02020603050405020304" pitchFamily="18" charset="0"/>
                        </a:rPr>
                        <a:t>Mưa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tuyết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chiếc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vẫn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rụng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ảnh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chiếc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dậy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vọng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cô</a:t>
                      </a:r>
                      <a:endParaRPr lang="en-US" sz="2000" dirty="0">
                        <a:effectLst/>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Behman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vẽ</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chiếc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đêm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chiếc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cuối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cùng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rụng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xuống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bị</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sưng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phổi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qua </a:t>
                      </a:r>
                      <a:r>
                        <a:rPr lang="en-US" sz="2000" dirty="0" err="1">
                          <a:effectLst/>
                          <a:latin typeface="Times New Roman" panose="02020603050405020304" pitchFamily="18" charset="0"/>
                          <a:ea typeface="Times New Roman" panose="02020603050405020304" pitchFamily="18" charset="0"/>
                        </a:rPr>
                        <a:t>đời</a:t>
                      </a:r>
                      <a:endParaRPr lang="en-US" sz="2000" dirty="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6497446"/>
                  </a:ext>
                </a:extLst>
              </a:tr>
            </a:tbl>
          </a:graphicData>
        </a:graphic>
      </p:graphicFrame>
      <p:sp>
        <p:nvSpPr>
          <p:cNvPr id="6" name="TextBox 5"/>
          <p:cNvSpPr txBox="1"/>
          <p:nvPr/>
        </p:nvSpPr>
        <p:spPr>
          <a:xfrm>
            <a:off x="4606652" y="442433"/>
            <a:ext cx="2991396"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HỌC TẬP 01</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526811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59678" y="1250799"/>
            <a:ext cx="379943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12"/>
          <p:cNvSpPr/>
          <p:nvPr/>
        </p:nvSpPr>
        <p:spPr>
          <a:xfrm>
            <a:off x="685800" y="1845168"/>
            <a:ext cx="10833100" cy="3970318"/>
          </a:xfrm>
          <a:prstGeom prst="rect">
            <a:avLst/>
          </a:prstGeom>
        </p:spPr>
        <p:txBody>
          <a:bodyPr>
            <a:spAutoFit/>
          </a:bodyPr>
          <a:lstStyle/>
          <a:p>
            <a:pPr algn="just">
              <a:lnSpc>
                <a:spcPct val="150000"/>
              </a:lnSpc>
            </a:pPr>
            <a:r>
              <a:rPr lang="de-DE" sz="2800" b="1" dirty="0">
                <a:latin typeface="Times New Roman" panose="02020603050405020304" pitchFamily="18" charset="0"/>
                <a:ea typeface="Calibri" panose="020F0502020204030204" pitchFamily="34" charset="0"/>
              </a:rPr>
              <a:t>Câu </a:t>
            </a:r>
            <a:r>
              <a:rPr lang="de-DE" sz="2800" b="1" dirty="0" smtClean="0">
                <a:latin typeface="Times New Roman" panose="02020603050405020304" pitchFamily="18" charset="0"/>
                <a:ea typeface="Calibri" panose="020F0502020204030204" pitchFamily="34" charset="0"/>
              </a:rPr>
              <a:t>2: </a:t>
            </a:r>
            <a:r>
              <a:rPr lang="en-US" sz="2800" b="1" dirty="0" err="1" smtClean="0">
                <a:latin typeface="Times New Roman" panose="02020603050405020304" pitchFamily="18" charset="0"/>
                <a:ea typeface="Times New Roman" panose="02020603050405020304" pitchFamily="18" charset="0"/>
              </a:rPr>
              <a:t>Nhân</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Tuổi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thơ</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tôi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Chiếc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lá</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cuối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cùng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khiến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nghĩ</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cuộc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nhiều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nhất</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Tuổi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Behman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Chiếc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cuối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8430996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59678" y="1115348"/>
            <a:ext cx="35702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685800" y="1597633"/>
            <a:ext cx="10833100" cy="5016758"/>
          </a:xfrm>
          <a:prstGeom prst="rect">
            <a:avLst/>
          </a:prstGeom>
        </p:spPr>
        <p:txBody>
          <a:bodyPr>
            <a:spAutoFit/>
          </a:bodyPr>
          <a:lstStyle/>
          <a:p>
            <a:pPr algn="just">
              <a:spcAft>
                <a:spcPts val="1200"/>
              </a:spcAft>
            </a:pPr>
            <a:r>
              <a:rPr lang="de-DE" sz="2000" b="1" dirty="0">
                <a:latin typeface="Times New Roman" panose="02020603050405020304" pitchFamily="18" charset="0"/>
                <a:ea typeface="Calibri" panose="020F0502020204030204" pitchFamily="34" charset="0"/>
              </a:rPr>
              <a:t>Câu 3:</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a:t>
            </a:r>
            <a:r>
              <a:rPr lang="en-US" sz="2000" b="1" dirty="0" err="1" smtClean="0">
                <a:latin typeface="Times New Roman" panose="02020603050405020304" pitchFamily="18" charset="0"/>
                <a:ea typeface="Times New Roman" panose="02020603050405020304" pitchFamily="18" charset="0"/>
              </a:rPr>
              <a:t>iểm</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giống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nhau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giữa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vật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thầy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Phu</a:t>
            </a:r>
            <a:r>
              <a:rPr lang="en-US" sz="2000" b="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Tuổi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tôi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vật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cụ</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Behman</a:t>
            </a:r>
            <a:r>
              <a:rPr lang="en-US" sz="2000" b="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Chiếc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cuối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cùng</a:t>
            </a:r>
            <a:r>
              <a:rPr lang="en-US" sz="2000" b="1"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Calibri" panose="020F0502020204030204" pitchFamily="34" charset="0"/>
            </a:endParaRPr>
          </a:p>
          <a:p>
            <a:pPr marL="342900" lvl="0" indent="-342900" algn="just">
              <a:spcAft>
                <a:spcPts val="1200"/>
              </a:spcAft>
              <a:buSzPts val="1400"/>
              <a:buFont typeface="Times New Roman" panose="02020603050405020304" pitchFamily="18" charset="0"/>
              <a:buChar char="-"/>
            </a:pPr>
            <a:r>
              <a:rPr lang="en-US" sz="2000" dirty="0" err="1">
                <a:latin typeface="Times New Roman" panose="02020603050405020304" pitchFamily="18" charset="0"/>
                <a:ea typeface="Times New Roman" panose="02020603050405020304" pitchFamily="18" charset="0"/>
              </a:rPr>
              <a:t>Giống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a:t>
            </a:r>
          </a:p>
          <a:p>
            <a:pPr algn="just">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Chiếc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cụ</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Behman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vẽ</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đêm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mưa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Điểm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tựa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Johnsy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vòng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đám</a:t>
            </a:r>
            <a:r>
              <a:rPr lang="en-US" sz="2000" dirty="0">
                <a:latin typeface="Times New Roman" panose="02020603050405020304" pitchFamily="18" charset="0"/>
                <a:ea typeface="Times New Roman" panose="02020603050405020304" pitchFamily="18" charset="0"/>
              </a:rPr>
              <a:t> tang </a:t>
            </a:r>
            <a:r>
              <a:rPr lang="en-US" sz="2000" dirty="0" err="1">
                <a:latin typeface="Times New Roman" panose="02020603050405020304" pitchFamily="18" charset="0"/>
                <a:ea typeface="Times New Roman" panose="02020603050405020304" pitchFamily="18" charset="0"/>
              </a:rPr>
              <a:t>dế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lửa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xin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chia </a:t>
            </a:r>
            <a:r>
              <a:rPr lang="en-US" sz="2000" dirty="0" err="1">
                <a:latin typeface="Times New Roman" panose="02020603050405020304" pitchFamily="18" charset="0"/>
                <a:ea typeface="Times New Roman" panose="02020603050405020304" pitchFamily="18" charset="0"/>
              </a:rPr>
              <a:t>sẻ</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buồn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giúp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ấm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lòng</a:t>
            </a:r>
            <a:endParaRPr lang="en-US" sz="2000" dirty="0">
              <a:latin typeface="Times New Roman" panose="02020603050405020304" pitchFamily="18" charset="0"/>
              <a:ea typeface="Calibri" panose="020F0502020204030204" pitchFamily="34" charset="0"/>
            </a:endParaRPr>
          </a:p>
          <a:p>
            <a:pPr algn="just">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góp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giữa</a:t>
            </a:r>
            <a:r>
              <a:rPr lang="en-US" sz="2000" dirty="0">
                <a:latin typeface="Times New Roman" panose="02020603050405020304" pitchFamily="18" charset="0"/>
                <a:ea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điểm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tựa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chúng</a:t>
            </a:r>
            <a:r>
              <a:rPr lang="en-US" sz="2000" dirty="0">
                <a:latin typeface="Times New Roman" panose="02020603050405020304" pitchFamily="18" charset="0"/>
                <a:ea typeface="Times New Roman" panose="02020603050405020304" pitchFamily="18" charset="0"/>
              </a:rPr>
              <a:t> ta.</a:t>
            </a:r>
            <a:endParaRPr lang="en-US" sz="2000" dirty="0">
              <a:latin typeface="Times New Roman" panose="02020603050405020304" pitchFamily="18" charset="0"/>
              <a:ea typeface="Calibri" panose="020F0502020204030204" pitchFamily="34" charset="0"/>
            </a:endParaRPr>
          </a:p>
          <a:p>
            <a:pPr marL="342900" lvl="0" indent="-342900" algn="just">
              <a:spcAft>
                <a:spcPts val="1200"/>
              </a:spcAft>
              <a:buSzPts val="1400"/>
              <a:buFont typeface="Times New Roman" panose="02020603050405020304" pitchFamily="18" charset="0"/>
              <a:buChar char="-"/>
            </a:pP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p>
          <a:p>
            <a:pPr algn="just">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góp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giúp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nét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yêu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quý</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dễ</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xúc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nói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lúc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lầm</a:t>
            </a:r>
            <a:r>
              <a:rPr lang="en-US" sz="2000" dirty="0">
                <a:latin typeface="Times New Roman" panose="02020603050405020304" pitchFamily="18" charset="0"/>
                <a:ea typeface="Times New Roman" panose="02020603050405020304" pitchFamily="18" charset="0"/>
              </a:rPr>
              <a:t>.</a:t>
            </a:r>
          </a:p>
          <a:p>
            <a:pPr algn="just">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Cụ</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Behman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cứu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Johnsy</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223077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59678" y="1115348"/>
            <a:ext cx="35702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73099" y="1671078"/>
            <a:ext cx="10833100" cy="3892861"/>
          </a:xfrm>
          <a:prstGeom prst="rect">
            <a:avLst/>
          </a:prstGeom>
        </p:spPr>
        <p:txBody>
          <a:bodyPr>
            <a:spAutoFit/>
          </a:bodyPr>
          <a:lstStyle/>
          <a:p>
            <a:pPr algn="just">
              <a:lnSpc>
                <a:spcPct val="150000"/>
              </a:lnSpc>
              <a:spcAft>
                <a:spcPts val="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4. </a:t>
            </a:r>
            <a:r>
              <a:rPr lang="en-US" sz="2800" b="1" dirty="0" err="1">
                <a:latin typeface="Times New Roman" panose="02020603050405020304" pitchFamily="18" charset="0"/>
                <a:ea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được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điều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gì</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tóm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tắt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nội</a:t>
            </a:r>
            <a:r>
              <a:rPr lang="en-US" sz="2800" b="1" dirty="0">
                <a:latin typeface="Times New Roman" panose="02020603050405020304" pitchFamily="18" charset="0"/>
                <a:ea typeface="Times New Roman" panose="02020603050405020304" pitchFamily="18" charset="0"/>
              </a:rPr>
              <a:t> dung </a:t>
            </a:r>
            <a:r>
              <a:rPr lang="en-US" sz="2800" b="1" dirty="0" err="1">
                <a:latin typeface="Times New Roman" panose="02020603050405020304" pitchFamily="18" charset="0"/>
                <a:ea typeface="Times New Roman" panose="02020603050405020304" pitchFamily="18" charset="0"/>
              </a:rPr>
              <a:t>trình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khác</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buổi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vi-VN" sz="2800" dirty="0">
                <a:latin typeface="Times New Roman" panose="02020603050405020304" pitchFamily="18" charset="0"/>
                <a:ea typeface="Calibri" panose="020F0502020204030204" pitchFamily="34" charset="0"/>
              </a:rPr>
              <a:t>       Tóm tắt nội dung trình bày của người khác phải đầy đủ các ý chính và ngắn gọn</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342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59678" y="1115348"/>
            <a:ext cx="35702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685800" y="1605750"/>
            <a:ext cx="10833100" cy="4539191"/>
          </a:xfrm>
          <a:prstGeom prst="rect">
            <a:avLst/>
          </a:prstGeom>
        </p:spPr>
        <p:txBody>
          <a:bodyPr>
            <a:spAutoFit/>
          </a:bodyPr>
          <a:lstStyle/>
          <a:p>
            <a:pPr algn="just">
              <a:lnSpc>
                <a:spcPct val="150000"/>
              </a:lnSpc>
              <a:spcAft>
                <a:spcPts val="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5.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việc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đã</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làm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làm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trở</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tự</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tinh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khác</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Times New Roman" panose="02020603050405020304" pitchFamily="18" charset="0"/>
              <a:buChar char="-"/>
            </a:pP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p>
          <a:p>
            <a:pPr marL="342900" lvl="0" indent="-342900" algn="just">
              <a:lnSpc>
                <a:spcPct val="150000"/>
              </a:lnSpc>
              <a:spcAft>
                <a:spcPts val="0"/>
              </a:spcAft>
              <a:buSzPts val="1400"/>
              <a:buFont typeface="Times New Roman" panose="02020603050405020304" pitchFamily="18" charset="0"/>
              <a:buChar char="-"/>
            </a:pP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bè</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Times New Roman" panose="02020603050405020304" pitchFamily="18" charset="0"/>
              <a:buChar char="-"/>
            </a:pP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vượt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thách</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Times New Roman" panose="02020603050405020304" pitchFamily="18" charset="0"/>
              <a:buChar char="-"/>
            </a:pPr>
            <a:r>
              <a:rPr lang="en-US" sz="2800" dirty="0">
                <a:latin typeface="Times New Roman" panose="02020603050405020304" pitchFamily="18" charset="0"/>
                <a:ea typeface="Times New Roman" panose="02020603050405020304" pitchFamily="18" charset="0"/>
              </a:rPr>
              <a:t>&gt;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070908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59678" y="1115348"/>
            <a:ext cx="348044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Ôn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715637"/>
            <a:ext cx="10833100" cy="3970318"/>
          </a:xfrm>
          <a:prstGeom prst="rect">
            <a:avLst/>
          </a:prstGeom>
        </p:spPr>
        <p:txBody>
          <a:bodyPr>
            <a:spAutoFit/>
          </a:bodyPr>
          <a:lstStyle/>
          <a:p>
            <a:pPr algn="just">
              <a:lnSpc>
                <a:spcPct val="150000"/>
              </a:lnSpc>
              <a:spcAft>
                <a:spcPts val="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6. </a:t>
            </a:r>
            <a:r>
              <a:rPr lang="en-US" sz="2800" b="1" dirty="0" err="1">
                <a:latin typeface="Times New Roman" panose="02020603050405020304" pitchFamily="18" charset="0"/>
                <a:ea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tựa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tinh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ý </a:t>
            </a:r>
            <a:r>
              <a:rPr lang="en-US" sz="2800" b="1" dirty="0" err="1">
                <a:latin typeface="Times New Roman" panose="02020603050405020304" pitchFamily="18" charset="0"/>
                <a:ea typeface="Times New Roman" panose="02020603050405020304" pitchFamily="18" charset="0"/>
              </a:rPr>
              <a:t>nghĩa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vô</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cùng</a:t>
            </a:r>
            <a:r>
              <a:rPr lang="en-US" sz="2800" b="1" dirty="0">
                <a:latin typeface="Times New Roman" panose="02020603050405020304" pitchFamily="18" charset="0"/>
                <a:ea typeface="Times New Roman" panose="02020603050405020304" pitchFamily="18" charset="0"/>
              </a:rPr>
              <a:t> to </a:t>
            </a:r>
            <a:r>
              <a:rPr lang="en-US" sz="2800" b="1" dirty="0" err="1">
                <a:latin typeface="Times New Roman" panose="02020603050405020304" pitchFamily="18" charset="0"/>
                <a:ea typeface="Times New Roman" panose="02020603050405020304" pitchFamily="18" charset="0"/>
              </a:rPr>
              <a:t>lớn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mỗi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Times New Roman" panose="02020603050405020304" pitchFamily="18" charset="0"/>
              <a:buChar char="-"/>
            </a:pPr>
            <a:r>
              <a:rPr lang="en-US" sz="2800" dirty="0" err="1">
                <a:latin typeface="Times New Roman" panose="02020603050405020304" pitchFamily="18" charset="0"/>
                <a:ea typeface="Times New Roman" panose="02020603050405020304" pitchFamily="18" charset="0"/>
              </a:rPr>
              <a:t>N</a:t>
            </a:r>
            <a:r>
              <a:rPr lang="en-US" sz="2800" dirty="0" err="1" smtClean="0">
                <a:latin typeface="Times New Roman" panose="02020603050405020304" pitchFamily="18" charset="0"/>
                <a:ea typeface="Times New Roman" panose="02020603050405020304" pitchFamily="18" charset="0"/>
              </a:rPr>
              <a:t>ó</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khăn</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Times New Roman" panose="02020603050405020304" pitchFamily="18" charset="0"/>
              <a:buChar char="-"/>
            </a:pP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vui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Times New Roman" panose="02020603050405020304" pitchFamily="18" charset="0"/>
              <a:buChar char="-"/>
            </a:pP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187421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Nhiệm</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vụ</a:t>
            </a:r>
            <a:r>
              <a:rPr lang="en-US" sz="2800" b="1" dirty="0">
                <a:solidFill>
                  <a:srgbClr val="7030A0"/>
                </a:solidFill>
                <a:latin typeface="Times New Roman" panose="02020603050405020304" pitchFamily="18" charset="0"/>
                <a:ea typeface="Times New Roman" panose="02020603050405020304" pitchFamily="18" charset="0"/>
              </a:rPr>
              <a:t> 1: </a:t>
            </a:r>
            <a:r>
              <a:rPr lang="en-US" sz="2800" b="1" dirty="0" err="1">
                <a:solidFill>
                  <a:srgbClr val="7030A0"/>
                </a:solidFill>
                <a:latin typeface="Times New Roman" panose="02020603050405020304" pitchFamily="18" charset="0"/>
                <a:ea typeface="Times New Roman" panose="02020603050405020304" pitchFamily="18" charset="0"/>
              </a:rPr>
              <a:t>Viết</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1797677" y="127768"/>
            <a:ext cx="8609345" cy="523220"/>
          </a:xfrm>
          <a:prstGeom prst="rect">
            <a:avLst/>
          </a:prstGeom>
        </p:spPr>
        <p:txBody>
          <a:bodyPr wrap="none">
            <a:spAutoFit/>
          </a:bodyPr>
          <a:lstStyle/>
          <a:p>
            <a:pPr algn="ctr">
              <a:spcAft>
                <a:spcPts val="0"/>
              </a:spcAft>
              <a:tabLst>
                <a:tab pos="152400" algn="l"/>
              </a:tabLst>
            </a:pPr>
            <a:r>
              <a:rPr lang="en-US" sz="2800" b="1" dirty="0">
                <a:solidFill>
                  <a:srgbClr val="FF0000"/>
                </a:solidFill>
                <a:latin typeface="Times New Roman" panose="02020603050405020304" pitchFamily="18" charset="0"/>
                <a:ea typeface="Times New Roman" panose="02020603050405020304" pitchFamily="18" charset="0"/>
              </a:rPr>
              <a:t>HOẠT ĐỘNG  LUYỆN TẬP CẢ CHỦ ĐỀ BÀI HỌC 6</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6"/>
          <a:stretch>
            <a:fillRect/>
          </a:stretch>
        </p:blipFill>
        <p:spPr>
          <a:xfrm>
            <a:off x="2858487" y="1648832"/>
            <a:ext cx="6487726" cy="4088292"/>
          </a:xfrm>
          <a:prstGeom prst="rect">
            <a:avLst/>
          </a:prstGeom>
        </p:spPr>
      </p:pic>
      <p:sp>
        <p:nvSpPr>
          <p:cNvPr id="12" name="Rectangle 11"/>
          <p:cNvSpPr/>
          <p:nvPr/>
        </p:nvSpPr>
        <p:spPr>
          <a:xfrm>
            <a:off x="3779478" y="2632032"/>
            <a:ext cx="4645742" cy="2677656"/>
          </a:xfrm>
          <a:prstGeom prst="rect">
            <a:avLst/>
          </a:prstGeom>
        </p:spPr>
        <p:txBody>
          <a:bodyPr wrap="square">
            <a:spAutoFit/>
          </a:bodyPr>
          <a:lstStyle/>
          <a:p>
            <a:pPr algn="just">
              <a:spcAft>
                <a:spcPts val="0"/>
              </a:spcAft>
            </a:pPr>
            <a:r>
              <a:rPr lang="vi-VN" sz="2800" b="1" dirty="0">
                <a:latin typeface="Times New Roman" panose="02020603050405020304" pitchFamily="18" charset="0"/>
                <a:ea typeface="Times New Roman" panose="02020603050405020304" pitchFamily="18" charset="0"/>
              </a:rPr>
              <a:t>Bài tập:</a:t>
            </a: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 6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(7 – 10 </a:t>
            </a:r>
            <a:r>
              <a:rPr lang="en-US" sz="2800" dirty="0" err="1">
                <a:latin typeface="Times New Roman" panose="02020603050405020304" pitchFamily="18" charset="0"/>
                <a:ea typeface="Times New Roman" panose="02020603050405020304" pitchFamily="18" charset="0"/>
              </a:rPr>
              <a:t>dòng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tựa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tinh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ý </a:t>
            </a:r>
            <a:r>
              <a:rPr lang="en-US" sz="2800" b="1" dirty="0" err="1">
                <a:latin typeface="Times New Roman" panose="02020603050405020304" pitchFamily="18" charset="0"/>
                <a:ea typeface="Times New Roman" panose="02020603050405020304" pitchFamily="18" charset="0"/>
              </a:rPr>
              <a:t>nghĩa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vô</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cùng</a:t>
            </a:r>
            <a:r>
              <a:rPr lang="en-US" sz="2800" b="1" dirty="0">
                <a:latin typeface="Times New Roman" panose="02020603050405020304" pitchFamily="18" charset="0"/>
                <a:ea typeface="Times New Roman" panose="02020603050405020304" pitchFamily="18" charset="0"/>
              </a:rPr>
              <a:t> to </a:t>
            </a:r>
            <a:r>
              <a:rPr lang="en-US" sz="2800" b="1" dirty="0" err="1">
                <a:latin typeface="Times New Roman" panose="02020603050405020304" pitchFamily="18" charset="0"/>
                <a:ea typeface="Times New Roman" panose="02020603050405020304" pitchFamily="18" charset="0"/>
              </a:rPr>
              <a:t>lớn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mỗi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929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0" y="1"/>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1124242" y="1028700"/>
            <a:ext cx="2145716" cy="323165"/>
          </a:xfrm>
          <a:prstGeom prst="rect">
            <a:avLst/>
          </a:prstGeom>
        </p:spPr>
        <p:txBody>
          <a:bodyPr wrap="none">
            <a:spAutoFit/>
          </a:bodyPr>
          <a:lstStyle/>
          <a:p>
            <a:pPr marL="30480" marR="30480" algn="just">
              <a:lnSpc>
                <a:spcPts val="18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2</a:t>
            </a:r>
            <a:r>
              <a:rPr lang="vi-VN"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phẩm</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1124242" y="1360130"/>
            <a:ext cx="6096000" cy="3323987"/>
          </a:xfrm>
          <a:prstGeom prst="rect">
            <a:avLst/>
          </a:prstGeom>
        </p:spPr>
        <p:txBody>
          <a:bodyPr>
            <a:spAutoFit/>
          </a:bodyPr>
          <a:lstStyle/>
          <a:p>
            <a:pPr>
              <a:lnSpc>
                <a:spcPct val="150000"/>
              </a:lnSpc>
              <a:spcAft>
                <a:spcPts val="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xứ</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in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mùa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1937</a:t>
            </a:r>
          </a:p>
          <a:p>
            <a:pPr>
              <a:lnSpc>
                <a:spcPct val="150000"/>
              </a:lnSpc>
              <a:spcAft>
                <a:spcPts val="0"/>
              </a:spcAft>
            </a:pPr>
            <a:r>
              <a:rPr lang="en-US" sz="2800" b="1" dirty="0">
                <a:latin typeface="Times New Roman" panose="02020603050405020304" pitchFamily="18" charset="0"/>
                <a:ea typeface="Times New Roman" panose="02020603050405020304" pitchFamily="18" charset="0"/>
              </a:rPr>
              <a:t>c. </a:t>
            </a:r>
            <a:r>
              <a:rPr lang="en-US" sz="2800" b="1" dirty="0" err="1">
                <a:latin typeface="Times New Roman" panose="02020603050405020304" pitchFamily="18" charset="0"/>
                <a:ea typeface="Times New Roman" panose="02020603050405020304" pitchFamily="18" charset="0"/>
              </a:rPr>
              <a:t>Thể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loại</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endParaRPr lang="en-US" sz="2800" dirty="0">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7644381" y="1338958"/>
            <a:ext cx="3005588" cy="3737172"/>
          </a:xfrm>
          <a:prstGeom prst="rect">
            <a:avLst/>
          </a:prstGeom>
        </p:spPr>
      </p:pic>
    </p:spTree>
    <p:extLst>
      <p:ext uri="{BB962C8B-B14F-4D97-AF65-F5344CB8AC3E}">
        <p14:creationId xmlns:p14="http://schemas.microsoft.com/office/powerpoint/2010/main" val="93778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Nhiệm</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vụ</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1200" cap="none" spc="0" normalizeH="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nhà</a:t>
            </a:r>
            <a:r>
              <a:rPr kumimoji="0" lang="en-US" sz="2800" b="1" i="0" u="none" strike="noStrike" kern="1200" cap="none" spc="0" normalizeH="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797677" y="127768"/>
            <a:ext cx="860934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HOẠT ĐỘNG  LUYỆN TẬP CẢ CHỦ ĐỀ BÀI HỌC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6"/>
          <a:stretch>
            <a:fillRect/>
          </a:stretch>
        </p:blipFill>
        <p:spPr>
          <a:xfrm>
            <a:off x="2858486" y="1631076"/>
            <a:ext cx="6487726" cy="4088292"/>
          </a:xfrm>
          <a:prstGeom prst="rect">
            <a:avLst/>
          </a:prstGeom>
        </p:spPr>
      </p:pic>
      <p:sp>
        <p:nvSpPr>
          <p:cNvPr id="3" name="Rectangle 2"/>
          <p:cNvSpPr/>
          <p:nvPr/>
        </p:nvSpPr>
        <p:spPr>
          <a:xfrm>
            <a:off x="3961846" y="2998370"/>
            <a:ext cx="4175983" cy="1815882"/>
          </a:xfrm>
          <a:prstGeom prst="rect">
            <a:avLst/>
          </a:prstGeom>
        </p:spPr>
        <p:txBody>
          <a:bodyPr wrap="square">
            <a:spAutoFit/>
          </a:bodyPr>
          <a:lstStyle/>
          <a:p>
            <a:pPr algn="just">
              <a:spcAft>
                <a:spcPts val="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Sưu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Thạch</a:t>
            </a:r>
            <a:r>
              <a:rPr lang="en-US" sz="2800" dirty="0">
                <a:latin typeface="Times New Roman" panose="02020603050405020304" pitchFamily="18" charset="0"/>
                <a:ea typeface="Times New Roman" panose="02020603050405020304" pitchFamily="18" charset="0"/>
              </a:rPr>
              <a:t> Lam, </a:t>
            </a:r>
            <a:r>
              <a:rPr lang="en-US" sz="2800" dirty="0" err="1">
                <a:latin typeface="Times New Roman" panose="02020603050405020304" pitchFamily="18" charset="0"/>
                <a:ea typeface="Times New Roman" panose="02020603050405020304" pitchFamily="18" charset="0"/>
              </a:rPr>
              <a:t>Nguyễn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850767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400" b="1" dirty="0">
                <a:solidFill>
                  <a:srgbClr val="7030A0"/>
                </a:solidFill>
                <a:latin typeface="Times New Roman" panose="02020603050405020304" pitchFamily="18" charset="0"/>
                <a:ea typeface="Times New Roman" panose="02020603050405020304" pitchFamily="18" charset="0"/>
              </a:rPr>
              <a:t>*</a:t>
            </a:r>
            <a:r>
              <a:rPr lang="en-US" sz="2400" b="1" dirty="0" err="1">
                <a:solidFill>
                  <a:srgbClr val="7030A0"/>
                </a:solidFill>
                <a:latin typeface="Times New Roman" panose="02020603050405020304" pitchFamily="18" charset="0"/>
                <a:ea typeface="Times New Roman" panose="02020603050405020304" pitchFamily="18" charset="0"/>
              </a:rPr>
              <a:t>Nhiệm</a:t>
            </a:r>
            <a:r>
              <a:rPr lang="en-US" sz="2400" b="1" dirty="0">
                <a:solidFill>
                  <a:srgbClr val="7030A0"/>
                </a:solidFill>
                <a:latin typeface="Times New Roman" panose="02020603050405020304" pitchFamily="18" charset="0"/>
                <a:ea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rPr>
              <a:t>vụ</a:t>
            </a:r>
            <a:r>
              <a:rPr lang="en-US" sz="2400" b="1" dirty="0">
                <a:solidFill>
                  <a:srgbClr val="7030A0"/>
                </a:solidFill>
                <a:latin typeface="Times New Roman" panose="02020603050405020304" pitchFamily="18" charset="0"/>
                <a:ea typeface="Times New Roman" panose="02020603050405020304" pitchFamily="18" charset="0"/>
              </a:rPr>
              <a:t> 1: </a:t>
            </a:r>
            <a:endParaRPr lang="en-US" sz="20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789858" y="191023"/>
            <a:ext cx="4624984" cy="523220"/>
          </a:xfrm>
          <a:prstGeom prst="rect">
            <a:avLst/>
          </a:prstGeom>
        </p:spPr>
        <p:txBody>
          <a:bodyPr wrap="none">
            <a:spAutoFit/>
          </a:bodyPr>
          <a:lstStyle/>
          <a:p>
            <a:pPr algn="ctr">
              <a:spcAft>
                <a:spcPts val="0"/>
              </a:spcAft>
            </a:pPr>
            <a:r>
              <a:rPr lang="en-US" sz="2800" b="1" dirty="0">
                <a:solidFill>
                  <a:srgbClr val="C00000"/>
                </a:solidFill>
                <a:latin typeface="Times New Roman" panose="02020603050405020304" pitchFamily="18" charset="0"/>
                <a:ea typeface="Times New Roman" panose="02020603050405020304" pitchFamily="18" charset="0"/>
              </a:rPr>
              <a:t>VẬN DỤNG CẢ BÀI HỌC 6</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711200" y="1405038"/>
            <a:ext cx="10833100" cy="4539191"/>
          </a:xfrm>
          <a:prstGeom prst="rect">
            <a:avLst/>
          </a:prstGeom>
        </p:spPr>
        <p:txBody>
          <a:bodyPr>
            <a:spAutoFit/>
          </a:bodyPr>
          <a:lstStyle/>
          <a:p>
            <a:pPr>
              <a:lnSpc>
                <a:spcPct val="150000"/>
              </a:lnSpc>
              <a:spcAft>
                <a:spcPts val="0"/>
              </a:spcAft>
            </a:pPr>
            <a:r>
              <a:rPr lang="en-US" sz="2800" dirty="0">
                <a:latin typeface="Times New Roman" panose="02020603050405020304" pitchFamily="18" charset="0"/>
                <a:ea typeface="Times New Roman" panose="02020603050405020304" pitchFamily="18" charset="0"/>
              </a:rPr>
              <a:t>1.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covid</a:t>
            </a:r>
            <a:r>
              <a:rPr lang="en-US" sz="2800" dirty="0">
                <a:latin typeface="Times New Roman" panose="02020603050405020304" pitchFamily="18" charset="0"/>
                <a:ea typeface="Times New Roman" panose="02020603050405020304" pitchFamily="18" charset="0"/>
              </a:rPr>
              <a:t> 19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tháng</a:t>
            </a:r>
            <a:r>
              <a:rPr lang="en-US" sz="2800" dirty="0">
                <a:latin typeface="Times New Roman" panose="02020603050405020304" pitchFamily="18" charset="0"/>
                <a:ea typeface="Times New Roman" panose="02020603050405020304" pitchFamily="18" charset="0"/>
              </a:rPr>
              <a:t> 6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2021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tháng</a:t>
            </a:r>
            <a:r>
              <a:rPr lang="en-US" sz="2800" dirty="0">
                <a:latin typeface="Times New Roman" panose="02020603050405020304" pitchFamily="18" charset="0"/>
                <a:ea typeface="Times New Roman" panose="02020603050405020304" pitchFamily="18" charset="0"/>
              </a:rPr>
              <a:t> 10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2021), ở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bưu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gửi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p>
          <a:p>
            <a:pPr marL="30480" marR="30480" algn="just">
              <a:lnSpc>
                <a:spcPct val="150000"/>
              </a:lnSpc>
              <a:spcAft>
                <a:spcPts val="1200"/>
              </a:spcAft>
            </a:pPr>
            <a:r>
              <a:rPr lang="en-US" sz="2800" dirty="0">
                <a:solidFill>
                  <a:srgbClr val="000000"/>
                </a:solidFill>
                <a:latin typeface="Times New Roman" panose="02020603050405020304" pitchFamily="18" charset="0"/>
                <a:ea typeface="Calibri" panose="020F0502020204030204" pitchFamily="34" charset="0"/>
              </a:rPr>
              <a:t>2.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vấn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rút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bài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ứng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hằng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ngày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trở</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ngoan</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7856129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Nhiệm</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vụ</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2</a:t>
            </a:r>
            <a:r>
              <a:rPr kumimoji="0" lang="en-US" sz="2400" b="1" i="0" u="none" strike="noStrike" kern="1200" cap="none" spc="0" normalizeH="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nhà</a:t>
            </a:r>
            <a:r>
              <a:rPr kumimoji="0" lang="en-US" sz="2400" b="1" i="0" u="none" strike="noStrike" kern="1200" cap="none" spc="0" normalizeH="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789858" y="191023"/>
            <a:ext cx="462498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017047" y="1786658"/>
            <a:ext cx="8170605" cy="2677656"/>
          </a:xfrm>
          <a:prstGeom prst="rect">
            <a:avLst/>
          </a:prstGeom>
        </p:spPr>
        <p:txBody>
          <a:bodyPr wrap="square">
            <a:spAutoFit/>
          </a:bodyPr>
          <a:lstStyle/>
          <a:p>
            <a:pPr algn="just">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tập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tranh</a:t>
            </a:r>
            <a:r>
              <a:rPr lang="en-US" sz="2800" dirty="0">
                <a:solidFill>
                  <a:srgbClr val="0D0D0D"/>
                </a:solidFill>
                <a:latin typeface="Times New Roman" panose="02020603050405020304" pitchFamily="18" charset="0"/>
                <a:ea typeface="Times New Roman" panose="02020603050405020304" pitchFamily="18" charset="0"/>
              </a:rPr>
              <a:t> minh </a:t>
            </a:r>
            <a:r>
              <a:rPr lang="en-US" sz="2800" dirty="0" err="1">
                <a:solidFill>
                  <a:srgbClr val="0D0D0D"/>
                </a:solidFill>
                <a:latin typeface="Times New Roman" panose="02020603050405020304" pitchFamily="18" charset="0"/>
                <a:ea typeface="Times New Roman" panose="02020603050405020304" pitchFamily="18" charset="0"/>
              </a:rPr>
              <a:t>hoạ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nội</a:t>
            </a:r>
            <a:r>
              <a:rPr lang="en-US" sz="2800" dirty="0">
                <a:solidFill>
                  <a:srgbClr val="0D0D0D"/>
                </a:solidFill>
                <a:latin typeface="Times New Roman" panose="02020603050405020304" pitchFamily="18" charset="0"/>
                <a:ea typeface="Times New Roman" panose="02020603050405020304" pitchFamily="18" charset="0"/>
              </a:rPr>
              <a:t> dung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hiểu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6. </a:t>
            </a:r>
            <a:endParaRPr lang="en-US" sz="2800" dirty="0">
              <a:latin typeface="Times New Roman" panose="02020603050405020304" pitchFamily="18" charset="0"/>
              <a:ea typeface="Times New Roman" panose="02020603050405020304" pitchFamily="18" charset="0"/>
            </a:endParaRPr>
          </a:p>
          <a:p>
            <a:pPr marL="457200" lvl="0" indent="-457200" algn="just">
              <a:spcAft>
                <a:spcPts val="0"/>
              </a:spcAft>
              <a:buSzPts val="1400"/>
              <a:buFont typeface="Wingdings" panose="05000000000000000000" pitchFamily="2" charset="2"/>
              <a:buChar char="v"/>
            </a:pPr>
            <a:r>
              <a:rPr lang="en-US" sz="2800" dirty="0" err="1">
                <a:solidFill>
                  <a:srgbClr val="0D0D0D"/>
                </a:solidFill>
                <a:latin typeface="Times New Roman" panose="02020603050405020304" pitchFamily="18" charset="0"/>
                <a:ea typeface="Times New Roman" panose="02020603050405020304" pitchFamily="18" charset="0"/>
              </a:rPr>
              <a:t>Mỗi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lựa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chọn</a:t>
            </a:r>
            <a:r>
              <a:rPr lang="en-US" sz="2800" dirty="0">
                <a:solidFill>
                  <a:srgbClr val="0D0D0D"/>
                </a:solidFill>
                <a:latin typeface="Times New Roman" panose="02020603050405020304" pitchFamily="18" charset="0"/>
                <a:ea typeface="Times New Roman" panose="02020603050405020304" pitchFamily="18" charset="0"/>
              </a:rPr>
              <a:t> 01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vẽ</a:t>
            </a:r>
            <a:r>
              <a:rPr lang="en-US" sz="2800" dirty="0">
                <a:solidFill>
                  <a:srgbClr val="0D0D0D"/>
                </a:solidFill>
                <a:latin typeface="Times New Roman" panose="02020603050405020304" pitchFamily="18" charset="0"/>
                <a:ea typeface="Times New Roman" panose="02020603050405020304" pitchFamily="18" charset="0"/>
              </a:rPr>
              <a:t> minh </a:t>
            </a:r>
            <a:r>
              <a:rPr lang="en-US" sz="2800" dirty="0" err="1">
                <a:solidFill>
                  <a:srgbClr val="0D0D0D"/>
                </a:solidFill>
                <a:latin typeface="Times New Roman" panose="02020603050405020304" pitchFamily="18" charset="0"/>
                <a:ea typeface="Times New Roman" panose="02020603050405020304" pitchFamily="18" charset="0"/>
              </a:rPr>
              <a:t>hoạ</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lvl="0" indent="-457200" algn="just">
              <a:spcAft>
                <a:spcPts val="0"/>
              </a:spcAft>
              <a:buSzPts val="1400"/>
              <a:buFont typeface="Wingdings" panose="05000000000000000000" pitchFamily="2" charset="2"/>
              <a:buChar char="v"/>
            </a:pPr>
            <a:r>
              <a:rPr lang="en-US" sz="2800" dirty="0" err="1">
                <a:solidFill>
                  <a:srgbClr val="0D0D0D"/>
                </a:solidFill>
                <a:latin typeface="Times New Roman" panose="02020603050405020304" pitchFamily="18" charset="0"/>
                <a:ea typeface="Times New Roman" panose="02020603050405020304" pitchFamily="18" charset="0"/>
              </a:rPr>
              <a:t>Mỗi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vẽ</a:t>
            </a:r>
            <a:r>
              <a:rPr lang="en-US" sz="2800" dirty="0">
                <a:solidFill>
                  <a:srgbClr val="0D0D0D"/>
                </a:solidFill>
                <a:latin typeface="Times New Roman" panose="02020603050405020304" pitchFamily="18" charset="0"/>
                <a:ea typeface="Times New Roman" panose="02020603050405020304" pitchFamily="18" charset="0"/>
              </a:rPr>
              <a:t> 01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sắp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xếp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01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7932822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 DẪN TỰ HỌC</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789858" y="191023"/>
            <a:ext cx="462498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685799" y="1471077"/>
            <a:ext cx="10833100" cy="4154984"/>
          </a:xfrm>
          <a:prstGeom prst="rect">
            <a:avLst/>
          </a:prstGeom>
        </p:spPr>
        <p:txBody>
          <a:bodyPr wrap="square">
            <a:spAutoFit/>
          </a:bodyPr>
          <a:lstStyle/>
          <a:p>
            <a:pPr marL="342900" lvl="0" indent="-342900">
              <a:spcAft>
                <a:spcPts val="1200"/>
              </a:spcAft>
              <a:buSzPts val="1400"/>
              <a:buFont typeface="Times New Roman" panose="02020603050405020304" pitchFamily="18" charset="0"/>
              <a:buChar char="-"/>
            </a:pPr>
            <a:r>
              <a:rPr lang="vi-VN" sz="2800" dirty="0">
                <a:solidFill>
                  <a:srgbClr val="0D0D0D"/>
                </a:solidFill>
                <a:latin typeface="Times New Roman" panose="02020603050405020304" pitchFamily="18" charset="0"/>
                <a:ea typeface="Times New Roman" panose="02020603050405020304" pitchFamily="18" charset="0"/>
              </a:rPr>
              <a:t>Tìm hiểu thông tin về tác giả của các văn bản đã học: thu thập các nguồn tư liệu khác nhau như bài viết, ảnh, video,...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thêm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342900" lvl="0" indent="-342900">
              <a:spcAft>
                <a:spcPts val="1200"/>
              </a:spcAft>
              <a:buSzPts val="1400"/>
              <a:buFont typeface="Times New Roman" panose="02020603050405020304" pitchFamily="18" charset="0"/>
              <a:buChar char="-"/>
            </a:pPr>
            <a:r>
              <a:rPr lang="vi-VN" sz="2800" dirty="0">
                <a:solidFill>
                  <a:srgbClr val="0D0D0D"/>
                </a:solidFill>
                <a:latin typeface="Times New Roman" panose="02020603050405020304" pitchFamily="18" charset="0"/>
                <a:ea typeface="Times New Roman" panose="02020603050405020304" pitchFamily="18" charset="0"/>
              </a:rPr>
              <a:t>Từ các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ngắn</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thu thập được, nhận biết và chỉ ra </a:t>
            </a:r>
            <a:r>
              <a:rPr lang="en-US" sz="2800" dirty="0" err="1">
                <a:solidFill>
                  <a:srgbClr val="0D0D0D"/>
                </a:solidFill>
                <a:latin typeface="Times New Roman" panose="02020603050405020304" pitchFamily="18" charset="0"/>
                <a:ea typeface="Times New Roman" panose="02020603050405020304" pitchFamily="18" charset="0"/>
              </a:rPr>
              <a:t>dấu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endParaRPr lang="en-US" sz="2800" dirty="0">
              <a:latin typeface="Times New Roman" panose="02020603050405020304" pitchFamily="18" charset="0"/>
              <a:ea typeface="Times New Roman" panose="02020603050405020304" pitchFamily="18" charset="0"/>
            </a:endParaRPr>
          </a:p>
          <a:p>
            <a:pPr marL="342900" lvl="0" indent="-342900">
              <a:spcAft>
                <a:spcPts val="1200"/>
              </a:spcAft>
              <a:buSzPts val="1400"/>
              <a:buFont typeface="Times New Roman" panose="02020603050405020304" pitchFamily="18" charset="0"/>
              <a:buChar char="-"/>
            </a:pPr>
            <a:r>
              <a:rPr lang="vi-VN" sz="2800" dirty="0">
                <a:solidFill>
                  <a:srgbClr val="0D0D0D"/>
                </a:solidFill>
                <a:latin typeface="Times New Roman" panose="02020603050405020304" pitchFamily="18" charset="0"/>
                <a:ea typeface="Times New Roman" panose="02020603050405020304" pitchFamily="18" charset="0"/>
              </a:rPr>
              <a:t>Thử </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chủ</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thương</a:t>
            </a:r>
            <a:r>
              <a:rPr lang="en-US" sz="2800" dirty="0">
                <a:solidFill>
                  <a:srgbClr val="0D0D0D"/>
                </a:solidFill>
                <a:latin typeface="Times New Roman" panose="02020603050405020304" pitchFamily="18" charset="0"/>
                <a:ea typeface="Times New Roman" panose="02020603050405020304" pitchFamily="18" charset="0"/>
              </a:rPr>
              <a:t>, chia </a:t>
            </a:r>
            <a:r>
              <a:rPr lang="en-US" sz="2800" dirty="0" err="1">
                <a:solidFill>
                  <a:srgbClr val="0D0D0D"/>
                </a:solidFill>
                <a:latin typeface="Times New Roman" panose="02020603050405020304" pitchFamily="18" charset="0"/>
                <a:ea typeface="Times New Roman" panose="02020603050405020304" pitchFamily="18" charset="0"/>
              </a:rPr>
              <a:t>sẻ</a:t>
            </a:r>
            <a:endParaRPr lang="en-US" sz="2800" dirty="0">
              <a:latin typeface="Times New Roman" panose="02020603050405020304" pitchFamily="18" charset="0"/>
              <a:ea typeface="Times New Roman" panose="02020603050405020304" pitchFamily="18" charset="0"/>
            </a:endParaRPr>
          </a:p>
          <a:p>
            <a:pPr marL="342900" lvl="0" indent="-342900">
              <a:spcAft>
                <a:spcPts val="1200"/>
              </a:spcAft>
              <a:buSzPts val="1400"/>
              <a:buFont typeface="Times New Roman" panose="02020603050405020304" pitchFamily="18" charset="0"/>
              <a:buChar char="-"/>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6 </a:t>
            </a:r>
            <a:r>
              <a:rPr lang="en-US" sz="2800" dirty="0" err="1">
                <a:solidFill>
                  <a:srgbClr val="0D0D0D"/>
                </a:solidFill>
                <a:latin typeface="Times New Roman" panose="02020603050405020304" pitchFamily="18" charset="0"/>
                <a:ea typeface="Times New Roman" panose="02020603050405020304" pitchFamily="18" charset="0"/>
              </a:rPr>
              <a:t>bằng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đồ</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duy</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42900" lvl="0" indent="-342900" algn="just">
              <a:spcAft>
                <a:spcPts val="0"/>
              </a:spcAft>
              <a:buSzPts val="1400"/>
              <a:buFont typeface="Times New Roman" panose="02020603050405020304" pitchFamily="18" charset="0"/>
              <a:buChar char="-"/>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Chuẩn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bài</a:t>
            </a:r>
            <a:r>
              <a:rPr lang="en-US" sz="2800" b="1">
                <a:latin typeface="Times New Roman" panose="02020603050405020304" pitchFamily="18" charset="0"/>
                <a:ea typeface="Times New Roman" panose="02020603050405020304" pitchFamily="18" charset="0"/>
              </a:rPr>
              <a:t> </a:t>
            </a:r>
            <a:r>
              <a:rPr lang="en-US" sz="2800" b="1" smtClean="0">
                <a:latin typeface="Times New Roman" panose="02020603050405020304" pitchFamily="18" charset="0"/>
                <a:ea typeface="Times New Roman" panose="02020603050405020304" pitchFamily="18" charset="0"/>
              </a:rPr>
              <a:t>7: </a:t>
            </a:r>
            <a:r>
              <a:rPr lang="en-US" sz="2800" b="1" i="1" smtClean="0">
                <a:latin typeface="Times New Roman" panose="02020603050405020304" pitchFamily="18" charset="0"/>
                <a:ea typeface="Times New Roman" panose="02020603050405020304" pitchFamily="18" charset="0"/>
              </a:rPr>
              <a:t>Gia</a:t>
            </a:r>
            <a:r>
              <a:rPr lang="en-US" sz="2800" b="1" i="1" dirty="0" smtClean="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đình</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thương</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yêu</a:t>
            </a:r>
            <a:r>
              <a:rPr lang="en-US" sz="2800" b="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4478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0" y="1"/>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1124242" y="1028700"/>
            <a:ext cx="2145716" cy="323165"/>
          </a:xfrm>
          <a:prstGeom prst="rect">
            <a:avLst/>
          </a:prstGeom>
        </p:spPr>
        <p:txBody>
          <a:bodyPr wrap="none">
            <a:spAutoFit/>
          </a:bodyPr>
          <a:lstStyle/>
          <a:p>
            <a:pPr marL="3048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3"/>
          <a:stretch>
            <a:fillRect/>
          </a:stretch>
        </p:blipFill>
        <p:spPr>
          <a:xfrm>
            <a:off x="9592450" y="593136"/>
            <a:ext cx="2169602" cy="2257559"/>
          </a:xfrm>
          <a:prstGeom prst="rect">
            <a:avLst/>
          </a:prstGeom>
        </p:spPr>
      </p:pic>
      <p:sp>
        <p:nvSpPr>
          <p:cNvPr id="3" name="Rectangle 2"/>
          <p:cNvSpPr/>
          <p:nvPr/>
        </p:nvSpPr>
        <p:spPr>
          <a:xfrm>
            <a:off x="1107874" y="1360130"/>
            <a:ext cx="2293256" cy="523220"/>
          </a:xfrm>
          <a:prstGeom prst="rect">
            <a:avLst/>
          </a:prstGeom>
        </p:spPr>
        <p:txBody>
          <a:bodyPr wrap="none">
            <a:spAutoFit/>
          </a:bodyPr>
          <a:lstStyle/>
          <a:p>
            <a:pPr marL="30480" marR="30480" algn="just">
              <a:spcAft>
                <a:spcPts val="1200"/>
              </a:spcAft>
            </a:pPr>
            <a:r>
              <a:rPr lang="en-US" sz="2800" b="1" dirty="0">
                <a:solidFill>
                  <a:srgbClr val="000000"/>
                </a:solidFill>
                <a:latin typeface="Times New Roman" panose="02020603050405020304" pitchFamily="18" charset="0"/>
                <a:ea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rPr>
              <a:t>Cốt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truyện</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003846" y="1878906"/>
            <a:ext cx="8340953" cy="954107"/>
          </a:xfrm>
          <a:prstGeom prst="rect">
            <a:avLst/>
          </a:prstGeom>
        </p:spPr>
        <p:txBody>
          <a:bodyPr wrap="square">
            <a:spAutoFit/>
          </a:bodyPr>
          <a:lstStyle/>
          <a:p>
            <a:pPr marL="487680" marR="30480" indent="-457200" algn="just">
              <a:spcAft>
                <a:spcPts val="1200"/>
              </a:spcAft>
              <a:buFont typeface="Wingdings" panose="05000000000000000000" pitchFamily="2" charset="2"/>
              <a:buChar char="v"/>
            </a:pP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rPr>
              <a:t> Lan,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938819" y="2742386"/>
            <a:ext cx="1809150" cy="523220"/>
          </a:xfrm>
          <a:prstGeom prst="rect">
            <a:avLst/>
          </a:prstGeom>
        </p:spPr>
        <p:txBody>
          <a:bodyPr wrap="none">
            <a:spAutoFit/>
          </a:bodyPr>
          <a:lstStyle/>
          <a:p>
            <a:pPr marL="487680" marR="30480" indent="-457200" algn="just">
              <a:spcAft>
                <a:spcPts val="1200"/>
              </a:spcAft>
              <a:buFont typeface="Wingdings" panose="05000000000000000000" pitchFamily="2" charset="2"/>
              <a:buChar char="v"/>
            </a:pP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endParaRPr lang="en-US" sz="2800" dirty="0">
              <a:effectLst/>
              <a:latin typeface="Times New Roman" panose="02020603050405020304" pitchFamily="18" charset="0"/>
              <a:ea typeface="Times New Roman" panose="02020603050405020304" pitchFamily="18" charset="0"/>
            </a:endParaRPr>
          </a:p>
        </p:txBody>
      </p:sp>
      <p:sp>
        <p:nvSpPr>
          <p:cNvPr id="11" name="Rounded Rectangle 10"/>
          <p:cNvSpPr/>
          <p:nvPr/>
        </p:nvSpPr>
        <p:spPr>
          <a:xfrm>
            <a:off x="766916" y="3293725"/>
            <a:ext cx="1342103" cy="2836385"/>
          </a:xfrm>
          <a:prstGeom prst="roundRect">
            <a:avLst/>
          </a:prstGeom>
          <a:blipFill>
            <a:blip r:embed="rId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cơn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lạnh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đầu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màu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thổi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đến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phố</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chợ</a:t>
            </a:r>
            <a:endParaRPr lang="en-US" sz="2400" dirty="0"/>
          </a:p>
        </p:txBody>
      </p:sp>
      <p:sp>
        <p:nvSpPr>
          <p:cNvPr id="14" name="Rounded Rectangle 13"/>
          <p:cNvSpPr/>
          <p:nvPr/>
        </p:nvSpPr>
        <p:spPr>
          <a:xfrm>
            <a:off x="2236645" y="3293725"/>
            <a:ext cx="1745979" cy="2836385"/>
          </a:xfrm>
          <a:prstGeom prst="roundRect">
            <a:avLst/>
          </a:prstGeom>
          <a:blipFill>
            <a:blip r:embed="rId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rgbClr val="000000"/>
                </a:solidFill>
                <a:latin typeface="Times New Roman" panose="02020603050405020304" pitchFamily="18" charset="0"/>
                <a:ea typeface="Times New Roman" panose="02020603050405020304" pitchFamily="18" charset="0"/>
              </a:rPr>
              <a:t>Chị</a:t>
            </a:r>
            <a:r>
              <a:rPr lang="en-US" sz="2200" i="1" dirty="0">
                <a:solidFill>
                  <a:srgbClr val="000000"/>
                </a:solidFill>
                <a:latin typeface="Times New Roman" panose="02020603050405020304" pitchFamily="18" charset="0"/>
                <a:ea typeface="Times New Roman" panose="02020603050405020304" pitchFamily="18" charset="0"/>
              </a:rPr>
              <a:t> Lan </a:t>
            </a:r>
            <a:r>
              <a:rPr lang="en-US" sz="2200" i="1" dirty="0" err="1">
                <a:solidFill>
                  <a:srgbClr val="000000"/>
                </a:solidFill>
                <a:latin typeface="Times New Roman" panose="02020603050405020304" pitchFamily="18" charset="0"/>
                <a:ea typeface="Times New Roman" panose="02020603050405020304" pitchFamily="18" charset="0"/>
              </a:rPr>
              <a:t>và</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Sơn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xúng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xính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trong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những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chiếc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áo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ấm</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đắt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smtClean="0">
                <a:solidFill>
                  <a:srgbClr val="000000"/>
                </a:solidFill>
                <a:latin typeface="Times New Roman" panose="02020603050405020304" pitchFamily="18" charset="0"/>
                <a:ea typeface="Times New Roman" panose="02020603050405020304" pitchFamily="18" charset="0"/>
              </a:rPr>
              <a:t>tiền</a:t>
            </a:r>
            <a:r>
              <a:rPr lang="en-US" sz="2200" i="1" dirty="0" smtClean="0">
                <a:solidFill>
                  <a:srgbClr val="000000"/>
                </a:solidFill>
                <a:latin typeface="Times New Roman" panose="02020603050405020304" pitchFamily="18" charset="0"/>
                <a:ea typeface="Times New Roman" panose="02020603050405020304" pitchFamily="18" charset="0"/>
              </a:rPr>
              <a:t>…</a:t>
            </a:r>
            <a:r>
              <a:rPr lang="en-US" sz="2200" i="1" dirty="0" err="1" smtClean="0">
                <a:solidFill>
                  <a:srgbClr val="000000"/>
                </a:solidFill>
                <a:latin typeface="Times New Roman" panose="02020603050405020304" pitchFamily="18" charset="0"/>
                <a:ea typeface="Times New Roman" panose="02020603050405020304" pitchFamily="18" charset="0"/>
              </a:rPr>
              <a:t>rách</a:t>
            </a:r>
            <a:r>
              <a:rPr lang="en-US" sz="2200" i="1" dirty="0" smtClean="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tả</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tơi</a:t>
            </a:r>
            <a:r>
              <a:rPr lang="en-US" sz="2200" i="1" dirty="0">
                <a:solidFill>
                  <a:srgbClr val="000000"/>
                </a:solidFill>
                <a:latin typeface="Times New Roman" panose="02020603050405020304" pitchFamily="18" charset="0"/>
                <a:ea typeface="Times New Roman" panose="02020603050405020304" pitchFamily="18" charset="0"/>
              </a:rPr>
              <a:t>, co </a:t>
            </a:r>
            <a:r>
              <a:rPr lang="en-US" sz="2200" i="1" dirty="0" err="1">
                <a:solidFill>
                  <a:srgbClr val="000000"/>
                </a:solidFill>
                <a:latin typeface="Times New Roman" panose="02020603050405020304" pitchFamily="18" charset="0"/>
                <a:ea typeface="Times New Roman" panose="02020603050405020304" pitchFamily="18" charset="0"/>
              </a:rPr>
              <a:t>ro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chịu</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rét</a:t>
            </a:r>
            <a:r>
              <a:rPr lang="en-US" sz="2200" i="1" dirty="0">
                <a:solidFill>
                  <a:srgbClr val="000000"/>
                </a:solidFill>
                <a:latin typeface="Times New Roman" panose="02020603050405020304" pitchFamily="18" charset="0"/>
                <a:ea typeface="Times New Roman" panose="02020603050405020304" pitchFamily="18" charset="0"/>
              </a:rPr>
              <a:t>.</a:t>
            </a:r>
            <a:endParaRPr lang="en-US" sz="2200" dirty="0"/>
          </a:p>
        </p:txBody>
      </p:sp>
      <p:sp>
        <p:nvSpPr>
          <p:cNvPr id="15" name="Rounded Rectangle 14"/>
          <p:cNvSpPr/>
          <p:nvPr/>
        </p:nvSpPr>
        <p:spPr>
          <a:xfrm>
            <a:off x="4110250" y="3293725"/>
            <a:ext cx="1665650" cy="2836385"/>
          </a:xfrm>
          <a:prstGeom prst="roundRect">
            <a:avLst/>
          </a:prstGeom>
          <a:blipFill>
            <a:blip r:embed="rId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Aft>
                <a:spcPts val="1200"/>
              </a:spcAft>
            </a:pPr>
            <a:r>
              <a:rPr lang="en-US" sz="2200" i="1" dirty="0" err="1">
                <a:solidFill>
                  <a:srgbClr val="000000"/>
                </a:solidFill>
                <a:latin typeface="Times New Roman" panose="02020603050405020304" pitchFamily="18" charset="0"/>
                <a:ea typeface="Times New Roman" panose="02020603050405020304" pitchFamily="18" charset="0"/>
              </a:rPr>
              <a:t>Ái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ngại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về</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hoàn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cảnh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của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Hiên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chị</a:t>
            </a:r>
            <a:r>
              <a:rPr lang="en-US" sz="2200" i="1" dirty="0">
                <a:solidFill>
                  <a:srgbClr val="000000"/>
                </a:solidFill>
                <a:latin typeface="Times New Roman" panose="02020603050405020304" pitchFamily="18" charset="0"/>
                <a:ea typeface="Times New Roman" panose="02020603050405020304" pitchFamily="18" charset="0"/>
              </a:rPr>
              <a:t> Lan </a:t>
            </a:r>
            <a:r>
              <a:rPr lang="en-US" sz="2200" i="1" dirty="0" err="1">
                <a:solidFill>
                  <a:srgbClr val="000000"/>
                </a:solidFill>
                <a:latin typeface="Times New Roman" panose="02020603050405020304" pitchFamily="18" charset="0"/>
                <a:ea typeface="Times New Roman" panose="02020603050405020304" pitchFamily="18" charset="0"/>
              </a:rPr>
              <a:t>và</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Sơn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quyết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định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smtClean="0">
                <a:solidFill>
                  <a:srgbClr val="000000"/>
                </a:solidFill>
                <a:latin typeface="Times New Roman" panose="02020603050405020304" pitchFamily="18" charset="0"/>
                <a:ea typeface="Times New Roman" panose="02020603050405020304" pitchFamily="18" charset="0"/>
              </a:rPr>
              <a:t>..</a:t>
            </a:r>
            <a:r>
              <a:rPr lang="en-US" sz="2200" i="1" dirty="0" err="1" smtClean="0">
                <a:solidFill>
                  <a:srgbClr val="000000"/>
                </a:solidFill>
                <a:latin typeface="Times New Roman" panose="02020603050405020304" pitchFamily="18" charset="0"/>
                <a:ea typeface="Times New Roman" panose="02020603050405020304" pitchFamily="18" charset="0"/>
              </a:rPr>
              <a:t>đem</a:t>
            </a:r>
            <a:r>
              <a:rPr lang="en-US" sz="2200" i="1" dirty="0" smtClean="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Hiên</a:t>
            </a:r>
            <a:r>
              <a:rPr lang="en-US" sz="2200" i="1" dirty="0">
                <a:solidFill>
                  <a:srgbClr val="000000"/>
                </a:solidFill>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
        <p:nvSpPr>
          <p:cNvPr id="16" name="Rounded Rectangle 15"/>
          <p:cNvSpPr/>
          <p:nvPr/>
        </p:nvSpPr>
        <p:spPr>
          <a:xfrm>
            <a:off x="5903526" y="3293725"/>
            <a:ext cx="1798856" cy="2836385"/>
          </a:xfrm>
          <a:prstGeom prst="roundRect">
            <a:avLst/>
          </a:prstGeom>
          <a:blipFill>
            <a:blip r:embed="rId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Aft>
                <a:spcPts val="1200"/>
              </a:spcAft>
            </a:pPr>
            <a:r>
              <a:rPr lang="en-US" sz="2200" i="1" dirty="0" err="1">
                <a:solidFill>
                  <a:srgbClr val="000000"/>
                </a:solidFill>
                <a:latin typeface="Times New Roman" panose="02020603050405020304" pitchFamily="18" charset="0"/>
                <a:ea typeface="Times New Roman" panose="02020603050405020304" pitchFamily="18" charset="0"/>
              </a:rPr>
              <a:t>Chuyện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áo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đến</a:t>
            </a:r>
            <a:r>
              <a:rPr lang="en-US" sz="2200" i="1" dirty="0">
                <a:solidFill>
                  <a:srgbClr val="000000"/>
                </a:solidFill>
                <a:latin typeface="Times New Roman" panose="02020603050405020304" pitchFamily="18" charset="0"/>
                <a:ea typeface="Times New Roman" panose="02020603050405020304" pitchFamily="18" charset="0"/>
              </a:rPr>
              <a:t> tai </a:t>
            </a:r>
            <a:r>
              <a:rPr lang="en-US" sz="2200" i="1" dirty="0" err="1">
                <a:solidFill>
                  <a:srgbClr val="000000"/>
                </a:solidFill>
                <a:latin typeface="Times New Roman" panose="02020603050405020304" pitchFamily="18" charset="0"/>
                <a:ea typeface="Times New Roman" panose="02020603050405020304" pitchFamily="18" charset="0"/>
              </a:rPr>
              <a:t>người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thân</a:t>
            </a:r>
            <a:r>
              <a:rPr lang="en-US" sz="2200" i="1" dirty="0">
                <a:solidFill>
                  <a:srgbClr val="000000"/>
                </a:solidFill>
                <a:latin typeface="Times New Roman" panose="02020603050405020304" pitchFamily="18" charset="0"/>
                <a:ea typeface="Times New Roman" panose="02020603050405020304" pitchFamily="18" charset="0"/>
              </a:rPr>
              <a:t>, lo </a:t>
            </a:r>
            <a:r>
              <a:rPr lang="en-US" sz="2200" i="1" dirty="0" err="1">
                <a:solidFill>
                  <a:srgbClr val="000000"/>
                </a:solidFill>
                <a:latin typeface="Times New Roman" panose="02020603050405020304" pitchFamily="18" charset="0"/>
                <a:ea typeface="Times New Roman" panose="02020603050405020304" pitchFamily="18" charset="0"/>
              </a:rPr>
              <a:t>sợ</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bị</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mẹ</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mắng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hai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chị</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em</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tìm</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Hiên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đòi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áo</a:t>
            </a:r>
            <a:r>
              <a:rPr lang="en-US" sz="2200" i="1" dirty="0">
                <a:solidFill>
                  <a:srgbClr val="000000"/>
                </a:solidFill>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
        <p:nvSpPr>
          <p:cNvPr id="17" name="Rounded Rectangle 16"/>
          <p:cNvSpPr/>
          <p:nvPr/>
        </p:nvSpPr>
        <p:spPr>
          <a:xfrm>
            <a:off x="7830008" y="3293725"/>
            <a:ext cx="1342103" cy="2836385"/>
          </a:xfrm>
          <a:prstGeom prst="roundRect">
            <a:avLst/>
          </a:prstGeom>
          <a:blipFill>
            <a:blip r:embed="rId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Aft>
                <a:spcPts val="1200"/>
              </a:spcAft>
            </a:pPr>
            <a:r>
              <a:rPr lang="en-US" sz="2400" i="1" dirty="0" err="1">
                <a:solidFill>
                  <a:srgbClr val="000000"/>
                </a:solidFill>
                <a:latin typeface="Times New Roman" panose="02020603050405020304" pitchFamily="18" charset="0"/>
                <a:ea typeface="Times New Roman" panose="02020603050405020304" pitchFamily="18" charset="0"/>
              </a:rPr>
              <a:t>Mẹ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Hiên</a:t>
            </a:r>
            <a:r>
              <a:rPr lang="en-US" sz="2400" i="1" dirty="0">
                <a:solidFill>
                  <a:srgbClr val="000000"/>
                </a:solidFill>
                <a:latin typeface="Times New Roman" panose="02020603050405020304" pitchFamily="18" charset="0"/>
                <a:ea typeface="Times New Roman" panose="02020603050405020304" pitchFamily="18" charset="0"/>
              </a:rPr>
              <a:t> sang </a:t>
            </a:r>
            <a:r>
              <a:rPr lang="en-US" sz="2400" i="1" dirty="0" err="1">
                <a:solidFill>
                  <a:srgbClr val="000000"/>
                </a:solidFill>
                <a:latin typeface="Times New Roman" panose="02020603050405020304" pitchFamily="18" charset="0"/>
                <a:ea typeface="Times New Roman" panose="02020603050405020304" pitchFamily="18" charset="0"/>
              </a:rPr>
              <a:t>nhà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Sơn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lại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áo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bông</a:t>
            </a:r>
            <a:r>
              <a:rPr lang="en-US" sz="2400" i="1"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8" name="Rounded Rectangle 17"/>
          <p:cNvSpPr/>
          <p:nvPr/>
        </p:nvSpPr>
        <p:spPr>
          <a:xfrm>
            <a:off x="9299735" y="3293725"/>
            <a:ext cx="1936750" cy="2836385"/>
          </a:xfrm>
          <a:prstGeom prst="roundRect">
            <a:avLst/>
          </a:prstGeom>
          <a:blipFill>
            <a:blip r:embed="rId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Aft>
                <a:spcPts val="1200"/>
              </a:spcAft>
            </a:pPr>
            <a:r>
              <a:rPr lang="en-US" sz="2200" i="1" dirty="0" err="1">
                <a:solidFill>
                  <a:srgbClr val="000000"/>
                </a:solidFill>
                <a:latin typeface="Times New Roman" panose="02020603050405020304" pitchFamily="18" charset="0"/>
                <a:ea typeface="Times New Roman" panose="02020603050405020304" pitchFamily="18" charset="0"/>
              </a:rPr>
              <a:t>Biết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hoàn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cảnh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của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gia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đình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Hiên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mẹ</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Sơn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mẹ</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Hiên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mượn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tiền</a:t>
            </a:r>
            <a:r>
              <a:rPr lang="en-US" sz="2200" i="1" dirty="0">
                <a:solidFill>
                  <a:srgbClr val="000000"/>
                </a:solidFill>
                <a:latin typeface="Times New Roman" panose="02020603050405020304" pitchFamily="18" charset="0"/>
                <a:ea typeface="Times New Roman" panose="02020603050405020304" pitchFamily="18" charset="0"/>
              </a:rPr>
              <a:t> may </a:t>
            </a:r>
            <a:r>
              <a:rPr lang="en-US" sz="2200" i="1" dirty="0" err="1">
                <a:solidFill>
                  <a:srgbClr val="000000"/>
                </a:solidFill>
                <a:latin typeface="Times New Roman" panose="02020603050405020304" pitchFamily="18" charset="0"/>
                <a:ea typeface="Times New Roman" panose="02020603050405020304" pitchFamily="18" charset="0"/>
              </a:rPr>
              <a:t>áo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mới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cho</a:t>
            </a:r>
            <a:r>
              <a:rPr lang="en-US" sz="2200" i="1" dirty="0">
                <a:solidFill>
                  <a:srgbClr val="000000"/>
                </a:solidFill>
                <a:latin typeface="Times New Roman" panose="02020603050405020304" pitchFamily="18" charset="0"/>
                <a:ea typeface="Times New Roman" panose="02020603050405020304" pitchFamily="18" charset="0"/>
              </a:rPr>
              <a:t> con.</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718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0" y="1"/>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1124242" y="1028700"/>
            <a:ext cx="2145716" cy="323165"/>
          </a:xfrm>
          <a:prstGeom prst="rect">
            <a:avLst/>
          </a:prstGeom>
        </p:spPr>
        <p:txBody>
          <a:bodyPr wrap="none">
            <a:spAutoFit/>
          </a:bodyPr>
          <a:lstStyle/>
          <a:p>
            <a:pPr marL="3048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3"/>
          <a:stretch>
            <a:fillRect/>
          </a:stretch>
        </p:blipFill>
        <p:spPr>
          <a:xfrm>
            <a:off x="9592450" y="593136"/>
            <a:ext cx="2169602" cy="2257559"/>
          </a:xfrm>
          <a:prstGeom prst="rect">
            <a:avLst/>
          </a:prstGeom>
        </p:spPr>
      </p:pic>
      <p:sp>
        <p:nvSpPr>
          <p:cNvPr id="4" name="Rectangle 3"/>
          <p:cNvSpPr/>
          <p:nvPr/>
        </p:nvSpPr>
        <p:spPr>
          <a:xfrm>
            <a:off x="1119930" y="1351865"/>
            <a:ext cx="2735364" cy="523220"/>
          </a:xfrm>
          <a:prstGeom prst="rect">
            <a:avLst/>
          </a:prstGeom>
        </p:spPr>
        <p:txBody>
          <a:bodyPr wrap="none">
            <a:spAutoFit/>
          </a:bodyPr>
          <a:lstStyle/>
          <a:p>
            <a:pPr marR="30480" algn="just">
              <a:spcAft>
                <a:spcPts val="1200"/>
              </a:spcAft>
            </a:pPr>
            <a:r>
              <a:rPr lang="en-US" sz="2800" b="1" dirty="0">
                <a:solidFill>
                  <a:srgbClr val="000000"/>
                </a:solidFill>
                <a:latin typeface="Times New Roman" panose="02020603050405020304" pitchFamily="18" charset="0"/>
                <a:ea typeface="Times New Roman" panose="02020603050405020304" pitchFamily="18" charset="0"/>
              </a:rPr>
              <a:t>e. </a:t>
            </a:r>
            <a:r>
              <a:rPr lang="vi-VN" sz="2800" b="1" dirty="0">
                <a:solidFill>
                  <a:srgbClr val="000000"/>
                </a:solidFill>
                <a:latin typeface="Times New Roman" panose="02020603050405020304" pitchFamily="18" charset="0"/>
                <a:ea typeface="Times New Roman" panose="02020603050405020304" pitchFamily="18" charset="0"/>
              </a:rPr>
              <a:t>Bố cục</a:t>
            </a:r>
            <a:r>
              <a:rPr lang="vi-VN" sz="2800" dirty="0">
                <a:solidFill>
                  <a:srgbClr val="000000"/>
                </a:solidFill>
                <a:latin typeface="Times New Roman" panose="02020603050405020304" pitchFamily="18" charset="0"/>
                <a:ea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rPr>
              <a:t>3</a:t>
            </a:r>
            <a:r>
              <a:rPr lang="vi-VN" sz="2800" dirty="0" smtClean="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phần</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1037083" y="1721915"/>
            <a:ext cx="8081129" cy="3926190"/>
            <a:chOff x="2055435" y="1465904"/>
            <a:chExt cx="8081129" cy="3926190"/>
          </a:xfrm>
        </p:grpSpPr>
        <p:sp>
          <p:nvSpPr>
            <p:cNvPr id="13" name="Freeform 12"/>
            <p:cNvSpPr/>
            <p:nvPr/>
          </p:nvSpPr>
          <p:spPr>
            <a:xfrm>
              <a:off x="2055435" y="1465904"/>
              <a:ext cx="8081129" cy="1176920"/>
            </a:xfrm>
            <a:custGeom>
              <a:avLst/>
              <a:gdLst>
                <a:gd name="connsiteX0" fmla="*/ 0 w 8081129"/>
                <a:gd name="connsiteY0" fmla="*/ 294230 h 1176920"/>
                <a:gd name="connsiteX1" fmla="*/ 7492669 w 8081129"/>
                <a:gd name="connsiteY1" fmla="*/ 294230 h 1176920"/>
                <a:gd name="connsiteX2" fmla="*/ 7492669 w 8081129"/>
                <a:gd name="connsiteY2" fmla="*/ 0 h 1176920"/>
                <a:gd name="connsiteX3" fmla="*/ 8081129 w 8081129"/>
                <a:gd name="connsiteY3" fmla="*/ 588460 h 1176920"/>
                <a:gd name="connsiteX4" fmla="*/ 7492669 w 8081129"/>
                <a:gd name="connsiteY4" fmla="*/ 1176920 h 1176920"/>
                <a:gd name="connsiteX5" fmla="*/ 7492669 w 8081129"/>
                <a:gd name="connsiteY5" fmla="*/ 882690 h 1176920"/>
                <a:gd name="connsiteX6" fmla="*/ 0 w 8081129"/>
                <a:gd name="connsiteY6" fmla="*/ 882690 h 1176920"/>
                <a:gd name="connsiteX7" fmla="*/ 0 w 8081129"/>
                <a:gd name="connsiteY7" fmla="*/ 294230 h 11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1129" h="1176920">
                  <a:moveTo>
                    <a:pt x="0" y="294230"/>
                  </a:moveTo>
                  <a:lnTo>
                    <a:pt x="7492669" y="294230"/>
                  </a:lnTo>
                  <a:lnTo>
                    <a:pt x="7492669" y="0"/>
                  </a:lnTo>
                  <a:lnTo>
                    <a:pt x="8081129" y="588460"/>
                  </a:lnTo>
                  <a:lnTo>
                    <a:pt x="7492669" y="1176920"/>
                  </a:lnTo>
                  <a:lnTo>
                    <a:pt x="7492669" y="882690"/>
                  </a:lnTo>
                  <a:lnTo>
                    <a:pt x="0" y="882690"/>
                  </a:lnTo>
                  <a:lnTo>
                    <a:pt x="0" y="2942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385670" rIns="548230" bIns="481066" numCol="1" spcCol="1270" anchor="ctr" anchorCtr="0">
              <a:noAutofit/>
            </a:bodyPr>
            <a:lstStyle/>
            <a:p>
              <a:pPr lvl="0" algn="l"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Phần</a:t>
              </a:r>
              <a:r>
                <a:rPr lang="en-US" sz="2400" b="1" kern="1200" dirty="0" smtClean="0">
                  <a:latin typeface="Times New Roman" panose="02020603050405020304" pitchFamily="18" charset="0"/>
                  <a:cs typeface="Times New Roman" panose="02020603050405020304" pitchFamily="18" charset="0"/>
                </a:rPr>
                <a:t> 1</a:t>
              </a:r>
              <a:endParaRPr lang="en-US" sz="2400" b="1"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2055435" y="2373479"/>
              <a:ext cx="2488987" cy="2267181"/>
            </a:xfrm>
            <a:custGeom>
              <a:avLst/>
              <a:gdLst>
                <a:gd name="connsiteX0" fmla="*/ 0 w 2488987"/>
                <a:gd name="connsiteY0" fmla="*/ 0 h 2267181"/>
                <a:gd name="connsiteX1" fmla="*/ 2488987 w 2488987"/>
                <a:gd name="connsiteY1" fmla="*/ 0 h 2267181"/>
                <a:gd name="connsiteX2" fmla="*/ 2488987 w 2488987"/>
                <a:gd name="connsiteY2" fmla="*/ 2267181 h 2267181"/>
                <a:gd name="connsiteX3" fmla="*/ 0 w 2488987"/>
                <a:gd name="connsiteY3" fmla="*/ 2267181 h 2267181"/>
                <a:gd name="connsiteX4" fmla="*/ 0 w 2488987"/>
                <a:gd name="connsiteY4" fmla="*/ 0 h 226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87" h="2267181">
                  <a:moveTo>
                    <a:pt x="0" y="0"/>
                  </a:moveTo>
                  <a:lnTo>
                    <a:pt x="2488987" y="0"/>
                  </a:lnTo>
                  <a:lnTo>
                    <a:pt x="2488987" y="2267181"/>
                  </a:lnTo>
                  <a:lnTo>
                    <a:pt x="0" y="2267181"/>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fr-FR" sz="2400" i="1" kern="1200" dirty="0" smtClean="0">
                  <a:latin typeface="Times New Roman" panose="02020603050405020304" pitchFamily="18" charset="0"/>
                  <a:cs typeface="Times New Roman" panose="02020603050405020304" pitchFamily="18" charset="0"/>
                </a:rPr>
                <a:t>“</a:t>
              </a:r>
              <a:r>
                <a:rPr lang="fr-FR" sz="2400" i="1" kern="1200" dirty="0" err="1" smtClean="0">
                  <a:latin typeface="Times New Roman" panose="02020603050405020304" pitchFamily="18" charset="0"/>
                  <a:cs typeface="Times New Roman" panose="02020603050405020304" pitchFamily="18" charset="0"/>
                </a:rPr>
                <a:t>hai</a:t>
              </a:r>
              <a:r>
                <a:rPr lang="fr-FR" sz="2400" i="1" kern="1200" dirty="0" smtClean="0">
                  <a:latin typeface="Times New Roman" panose="02020603050405020304" pitchFamily="18" charset="0"/>
                  <a:cs typeface="Times New Roman" panose="02020603050405020304" pitchFamily="18" charset="0"/>
                </a:rPr>
                <a:t> </a:t>
              </a:r>
              <a:r>
                <a:rPr lang="fr-FR" sz="2400" i="1" kern="1200" dirty="0" err="1" smtClean="0">
                  <a:latin typeface="Times New Roman" panose="02020603050405020304" pitchFamily="18" charset="0"/>
                  <a:cs typeface="Times New Roman" panose="02020603050405020304" pitchFamily="18" charset="0"/>
                </a:rPr>
                <a:t>hàm</a:t>
              </a:r>
              <a:r>
                <a:rPr lang="fr-FR" sz="2400" i="1" kern="1200" dirty="0" smtClean="0">
                  <a:latin typeface="Times New Roman" panose="02020603050405020304" pitchFamily="18" charset="0"/>
                  <a:cs typeface="Times New Roman" panose="02020603050405020304" pitchFamily="18" charset="0"/>
                </a:rPr>
                <a:t> </a:t>
              </a:r>
              <a:r>
                <a:rPr lang="fr-FR" sz="2400" i="1" kern="1200" dirty="0" err="1" smtClean="0">
                  <a:latin typeface="Times New Roman" panose="02020603050405020304" pitchFamily="18" charset="0"/>
                  <a:cs typeface="Times New Roman" panose="02020603050405020304" pitchFamily="18" charset="0"/>
                </a:rPr>
                <a:t>răng</a:t>
              </a:r>
              <a:r>
                <a:rPr lang="fr-FR" sz="2400" i="1" kern="1200" dirty="0" smtClean="0">
                  <a:latin typeface="Times New Roman" panose="02020603050405020304" pitchFamily="18" charset="0"/>
                  <a:cs typeface="Times New Roman" panose="02020603050405020304" pitchFamily="18" charset="0"/>
                </a:rPr>
                <a:t> </a:t>
              </a:r>
              <a:r>
                <a:rPr lang="fr-FR" sz="2400" i="1" kern="1200" dirty="0" err="1" smtClean="0">
                  <a:latin typeface="Times New Roman" panose="02020603050405020304" pitchFamily="18" charset="0"/>
                  <a:cs typeface="Times New Roman" panose="02020603050405020304" pitchFamily="18" charset="0"/>
                </a:rPr>
                <a:t>đập</a:t>
              </a:r>
              <a:r>
                <a:rPr lang="fr-FR" sz="2400" i="1" kern="1200" dirty="0" smtClean="0">
                  <a:latin typeface="Times New Roman" panose="02020603050405020304" pitchFamily="18" charset="0"/>
                  <a:cs typeface="Times New Roman" panose="02020603050405020304" pitchFamily="18" charset="0"/>
                </a:rPr>
                <a:t> </a:t>
              </a:r>
              <a:r>
                <a:rPr lang="fr-FR" sz="2400" i="1" kern="1200" dirty="0" err="1" smtClean="0">
                  <a:latin typeface="Times New Roman" panose="02020603050405020304" pitchFamily="18" charset="0"/>
                  <a:cs typeface="Times New Roman" panose="02020603050405020304" pitchFamily="18" charset="0"/>
                </a:rPr>
                <a:t>vào</a:t>
              </a:r>
              <a:r>
                <a:rPr lang="fr-FR" sz="2400" i="1" kern="1200" dirty="0" smtClean="0">
                  <a:latin typeface="Times New Roman" panose="02020603050405020304" pitchFamily="18" charset="0"/>
                  <a:cs typeface="Times New Roman" panose="02020603050405020304" pitchFamily="18" charset="0"/>
                </a:rPr>
                <a:t> </a:t>
              </a:r>
              <a:r>
                <a:rPr lang="fr-FR" sz="2400" i="1" kern="1200" dirty="0" err="1" smtClean="0">
                  <a:latin typeface="Times New Roman" panose="02020603050405020304" pitchFamily="18" charset="0"/>
                  <a:cs typeface="Times New Roman" panose="02020603050405020304" pitchFamily="18" charset="0"/>
                </a:rPr>
                <a:t>nhau</a:t>
              </a:r>
              <a:r>
                <a:rPr lang="fr-FR" sz="2400" i="1" kern="1200" dirty="0" smtClean="0">
                  <a:latin typeface="Times New Roman" panose="02020603050405020304" pitchFamily="18" charset="0"/>
                  <a:cs typeface="Times New Roman" panose="02020603050405020304" pitchFamily="18" charset="0"/>
                </a:rPr>
                <a:t>”:</a:t>
              </a:r>
              <a:r>
                <a:rPr lang="fr-FR" sz="2400"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Hình</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ảnh</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những</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đứa</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trẻ</a:t>
              </a:r>
              <a:r>
                <a:rPr lang="fr-FR" sz="2400" b="1" kern="1200" dirty="0" smtClean="0">
                  <a:latin typeface="Times New Roman" panose="02020603050405020304" pitchFamily="18" charset="0"/>
                  <a:cs typeface="Times New Roman" panose="02020603050405020304" pitchFamily="18" charset="0"/>
                </a:rPr>
                <a:t> ở </a:t>
              </a:r>
              <a:r>
                <a:rPr lang="fr-FR" sz="2400" b="1" kern="1200" dirty="0" err="1" smtClean="0">
                  <a:latin typeface="Times New Roman" panose="02020603050405020304" pitchFamily="18" charset="0"/>
                  <a:cs typeface="Times New Roman" panose="02020603050405020304" pitchFamily="18" charset="0"/>
                </a:rPr>
                <a:t>phố</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huyện</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nghèo</a:t>
              </a:r>
              <a:r>
                <a:rPr lang="fr-FR"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4544423" y="1858210"/>
              <a:ext cx="5592141" cy="1176920"/>
            </a:xfrm>
            <a:custGeom>
              <a:avLst/>
              <a:gdLst>
                <a:gd name="connsiteX0" fmla="*/ 0 w 5592141"/>
                <a:gd name="connsiteY0" fmla="*/ 294230 h 1176920"/>
                <a:gd name="connsiteX1" fmla="*/ 5003681 w 5592141"/>
                <a:gd name="connsiteY1" fmla="*/ 294230 h 1176920"/>
                <a:gd name="connsiteX2" fmla="*/ 5003681 w 5592141"/>
                <a:gd name="connsiteY2" fmla="*/ 0 h 1176920"/>
                <a:gd name="connsiteX3" fmla="*/ 5592141 w 5592141"/>
                <a:gd name="connsiteY3" fmla="*/ 588460 h 1176920"/>
                <a:gd name="connsiteX4" fmla="*/ 5003681 w 5592141"/>
                <a:gd name="connsiteY4" fmla="*/ 1176920 h 1176920"/>
                <a:gd name="connsiteX5" fmla="*/ 5003681 w 5592141"/>
                <a:gd name="connsiteY5" fmla="*/ 882690 h 1176920"/>
                <a:gd name="connsiteX6" fmla="*/ 0 w 5592141"/>
                <a:gd name="connsiteY6" fmla="*/ 882690 h 1176920"/>
                <a:gd name="connsiteX7" fmla="*/ 0 w 5592141"/>
                <a:gd name="connsiteY7" fmla="*/ 294230 h 11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2141" h="1176920">
                  <a:moveTo>
                    <a:pt x="0" y="294230"/>
                  </a:moveTo>
                  <a:lnTo>
                    <a:pt x="5003681" y="294230"/>
                  </a:lnTo>
                  <a:lnTo>
                    <a:pt x="5003681" y="0"/>
                  </a:lnTo>
                  <a:lnTo>
                    <a:pt x="5592141" y="588460"/>
                  </a:lnTo>
                  <a:lnTo>
                    <a:pt x="5003681" y="1176920"/>
                  </a:lnTo>
                  <a:lnTo>
                    <a:pt x="5003681" y="882690"/>
                  </a:lnTo>
                  <a:lnTo>
                    <a:pt x="0" y="882690"/>
                  </a:lnTo>
                  <a:lnTo>
                    <a:pt x="0" y="2942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385670" rIns="548230" bIns="481066" numCol="1" spcCol="1270" anchor="ctr" anchorCtr="0">
              <a:noAutofit/>
            </a:bodyPr>
            <a:lstStyle/>
            <a:p>
              <a:pPr lvl="0" algn="l"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Phần</a:t>
              </a:r>
              <a:r>
                <a:rPr lang="en-US" sz="2400" b="1" kern="1200" dirty="0" smtClean="0">
                  <a:latin typeface="Times New Roman" panose="02020603050405020304" pitchFamily="18" charset="0"/>
                  <a:cs typeface="Times New Roman" panose="02020603050405020304" pitchFamily="18" charset="0"/>
                </a:rPr>
                <a:t> 2</a:t>
              </a:r>
              <a:endParaRPr lang="en-US" sz="2400" b="1"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4544423" y="2765786"/>
              <a:ext cx="2488987" cy="2267181"/>
            </a:xfrm>
            <a:custGeom>
              <a:avLst/>
              <a:gdLst>
                <a:gd name="connsiteX0" fmla="*/ 0 w 2488987"/>
                <a:gd name="connsiteY0" fmla="*/ 0 h 2267181"/>
                <a:gd name="connsiteX1" fmla="*/ 2488987 w 2488987"/>
                <a:gd name="connsiteY1" fmla="*/ 0 h 2267181"/>
                <a:gd name="connsiteX2" fmla="*/ 2488987 w 2488987"/>
                <a:gd name="connsiteY2" fmla="*/ 2267181 h 2267181"/>
                <a:gd name="connsiteX3" fmla="*/ 0 w 2488987"/>
                <a:gd name="connsiteY3" fmla="*/ 2267181 h 2267181"/>
                <a:gd name="connsiteX4" fmla="*/ 0 w 2488987"/>
                <a:gd name="connsiteY4" fmla="*/ 0 h 226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87" h="2267181">
                  <a:moveTo>
                    <a:pt x="0" y="0"/>
                  </a:moveTo>
                  <a:lnTo>
                    <a:pt x="2488987" y="0"/>
                  </a:lnTo>
                  <a:lnTo>
                    <a:pt x="2488987" y="2267181"/>
                  </a:lnTo>
                  <a:lnTo>
                    <a:pt x="0" y="2267181"/>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Tiếp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i="1" kern="1200" dirty="0" smtClean="0">
                  <a:latin typeface="Times New Roman" panose="02020603050405020304" pitchFamily="18" charset="0"/>
                  <a:cs typeface="Times New Roman" panose="02020603050405020304" pitchFamily="18" charset="0"/>
                </a:rPr>
                <a:t>“</a:t>
              </a:r>
              <a:r>
                <a:rPr lang="en-US" sz="2400" i="1" kern="1200" dirty="0" err="1" smtClean="0">
                  <a:latin typeface="Times New Roman" panose="02020603050405020304" pitchFamily="18" charset="0"/>
                  <a:cs typeface="Times New Roman" panose="02020603050405020304" pitchFamily="18" charset="0"/>
                </a:rPr>
                <a:t>trong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lòng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tự</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nhiên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thấy</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ấm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áp</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vui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vui</a:t>
              </a:r>
              <a:r>
                <a:rPr lang="en-US" sz="2400" i="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Sơn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và</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chị</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quyết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định</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tặng</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áo</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cho</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Hiên</a:t>
              </a:r>
              <a:endParaRPr lang="en-US" sz="24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7033411" y="2250517"/>
              <a:ext cx="3103153" cy="1176920"/>
            </a:xfrm>
            <a:custGeom>
              <a:avLst/>
              <a:gdLst>
                <a:gd name="connsiteX0" fmla="*/ 0 w 3103153"/>
                <a:gd name="connsiteY0" fmla="*/ 294230 h 1176920"/>
                <a:gd name="connsiteX1" fmla="*/ 2514693 w 3103153"/>
                <a:gd name="connsiteY1" fmla="*/ 294230 h 1176920"/>
                <a:gd name="connsiteX2" fmla="*/ 2514693 w 3103153"/>
                <a:gd name="connsiteY2" fmla="*/ 0 h 1176920"/>
                <a:gd name="connsiteX3" fmla="*/ 3103153 w 3103153"/>
                <a:gd name="connsiteY3" fmla="*/ 588460 h 1176920"/>
                <a:gd name="connsiteX4" fmla="*/ 2514693 w 3103153"/>
                <a:gd name="connsiteY4" fmla="*/ 1176920 h 1176920"/>
                <a:gd name="connsiteX5" fmla="*/ 2514693 w 3103153"/>
                <a:gd name="connsiteY5" fmla="*/ 882690 h 1176920"/>
                <a:gd name="connsiteX6" fmla="*/ 0 w 3103153"/>
                <a:gd name="connsiteY6" fmla="*/ 882690 h 1176920"/>
                <a:gd name="connsiteX7" fmla="*/ 0 w 3103153"/>
                <a:gd name="connsiteY7" fmla="*/ 294230 h 11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153" h="1176920">
                  <a:moveTo>
                    <a:pt x="0" y="294230"/>
                  </a:moveTo>
                  <a:lnTo>
                    <a:pt x="2514693" y="294230"/>
                  </a:lnTo>
                  <a:lnTo>
                    <a:pt x="2514693" y="0"/>
                  </a:lnTo>
                  <a:lnTo>
                    <a:pt x="3103153" y="588460"/>
                  </a:lnTo>
                  <a:lnTo>
                    <a:pt x="2514693" y="1176920"/>
                  </a:lnTo>
                  <a:lnTo>
                    <a:pt x="2514693" y="882690"/>
                  </a:lnTo>
                  <a:lnTo>
                    <a:pt x="0" y="882690"/>
                  </a:lnTo>
                  <a:lnTo>
                    <a:pt x="0" y="2942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385670" rIns="548230" bIns="481066" numCol="1" spcCol="1270" anchor="ctr" anchorCtr="0">
              <a:noAutofit/>
            </a:bodyPr>
            <a:lstStyle/>
            <a:p>
              <a:pPr lvl="0" algn="l"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Phần</a:t>
              </a:r>
              <a:r>
                <a:rPr lang="en-US" sz="2400" b="1" kern="1200" dirty="0" smtClean="0">
                  <a:latin typeface="Times New Roman" panose="02020603050405020304" pitchFamily="18" charset="0"/>
                  <a:cs typeface="Times New Roman" panose="02020603050405020304" pitchFamily="18" charset="0"/>
                </a:rPr>
                <a:t> 3</a:t>
              </a:r>
              <a:endParaRPr lang="en-US" sz="2400" b="1"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7033411" y="3158093"/>
              <a:ext cx="2488987" cy="2234001"/>
            </a:xfrm>
            <a:custGeom>
              <a:avLst/>
              <a:gdLst>
                <a:gd name="connsiteX0" fmla="*/ 0 w 2488987"/>
                <a:gd name="connsiteY0" fmla="*/ 0 h 2234001"/>
                <a:gd name="connsiteX1" fmla="*/ 2488987 w 2488987"/>
                <a:gd name="connsiteY1" fmla="*/ 0 h 2234001"/>
                <a:gd name="connsiteX2" fmla="*/ 2488987 w 2488987"/>
                <a:gd name="connsiteY2" fmla="*/ 2234001 h 2234001"/>
                <a:gd name="connsiteX3" fmla="*/ 0 w 2488987"/>
                <a:gd name="connsiteY3" fmla="*/ 2234001 h 2234001"/>
                <a:gd name="connsiteX4" fmla="*/ 0 w 2488987"/>
                <a:gd name="connsiteY4" fmla="*/ 0 h 223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87" h="2234001">
                  <a:moveTo>
                    <a:pt x="0" y="0"/>
                  </a:moveTo>
                  <a:lnTo>
                    <a:pt x="2488987" y="0"/>
                  </a:lnTo>
                  <a:lnTo>
                    <a:pt x="2488987" y="2234001"/>
                  </a:lnTo>
                  <a:lnTo>
                    <a:pt x="0" y="2234001"/>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Còn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Cách</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cư</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xử</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của</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hai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người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1893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6614" y="1"/>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1124242" y="1028700"/>
            <a:ext cx="2145716" cy="323165"/>
          </a:xfrm>
          <a:prstGeom prst="rect">
            <a:avLst/>
          </a:prstGeom>
        </p:spPr>
        <p:txBody>
          <a:bodyPr wrap="none">
            <a:spAutoFit/>
          </a:bodyPr>
          <a:lstStyle/>
          <a:p>
            <a:pPr marL="3048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3"/>
          <a:stretch>
            <a:fillRect/>
          </a:stretch>
        </p:blipFill>
        <p:spPr>
          <a:xfrm>
            <a:off x="1419692" y="1806302"/>
            <a:ext cx="3830882" cy="3968189"/>
          </a:xfrm>
          <a:prstGeom prst="rect">
            <a:avLst/>
          </a:prstGeom>
        </p:spPr>
      </p:pic>
      <p:sp>
        <p:nvSpPr>
          <p:cNvPr id="8" name="Rounded Rectangular Callout 7"/>
          <p:cNvSpPr/>
          <p:nvPr/>
        </p:nvSpPr>
        <p:spPr>
          <a:xfrm>
            <a:off x="5902575" y="1573091"/>
            <a:ext cx="4857033" cy="2880922"/>
          </a:xfrm>
          <a:prstGeom prst="wedgeRoundRectCallout">
            <a:avLst>
              <a:gd name="adj1" fmla="val -77919"/>
              <a:gd name="adj2" fmla="val -516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000000"/>
                </a:solidFill>
                <a:latin typeface="Times New Roman" panose="02020603050405020304" pitchFamily="18" charset="0"/>
                <a:ea typeface="Times New Roman" panose="02020603050405020304" pitchFamily="18" charset="0"/>
              </a:rPr>
              <a:t>Nhan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đề</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mùa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làm</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trẻ</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779801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3399314" y="1244600"/>
            <a:ext cx="8669972" cy="5092700"/>
          </a:xfrm>
          <a:prstGeom prst="rect">
            <a:avLst/>
          </a:prstGeom>
          <a:noFill/>
          <a:ln w="9525">
            <a:noFill/>
            <a:miter lim="800000"/>
            <a:headEnd/>
            <a:tailEnd/>
          </a:ln>
        </p:spPr>
      </p:pic>
      <p:sp>
        <p:nvSpPr>
          <p:cNvPr id="5" name="Rectangle 4"/>
          <p:cNvSpPr/>
          <p:nvPr/>
        </p:nvSpPr>
        <p:spPr>
          <a:xfrm>
            <a:off x="3006043" y="110561"/>
            <a:ext cx="6545703" cy="70788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HOẠT ĐỘNG KHỞI ĐỘNG</a:t>
            </a:r>
          </a:p>
        </p:txBody>
      </p:sp>
      <p:sp>
        <p:nvSpPr>
          <p:cNvPr id="6" name="Rectangle 5"/>
          <p:cNvSpPr>
            <a:spLocks noChangeArrowheads="1"/>
          </p:cNvSpPr>
          <p:nvPr/>
        </p:nvSpPr>
        <p:spPr bwMode="auto">
          <a:xfrm>
            <a:off x="4735115" y="1892361"/>
            <a:ext cx="6385560" cy="2246769"/>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177165">
              <a:spcAft>
                <a:spcPts val="0"/>
              </a:spcAft>
              <a:tabLst>
                <a:tab pos="57150" algn="l"/>
              </a:tabLst>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i="1" dirty="0" err="1" smtClean="0">
                <a:latin typeface="Times New Roman" panose="02020603050405020304" pitchFamily="18" charset="0"/>
              </a:rPr>
              <a:t>Đ</a:t>
            </a:r>
            <a:r>
              <a:rPr lang="en-US" sz="2800" i="1" dirty="0" err="1" smtClean="0">
                <a:latin typeface="Times New Roman" panose="02020603050405020304" pitchFamily="18" charset="0"/>
                <a:ea typeface="Times New Roman" panose="02020603050405020304" pitchFamily="18" charset="0"/>
              </a:rPr>
              <a:t>iểm</a:t>
            </a:r>
            <a:r>
              <a:rPr lang="en-US" sz="2800" i="1" dirty="0" smtClean="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tựa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tinh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gì</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Điểm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tựa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tinh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có</a:t>
            </a:r>
            <a:r>
              <a:rPr lang="en-US" sz="2800" i="1" dirty="0">
                <a:latin typeface="Times New Roman" panose="02020603050405020304" pitchFamily="18" charset="0"/>
                <a:ea typeface="Times New Roman" panose="02020603050405020304" pitchFamily="18" charset="0"/>
              </a:rPr>
              <a:t> ý </a:t>
            </a:r>
            <a:r>
              <a:rPr lang="en-US" sz="2800" i="1" dirty="0" err="1">
                <a:latin typeface="Times New Roman" panose="02020603050405020304" pitchFamily="18" charset="0"/>
                <a:ea typeface="Times New Roman" panose="02020603050405020304" pitchFamily="18" charset="0"/>
              </a:rPr>
              <a:t>nghĩa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gì</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cuộc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sống</a:t>
            </a:r>
            <a:r>
              <a:rPr lang="en-US" sz="2800" i="1" dirty="0">
                <a:latin typeface="Times New Roman" panose="02020603050405020304" pitchFamily="18" charset="0"/>
                <a:ea typeface="Times New Roman" panose="02020603050405020304" pitchFamily="18" charset="0"/>
              </a:rPr>
              <a:t>?</a:t>
            </a:r>
            <a:endParaRPr lang="en-US" sz="2400" i="1" dirty="0">
              <a:latin typeface="Times New Roman" panose="02020603050405020304" pitchFamily="18" charset="0"/>
              <a:ea typeface="Times New Roman" panose="02020603050405020304"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a:srcRect/>
          <a:stretch>
            <a:fillRect/>
          </a:stretch>
        </p:blipFill>
        <p:spPr bwMode="auto">
          <a:xfrm>
            <a:off x="841693" y="4008438"/>
            <a:ext cx="2944812" cy="2058987"/>
          </a:xfrm>
          <a:prstGeom prst="rect">
            <a:avLst/>
          </a:prstGeom>
          <a:noFill/>
          <a:ln w="9525">
            <a:noFill/>
            <a:miter lim="800000"/>
            <a:headEnd/>
            <a:tailEnd/>
          </a:ln>
        </p:spPr>
      </p:pic>
    </p:spTree>
    <p:extLst>
      <p:ext uri="{BB962C8B-B14F-4D97-AF65-F5344CB8AC3E}">
        <p14:creationId xmlns:p14="http://schemas.microsoft.com/office/powerpoint/2010/main" val="58088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6614" y="1"/>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1124242" y="1028700"/>
            <a:ext cx="2145716" cy="323165"/>
          </a:xfrm>
          <a:prstGeom prst="rect">
            <a:avLst/>
          </a:prstGeom>
        </p:spPr>
        <p:txBody>
          <a:bodyPr wrap="none">
            <a:spAutoFit/>
          </a:bodyPr>
          <a:lstStyle/>
          <a:p>
            <a:pPr marL="3048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4014846351"/>
              </p:ext>
            </p:extLst>
          </p:nvPr>
        </p:nvGraphicFramePr>
        <p:xfrm>
          <a:off x="892321" y="2362201"/>
          <a:ext cx="10394658" cy="2133600"/>
        </p:xfrm>
        <a:graphic>
          <a:graphicData uri="http://schemas.openxmlformats.org/drawingml/2006/table">
            <a:tbl>
              <a:tblPr firstRow="1" firstCol="1" lastRow="1" lastCol="1" bandRow="1" bandCol="1"/>
              <a:tblGrid>
                <a:gridCol w="7358170">
                  <a:extLst>
                    <a:ext uri="{9D8B030D-6E8A-4147-A177-3AD203B41FA5}">
                      <a16:colId xmlns:a16="http://schemas.microsoft.com/office/drawing/2014/main" xmlns="" val="1872643087"/>
                    </a:ext>
                  </a:extLst>
                </a:gridCol>
                <a:gridCol w="1585984">
                  <a:extLst>
                    <a:ext uri="{9D8B030D-6E8A-4147-A177-3AD203B41FA5}">
                      <a16:colId xmlns:a16="http://schemas.microsoft.com/office/drawing/2014/main" xmlns="" val="1631548238"/>
                    </a:ext>
                  </a:extLst>
                </a:gridCol>
                <a:gridCol w="1450504">
                  <a:extLst>
                    <a:ext uri="{9D8B030D-6E8A-4147-A177-3AD203B41FA5}">
                      <a16:colId xmlns:a16="http://schemas.microsoft.com/office/drawing/2014/main" xmlns="" val="2575043122"/>
                    </a:ext>
                  </a:extLst>
                </a:gridCol>
              </a:tblGrid>
              <a:tr h="0">
                <a:tc>
                  <a:txBody>
                    <a:bodyPr/>
                    <a:lstStyle/>
                    <a:p>
                      <a:pPr algn="ctr">
                        <a:spcAft>
                          <a:spcPts val="0"/>
                        </a:spcAft>
                        <a:tabLst>
                          <a:tab pos="1386840" algn="l"/>
                        </a:tabLst>
                      </a:pPr>
                      <a:r>
                        <a:rPr lang="en-US" sz="2800" b="1" dirty="0" err="1">
                          <a:solidFill>
                            <a:srgbClr val="000000"/>
                          </a:solidFill>
                          <a:effectLst/>
                          <a:latin typeface="Times New Roman" panose="02020603050405020304" pitchFamily="18" charset="0"/>
                          <a:ea typeface="Times New Roman" panose="02020603050405020304" pitchFamily="18" charset="0"/>
                        </a:rPr>
                        <a:t>Tiêu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chí</a:t>
                      </a:r>
                      <a:endParaRPr lang="en-US" sz="2800" b="1" dirty="0" smtClean="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2800" b="1" dirty="0">
                          <a:solidFill>
                            <a:srgbClr val="000000"/>
                          </a:solidFill>
                          <a:effectLst/>
                          <a:latin typeface="Times New Roman" panose="02020603050405020304" pitchFamily="18" charset="0"/>
                          <a:ea typeface="Times New Roman" panose="02020603050405020304" pitchFamily="18" charset="0"/>
                        </a:rPr>
                        <a:t>Có</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2800" b="1">
                          <a:solidFill>
                            <a:srgbClr val="000000"/>
                          </a:solidFill>
                          <a:effectLst/>
                          <a:latin typeface="Times New Roman" panose="02020603050405020304" pitchFamily="18" charset="0"/>
                          <a:ea typeface="Times New Roman" panose="02020603050405020304" pitchFamily="18" charset="0"/>
                        </a:rPr>
                        <a:t>Không</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67688020"/>
                  </a:ext>
                </a:extLst>
              </a:tr>
              <a:tr h="0">
                <a:tc>
                  <a:txBody>
                    <a:bodyPr/>
                    <a:lstStyle/>
                    <a:p>
                      <a:pPr>
                        <a:spcAft>
                          <a:spcPts val="0"/>
                        </a:spcAf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1.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chính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78324306"/>
                  </a:ext>
                </a:extLst>
              </a:tr>
              <a:tr h="0">
                <a:tc>
                  <a:txBody>
                    <a:bodyPr/>
                    <a:lstStyle/>
                    <a:p>
                      <a:pPr>
                        <a:spcAft>
                          <a:spcPts val="0"/>
                        </a:spcAf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2. </a:t>
                      </a:r>
                      <a:r>
                        <a:rPr lang="en-US" sz="2800" dirty="0" err="1">
                          <a:solidFill>
                            <a:srgbClr val="000000"/>
                          </a:solidFill>
                          <a:effectLst/>
                          <a:latin typeface="Times New Roman" panose="02020603050405020304" pitchFamily="18" charset="0"/>
                          <a:ea typeface="Times New Roman" panose="02020603050405020304" pitchFamily="18" charset="0"/>
                        </a:rPr>
                        <a:t>Sắp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xếp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11838107"/>
                  </a:ext>
                </a:extLst>
              </a:tr>
              <a:tr h="0">
                <a:tc>
                  <a:txBody>
                    <a:bodyPr/>
                    <a:lstStyle/>
                    <a:p>
                      <a:pPr>
                        <a:spcAft>
                          <a:spcPts val="0"/>
                        </a:spcAft>
                        <a:tabLst>
                          <a:tab pos="1386840" algn="l"/>
                        </a:tabLst>
                      </a:pPr>
                      <a:r>
                        <a:rPr lang="en-US" sz="2800">
                          <a:solidFill>
                            <a:srgbClr val="000000"/>
                          </a:solidFill>
                          <a:effectLst/>
                          <a:latin typeface="Times New Roman" panose="02020603050405020304" pitchFamily="18" charset="0"/>
                          <a:ea typeface="Times New Roman" panose="02020603050405020304" pitchFamily="18" charset="0"/>
                        </a:rPr>
                        <a:t>3. Trung thành với nội dung của truyện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85212845"/>
                  </a:ext>
                </a:extLst>
              </a:tr>
              <a:tr h="0">
                <a:tc>
                  <a:txBody>
                    <a:bodyPr/>
                    <a:lstStyle/>
                    <a:p>
                      <a:pPr>
                        <a:spcAft>
                          <a:spcPts val="0"/>
                        </a:spcAft>
                        <a:tabLst>
                          <a:tab pos="1386840" algn="l"/>
                        </a:tabLst>
                      </a:pPr>
                      <a:r>
                        <a:rPr lang="en-US" sz="2800">
                          <a:solidFill>
                            <a:srgbClr val="000000"/>
                          </a:solidFill>
                          <a:effectLst/>
                          <a:latin typeface="Times New Roman" panose="02020603050405020304" pitchFamily="18" charset="0"/>
                          <a:ea typeface="Times New Roman" panose="02020603050405020304" pitchFamily="18" charset="0"/>
                        </a:rPr>
                        <a:t>4. Lời nói rõ ràng, rành mạch</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75495348"/>
                  </a:ext>
                </a:extLst>
              </a:tr>
            </a:tbl>
          </a:graphicData>
        </a:graphic>
      </p:graphicFrame>
      <p:sp>
        <p:nvSpPr>
          <p:cNvPr id="5" name="Rectangle 4"/>
          <p:cNvSpPr/>
          <p:nvPr/>
        </p:nvSpPr>
        <p:spPr>
          <a:xfrm>
            <a:off x="2304960" y="1592913"/>
            <a:ext cx="7569380" cy="523220"/>
          </a:xfrm>
          <a:prstGeom prst="rect">
            <a:avLst/>
          </a:prstGeom>
        </p:spPr>
        <p:txBody>
          <a:bodyPr wrap="none">
            <a:spAutoFit/>
          </a:bodyPr>
          <a:lstStyle/>
          <a:p>
            <a:pPr algn="ctr">
              <a:spcAft>
                <a:spcPts val="0"/>
              </a:spcAft>
              <a:tabLst>
                <a:tab pos="1386840" algn="l"/>
              </a:tabLst>
            </a:pPr>
            <a:r>
              <a:rPr lang="en-US" sz="2800" b="1" dirty="0">
                <a:solidFill>
                  <a:srgbClr val="000000"/>
                </a:solidFill>
                <a:latin typeface="Times New Roman" panose="02020603050405020304" pitchFamily="18" charset="0"/>
                <a:ea typeface="Times New Roman" panose="02020603050405020304" pitchFamily="18" charset="0"/>
              </a:rPr>
              <a:t>BẢNG KIỂM TRONG TÓM TẮT TRUYỆN </a:t>
            </a:r>
            <a:r>
              <a:rPr lang="pt-BR"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04920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1127603" y="932656"/>
            <a:ext cx="3658374" cy="523220"/>
          </a:xfrm>
          <a:prstGeom prst="rect">
            <a:avLst/>
          </a:prstGeom>
        </p:spPr>
        <p:txBody>
          <a:bodyPr wrap="none">
            <a:spAutoFit/>
          </a:bodyPr>
          <a:lstStyle/>
          <a:p>
            <a:r>
              <a:rPr lang="en-US" sz="2800" b="1" dirty="0">
                <a:latin typeface="Times New Roman" panose="02020603050405020304" pitchFamily="18" charset="0"/>
                <a:ea typeface="MS Mincho"/>
              </a:rPr>
              <a:t>III. </a:t>
            </a:r>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hiểu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bản</a:t>
            </a:r>
            <a:r>
              <a:rPr lang="en-US" sz="2800" b="1" dirty="0">
                <a:latin typeface="Times New Roman" panose="02020603050405020304" pitchFamily="18" charset="0"/>
                <a:ea typeface="MS Mincho"/>
              </a:rPr>
              <a:t> </a:t>
            </a:r>
            <a:endParaRPr lang="en-US" sz="2800" dirty="0"/>
          </a:p>
        </p:txBody>
      </p:sp>
      <p:sp>
        <p:nvSpPr>
          <p:cNvPr id="8" name="Rectangle 7"/>
          <p:cNvSpPr/>
          <p:nvPr/>
        </p:nvSpPr>
        <p:spPr>
          <a:xfrm>
            <a:off x="997974" y="1434424"/>
            <a:ext cx="6096000" cy="954107"/>
          </a:xfrm>
          <a:prstGeom prst="rect">
            <a:avLst/>
          </a:prstGeom>
        </p:spPr>
        <p:txBody>
          <a:bodyPr>
            <a:spAutoFit/>
          </a:bodyPr>
          <a:lstStyle/>
          <a:p>
            <a:pPr>
              <a:spcAft>
                <a:spcPts val="0"/>
              </a:spcAf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Nhân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vật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Sơn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và</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chị</a:t>
            </a:r>
            <a:r>
              <a:rPr lang="en-US" sz="2800" b="1" dirty="0">
                <a:solidFill>
                  <a:srgbClr val="0D0D0D"/>
                </a:solidFill>
                <a:latin typeface="Times New Roman" panose="02020603050405020304" pitchFamily="18" charset="0"/>
                <a:ea typeface="MS Mincho"/>
              </a:rPr>
              <a:t> Lan</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Cuộc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những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đứa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trẻ</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862344" y="2723143"/>
            <a:ext cx="6497101" cy="3403765"/>
            <a:chOff x="3394868" y="881492"/>
            <a:chExt cx="4917818" cy="5110310"/>
          </a:xfrm>
        </p:grpSpPr>
        <p:sp>
          <p:nvSpPr>
            <p:cNvPr id="11" name="Freeform 10"/>
            <p:cNvSpPr/>
            <p:nvPr/>
          </p:nvSpPr>
          <p:spPr>
            <a:xfrm>
              <a:off x="3847366" y="1035911"/>
              <a:ext cx="4465319"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110490" rIns="110490" bIns="110490" numCol="1" spcCol="1270" anchor="ctr" anchorCtr="0">
              <a:noAutofit/>
            </a:bodyPr>
            <a:lstStyle/>
            <a:p>
              <a:pPr lvl="0" algn="l" defTabSz="1289050">
                <a:lnSpc>
                  <a:spcPct val="90000"/>
                </a:lnSpc>
                <a:spcBef>
                  <a:spcPct val="0"/>
                </a:spcBef>
                <a:spcAft>
                  <a:spcPct val="35000"/>
                </a:spcAft>
              </a:pPr>
              <a:r>
                <a:rPr lang="en-US" sz="2900" kern="1200" dirty="0" err="1" smtClean="0">
                  <a:latin typeface="Times New Roman" panose="02020603050405020304" pitchFamily="18" charset="0"/>
                  <a:cs typeface="Times New Roman" panose="02020603050405020304" pitchFamily="18" charset="0"/>
                </a:rPr>
                <a:t>Hành</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động</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săn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sóc</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của</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mẹ</a:t>
              </a:r>
              <a:r>
                <a:rPr lang="en-US" sz="2900" kern="1200" dirty="0" smtClean="0">
                  <a:latin typeface="Times New Roman" panose="02020603050405020304" pitchFamily="18" charset="0"/>
                  <a:cs typeface="Times New Roman" panose="02020603050405020304" pitchFamily="18" charset="0"/>
                </a:rPr>
                <a:t> </a:t>
              </a:r>
              <a:endParaRPr lang="en-US" sz="2900" kern="1200" dirty="0">
                <a:latin typeface="Times New Roman" panose="02020603050405020304" pitchFamily="18" charset="0"/>
                <a:cs typeface="Times New Roman" panose="02020603050405020304" pitchFamily="18" charset="0"/>
              </a:endParaRPr>
            </a:p>
          </p:txBody>
        </p:sp>
        <p:sp>
          <p:nvSpPr>
            <p:cNvPr id="12" name="Rectangle 11"/>
            <p:cNvSpPr/>
            <p:nvPr/>
          </p:nvSpPr>
          <p:spPr>
            <a:xfrm>
              <a:off x="3394868" y="881492"/>
              <a:ext cx="976788" cy="1465183"/>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12"/>
            <p:cNvSpPr/>
            <p:nvPr/>
          </p:nvSpPr>
          <p:spPr>
            <a:xfrm>
              <a:off x="3847366" y="2839721"/>
              <a:ext cx="4465319"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110490" rIns="110490" bIns="110490" numCol="1" spcCol="1270" anchor="ctr" anchorCtr="0">
              <a:noAutofit/>
            </a:bodyPr>
            <a:lstStyle/>
            <a:p>
              <a:pPr lvl="0" algn="l" defTabSz="1289050">
                <a:lnSpc>
                  <a:spcPct val="90000"/>
                </a:lnSpc>
                <a:spcBef>
                  <a:spcPct val="0"/>
                </a:spcBef>
                <a:spcAft>
                  <a:spcPct val="35000"/>
                </a:spcAft>
              </a:pPr>
              <a:r>
                <a:rPr lang="en-US" sz="2900" kern="1200" dirty="0" err="1" smtClean="0">
                  <a:latin typeface="Times New Roman" panose="02020603050405020304" pitchFamily="18" charset="0"/>
                  <a:cs typeface="Times New Roman" panose="02020603050405020304" pitchFamily="18" charset="0"/>
                </a:rPr>
                <a:t>Chị</a:t>
              </a:r>
              <a:r>
                <a:rPr lang="en-US" sz="2900" kern="1200" dirty="0" smtClean="0">
                  <a:latin typeface="Times New Roman" panose="02020603050405020304" pitchFamily="18" charset="0"/>
                  <a:cs typeface="Times New Roman" panose="02020603050405020304" pitchFamily="18" charset="0"/>
                </a:rPr>
                <a:t> Lan </a:t>
              </a:r>
              <a:r>
                <a:rPr lang="en-US" sz="2900" kern="1200" dirty="0" err="1" smtClean="0">
                  <a:latin typeface="Times New Roman" panose="02020603050405020304" pitchFamily="18" charset="0"/>
                  <a:cs typeface="Times New Roman" panose="02020603050405020304" pitchFamily="18" charset="0"/>
                </a:rPr>
                <a:t>lấy</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áo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cho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em</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áo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ấm</a:t>
              </a:r>
              <a:r>
                <a:rPr lang="en-US" sz="2900" kern="1200" dirty="0" smtClean="0">
                  <a:latin typeface="Times New Roman" panose="02020603050405020304" pitchFamily="18" charset="0"/>
                  <a:cs typeface="Times New Roman" panose="02020603050405020304" pitchFamily="18" charset="0"/>
                </a:rPr>
                <a:t>; </a:t>
              </a:r>
              <a:endParaRPr lang="en-US" sz="2900" kern="1200" dirty="0">
                <a:latin typeface="Times New Roman" panose="02020603050405020304" pitchFamily="18" charset="0"/>
                <a:cs typeface="Times New Roman" panose="02020603050405020304" pitchFamily="18" charset="0"/>
              </a:endParaRPr>
            </a:p>
          </p:txBody>
        </p:sp>
        <p:sp>
          <p:nvSpPr>
            <p:cNvPr id="14" name="Rectangle 13"/>
            <p:cNvSpPr/>
            <p:nvPr/>
          </p:nvSpPr>
          <p:spPr>
            <a:xfrm>
              <a:off x="3394868" y="2638161"/>
              <a:ext cx="976788" cy="1465183"/>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Freeform 14"/>
            <p:cNvSpPr/>
            <p:nvPr/>
          </p:nvSpPr>
          <p:spPr>
            <a:xfrm>
              <a:off x="3847367" y="4596390"/>
              <a:ext cx="4465319"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110490" rIns="110490" bIns="110490" numCol="1" spcCol="1270" anchor="ctr" anchorCtr="0">
              <a:noAutofit/>
            </a:bodyPr>
            <a:lstStyle/>
            <a:p>
              <a:pPr lvl="0" algn="l" defTabSz="1289050">
                <a:lnSpc>
                  <a:spcPct val="90000"/>
                </a:lnSpc>
                <a:spcBef>
                  <a:spcPct val="0"/>
                </a:spcBef>
                <a:spcAft>
                  <a:spcPct val="35000"/>
                </a:spcAft>
              </a:pPr>
              <a:r>
                <a:rPr lang="en-US" sz="2900" kern="1200" dirty="0" err="1" smtClean="0">
                  <a:latin typeface="Times New Roman" panose="02020603050405020304" pitchFamily="18" charset="0"/>
                  <a:cs typeface="Times New Roman" panose="02020603050405020304" pitchFamily="18" charset="0"/>
                </a:rPr>
                <a:t>Trang</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phục</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áo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dạ</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đỏ</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lẫn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áo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vệ</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sinh</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áo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vải</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thâm</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bân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ngoài</a:t>
              </a:r>
              <a:r>
                <a:rPr lang="en-US" sz="2900" kern="1200" dirty="0" smtClean="0"/>
                <a:t>.</a:t>
              </a:r>
              <a:endParaRPr lang="en-US" sz="2900" kern="1200" dirty="0"/>
            </a:p>
          </p:txBody>
        </p:sp>
        <p:sp>
          <p:nvSpPr>
            <p:cNvPr id="16" name="Rectangle 15"/>
            <p:cNvSpPr/>
            <p:nvPr/>
          </p:nvSpPr>
          <p:spPr>
            <a:xfrm>
              <a:off x="3394868" y="4394830"/>
              <a:ext cx="976788" cy="1465183"/>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17" name="Picture 16"/>
          <p:cNvPicPr>
            <a:picLocks noChangeAspect="1"/>
          </p:cNvPicPr>
          <p:nvPr/>
        </p:nvPicPr>
        <p:blipFill>
          <a:blip r:embed="rId3"/>
          <a:stretch>
            <a:fillRect/>
          </a:stretch>
        </p:blipFill>
        <p:spPr>
          <a:xfrm>
            <a:off x="829743" y="3760779"/>
            <a:ext cx="1457293" cy="10441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8" name="Picture 17"/>
          <p:cNvPicPr>
            <a:picLocks noChangeAspect="1"/>
          </p:cNvPicPr>
          <p:nvPr/>
        </p:nvPicPr>
        <p:blipFill>
          <a:blip r:embed="rId4"/>
          <a:stretch>
            <a:fillRect/>
          </a:stretch>
        </p:blipFill>
        <p:spPr>
          <a:xfrm>
            <a:off x="874950" y="2575451"/>
            <a:ext cx="1412086" cy="9837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9" name="Picture 18"/>
          <p:cNvPicPr>
            <a:picLocks noChangeAspect="1"/>
          </p:cNvPicPr>
          <p:nvPr/>
        </p:nvPicPr>
        <p:blipFill>
          <a:blip r:embed="rId5"/>
          <a:stretch>
            <a:fillRect/>
          </a:stretch>
        </p:blipFill>
        <p:spPr>
          <a:xfrm>
            <a:off x="877155" y="5025475"/>
            <a:ext cx="1409881" cy="100859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0" name="Right Brace 19"/>
          <p:cNvSpPr/>
          <p:nvPr/>
        </p:nvSpPr>
        <p:spPr>
          <a:xfrm>
            <a:off x="7418440" y="3272689"/>
            <a:ext cx="250723" cy="2523427"/>
          </a:xfrm>
          <a:prstGeom prst="rightBrac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Plaque 20"/>
          <p:cNvSpPr/>
          <p:nvPr/>
        </p:nvSpPr>
        <p:spPr>
          <a:xfrm>
            <a:off x="7967304" y="2825995"/>
            <a:ext cx="2753298" cy="3271099"/>
          </a:xfrm>
          <a:prstGeom prst="plaqu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già</a:t>
            </a:r>
            <a:endParaRPr lang="en-US" sz="2800" dirty="0"/>
          </a:p>
        </p:txBody>
      </p:sp>
      <p:sp>
        <p:nvSpPr>
          <p:cNvPr id="22" name="Rectangle 21"/>
          <p:cNvSpPr/>
          <p:nvPr/>
        </p:nvSpPr>
        <p:spPr>
          <a:xfrm>
            <a:off x="3126653" y="2313841"/>
            <a:ext cx="2969083" cy="523220"/>
          </a:xfrm>
          <a:prstGeom prst="rect">
            <a:avLst/>
          </a:prstGeom>
        </p:spPr>
        <p:txBody>
          <a:bodyPr wrap="none">
            <a:spAutoFit/>
          </a:bodyPr>
          <a:lstStyle/>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Lan: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85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in)">
                                      <p:cBhvr>
                                        <p:cTn id="14" dur="2000"/>
                                        <p:tgtEl>
                                          <p:spTgt spid="18"/>
                                        </p:tgtEl>
                                      </p:cBhvr>
                                    </p:animEffect>
                                  </p:childTnLst>
                                </p:cTn>
                              </p:par>
                              <p:par>
                                <p:cTn id="15" presetID="6"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1127603" y="932656"/>
            <a:ext cx="36583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997974" y="1434424"/>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Cuộc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sống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đứa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336052" y="2593397"/>
            <a:ext cx="2158181" cy="3237188"/>
          </a:xfrm>
          <a:prstGeom prst="rightArrow">
            <a:avLst>
              <a:gd name="adj1" fmla="val 50000"/>
              <a:gd name="adj2" fmla="val 39834"/>
            </a:avLst>
          </a:prstGeom>
          <a:ln w="127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Những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đứa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trẻ</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xóm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chợ</a:t>
            </a: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lvl="0" algn="r" defTabSz="1289050">
              <a:lnSpc>
                <a:spcPct val="90000"/>
              </a:lnSpc>
              <a:spcBef>
                <a:spcPct val="0"/>
              </a:spcBef>
              <a:spcAft>
                <a:spcPct val="35000"/>
              </a:spcAft>
            </a:pPr>
            <a:endParaRPr lang="en-US" sz="2900" kern="1200" dirty="0"/>
          </a:p>
        </p:txBody>
      </p:sp>
      <p:sp>
        <p:nvSpPr>
          <p:cNvPr id="23" name="Freeform 22"/>
          <p:cNvSpPr/>
          <p:nvPr/>
        </p:nvSpPr>
        <p:spPr>
          <a:xfrm>
            <a:off x="3914890" y="2548665"/>
            <a:ext cx="6518160" cy="3281920"/>
          </a:xfrm>
          <a:custGeom>
            <a:avLst/>
            <a:gdLst>
              <a:gd name="connsiteX0" fmla="*/ 0 w 5521642"/>
              <a:gd name="connsiteY0" fmla="*/ 0 h 4593600"/>
              <a:gd name="connsiteX1" fmla="*/ 5521642 w 5521642"/>
              <a:gd name="connsiteY1" fmla="*/ 0 h 4593600"/>
              <a:gd name="connsiteX2" fmla="*/ 5521642 w 5521642"/>
              <a:gd name="connsiteY2" fmla="*/ 4593600 h 4593600"/>
              <a:gd name="connsiteX3" fmla="*/ 0 w 5521642"/>
              <a:gd name="connsiteY3" fmla="*/ 4593600 h 4593600"/>
              <a:gd name="connsiteX4" fmla="*/ 0 w 5521642"/>
              <a:gd name="connsiteY4" fmla="*/ 0 h 459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1642" h="4593600">
                <a:moveTo>
                  <a:pt x="0" y="0"/>
                </a:moveTo>
                <a:lnTo>
                  <a:pt x="5521642" y="0"/>
                </a:lnTo>
                <a:lnTo>
                  <a:pt x="5521642" y="4593600"/>
                </a:lnTo>
                <a:lnTo>
                  <a:pt x="0" y="4593600"/>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Ăn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mặc</a:t>
            </a:r>
            <a:r>
              <a:rPr lang="en-US" sz="2900"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không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khác</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gì</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mọi</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ngày</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những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bộ</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quần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áo</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nâu</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đã</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vá</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nhiều</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chỗ</a:t>
            </a:r>
            <a:r>
              <a:rPr lang="en-US" sz="2900" i="1" kern="1200" dirty="0" smtClean="0">
                <a:latin typeface="Times New Roman" panose="02020603050405020304" pitchFamily="18" charset="0"/>
                <a:cs typeface="Times New Roman" panose="02020603050405020304" pitchFamily="18" charset="0"/>
              </a:rPr>
              <a:t>.</a:t>
            </a:r>
            <a:endParaRPr lang="en-US" sz="2900" kern="1200" dirty="0">
              <a:latin typeface="Times New Roman" panose="02020603050405020304" pitchFamily="18" charset="0"/>
              <a:cs typeface="Times New Roman" panose="02020603050405020304" pitchFamily="18" charset="0"/>
            </a:endParaRPr>
          </a:p>
          <a:p>
            <a:pPr marL="285750" lvl="1" indent="-285750" algn="l" defTabSz="1289050">
              <a:lnSpc>
                <a:spcPct val="90000"/>
              </a:lnSpc>
              <a:spcBef>
                <a:spcPct val="0"/>
              </a:spcBef>
              <a:spcAft>
                <a:spcPct val="15000"/>
              </a:spcAft>
              <a:buChar char="••"/>
            </a:pPr>
            <a:r>
              <a:rPr lang="en-US" sz="2900" kern="1200" dirty="0" err="1" smtClean="0">
                <a:latin typeface="Times New Roman" panose="02020603050405020304" pitchFamily="18" charset="0"/>
                <a:cs typeface="Times New Roman" panose="02020603050405020304" pitchFamily="18" charset="0"/>
              </a:rPr>
              <a:t>Ngoại</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hình</a:t>
            </a:r>
            <a:r>
              <a:rPr lang="en-US" sz="2900"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Môi</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chúng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tím</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tái</a:t>
            </a:r>
            <a:r>
              <a:rPr lang="en-US" sz="2900" i="1" kern="1200" dirty="0" smtClean="0">
                <a:latin typeface="Times New Roman" panose="02020603050405020304" pitchFamily="18" charset="0"/>
                <a:cs typeface="Times New Roman" panose="02020603050405020304" pitchFamily="18" charset="0"/>
              </a:rPr>
              <a:t>, da </a:t>
            </a:r>
            <a:r>
              <a:rPr lang="en-US" sz="2900" i="1" kern="1200" dirty="0" err="1" smtClean="0">
                <a:latin typeface="Times New Roman" panose="02020603050405020304" pitchFamily="18" charset="0"/>
                <a:cs typeface="Times New Roman" panose="02020603050405020304" pitchFamily="18" charset="0"/>
              </a:rPr>
              <a:t>thịt</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thâm</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đi</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người</a:t>
            </a:r>
            <a:r>
              <a:rPr lang="en-US" sz="2900" i="1" kern="1200" dirty="0" smtClean="0">
                <a:latin typeface="Times New Roman" panose="02020603050405020304" pitchFamily="18" charset="0"/>
                <a:cs typeface="Times New Roman" panose="02020603050405020304" pitchFamily="18" charset="0"/>
              </a:rPr>
              <a:t> run </a:t>
            </a:r>
            <a:r>
              <a:rPr lang="en-US" sz="2900" i="1" kern="1200" dirty="0" err="1" smtClean="0">
                <a:latin typeface="Times New Roman" panose="02020603050405020304" pitchFamily="18" charset="0"/>
                <a:cs typeface="Times New Roman" panose="02020603050405020304" pitchFamily="18" charset="0"/>
              </a:rPr>
              <a:t>lên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hàm</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răng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va</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đập</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vào</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nhau</a:t>
            </a:r>
            <a:r>
              <a:rPr lang="en-US" sz="2900" i="1" kern="1200" dirty="0" smtClean="0">
                <a:latin typeface="Times New Roman" panose="02020603050405020304" pitchFamily="18" charset="0"/>
                <a:cs typeface="Times New Roman" panose="02020603050405020304" pitchFamily="18" charset="0"/>
              </a:rPr>
              <a:t>.</a:t>
            </a:r>
            <a:endParaRPr lang="en-US" sz="2900" kern="1200" dirty="0">
              <a:latin typeface="Times New Roman" panose="02020603050405020304" pitchFamily="18" charset="0"/>
              <a:cs typeface="Times New Roman" panose="02020603050405020304" pitchFamily="18" charset="0"/>
            </a:endParaRPr>
          </a:p>
          <a:p>
            <a:pPr marL="285750" lvl="1" indent="-285750" algn="l" defTabSz="1289050">
              <a:lnSpc>
                <a:spcPct val="90000"/>
              </a:lnSpc>
              <a:spcBef>
                <a:spcPct val="0"/>
              </a:spcBef>
              <a:spcAft>
                <a:spcPct val="15000"/>
              </a:spcAft>
              <a:buChar char="••"/>
            </a:pP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Thái</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độ</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khi</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thấy</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chị</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em</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Sơn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vui</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mừng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nhưng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vẫn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đứng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xa</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không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dám</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vồ</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vập</a:t>
            </a:r>
            <a:r>
              <a:rPr lang="en-US" sz="2900" kern="1200" dirty="0" smtClean="0">
                <a:latin typeface="Times New Roman" panose="02020603050405020304" pitchFamily="18" charset="0"/>
                <a:cs typeface="Times New Roman" panose="02020603050405020304" pitchFamily="18" charset="0"/>
              </a:rPr>
              <a:t>.</a:t>
            </a:r>
            <a:endParaRPr lang="en-US" sz="29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lvl="0" algn="r" defTabSz="1289050">
              <a:lnSpc>
                <a:spcPct val="90000"/>
              </a:lnSpc>
              <a:spcBef>
                <a:spcPct val="0"/>
              </a:spcBef>
              <a:spcAft>
                <a:spcPct val="35000"/>
              </a:spcAft>
            </a:pPr>
            <a:endParaRPr lang="en-US" sz="29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49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1127603" y="932656"/>
            <a:ext cx="36583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997974" y="1434424"/>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Cuộc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sống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đứa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503242" y="2695330"/>
            <a:ext cx="5693263" cy="2246769"/>
          </a:xfrm>
          <a:prstGeom prst="rect">
            <a:avLst/>
          </a:prstGeom>
        </p:spPr>
        <p:txBody>
          <a:bodyPr wrap="square">
            <a:spAutoFit/>
          </a:bodyPr>
          <a:lstStyle/>
          <a:p>
            <a:pPr algn="just"/>
            <a:r>
              <a:rPr lang="en-US" sz="2800" b="1" dirty="0" err="1">
                <a:solidFill>
                  <a:srgbClr val="000000"/>
                </a:solidFill>
                <a:latin typeface="Times New Roman" panose="02020603050405020304" pitchFamily="18" charset="0"/>
                <a:ea typeface="Calibri" panose="020F0502020204030204" pitchFamily="34" charset="0"/>
              </a:rPr>
              <a:t>Cái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Hiên</a:t>
            </a:r>
            <a:r>
              <a:rPr lang="en-US" sz="2800" b="1"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đứa con gái bên hàng xóm, bạn chơi với Lan và Duyên </a:t>
            </a:r>
            <a:r>
              <a:rPr lang="en-US" sz="2800" dirty="0">
                <a:solidFill>
                  <a:srgbClr val="000000"/>
                </a:solidFill>
                <a:latin typeface="Times New Roman" panose="02020603050405020304" pitchFamily="18" charset="0"/>
                <a:ea typeface="Calibri" panose="020F0502020204030204" pitchFamily="34" charset="0"/>
              </a:rPr>
              <a:t>“</a:t>
            </a:r>
            <a:r>
              <a:rPr lang="vi-VN" sz="2800" i="1" dirty="0">
                <a:solidFill>
                  <a:srgbClr val="000000"/>
                </a:solidFill>
                <a:latin typeface="Times New Roman" panose="02020603050405020304" pitchFamily="18" charset="0"/>
                <a:ea typeface="Calibri" panose="020F0502020204030204" pitchFamily="34" charset="0"/>
              </a:rPr>
              <a:t>co ro đứng bên cột quán</a:t>
            </a:r>
            <a:r>
              <a:rPr lang="en-US" sz="2800" i="1" dirty="0">
                <a:solidFill>
                  <a:srgbClr val="000000"/>
                </a:solidFill>
                <a:latin typeface="Times New Roman" panose="02020603050405020304" pitchFamily="18" charset="0"/>
                <a:ea typeface="Calibri" panose="020F0502020204030204" pitchFamily="34" charset="0"/>
              </a:rPr>
              <a:t>”</a:t>
            </a:r>
            <a:r>
              <a:rPr lang="vi-VN" sz="2800" dirty="0">
                <a:solidFill>
                  <a:srgbClr val="000000"/>
                </a:solidFill>
                <a:latin typeface="Times New Roman" panose="02020603050405020304" pitchFamily="18" charset="0"/>
                <a:ea typeface="Calibri" panose="020F0502020204030204" pitchFamily="34" charset="0"/>
              </a:rPr>
              <a:t>, chỉ mặc có</a:t>
            </a:r>
            <a:r>
              <a:rPr lang="en-US" sz="2800" dirty="0">
                <a:solidFill>
                  <a:srgbClr val="000000"/>
                </a:solidFill>
                <a:latin typeface="Times New Roman" panose="02020603050405020304" pitchFamily="18" charset="0"/>
                <a:ea typeface="Calibri" panose="020F0502020204030204" pitchFamily="34" charset="0"/>
              </a:rPr>
              <a:t> “</a:t>
            </a:r>
            <a:r>
              <a:rPr lang="vi-VN" sz="2800" i="1" dirty="0">
                <a:solidFill>
                  <a:srgbClr val="000000"/>
                </a:solidFill>
                <a:latin typeface="Times New Roman" panose="02020603050405020304" pitchFamily="18" charset="0"/>
                <a:ea typeface="Calibri" panose="020F0502020204030204" pitchFamily="34" charset="0"/>
              </a:rPr>
              <a:t>manh áo rách tả tơi hở cả lưng và tay</a:t>
            </a:r>
            <a:r>
              <a:rPr lang="en-US" sz="2800" i="1"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10" name="Picture 9"/>
          <p:cNvPicPr>
            <a:picLocks noChangeAspect="1"/>
          </p:cNvPicPr>
          <p:nvPr/>
        </p:nvPicPr>
        <p:blipFill>
          <a:blip r:embed="rId3"/>
          <a:stretch>
            <a:fillRect/>
          </a:stretch>
        </p:blipFill>
        <p:spPr>
          <a:xfrm>
            <a:off x="1369058" y="2607396"/>
            <a:ext cx="2886534" cy="244764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102744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1127603" y="932656"/>
            <a:ext cx="36583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997974" y="143442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16170" y="1957644"/>
            <a:ext cx="6059608" cy="523220"/>
          </a:xfrm>
          <a:prstGeom prst="rect">
            <a:avLst/>
          </a:prstGeom>
        </p:spPr>
        <p:txBody>
          <a:bodyPr wrap="none">
            <a:spAutoFit/>
          </a:bodyPr>
          <a:lstStyle/>
          <a:p>
            <a:pPr algn="just"/>
            <a:r>
              <a:rPr lang="en-US" sz="2800" b="1" dirty="0">
                <a:solidFill>
                  <a:srgbClr val="000000"/>
                </a:solidFill>
                <a:latin typeface="Times New Roman" panose="02020603050405020304" pitchFamily="18" charset="0"/>
                <a:ea typeface="Calibri" panose="020F0502020204030204" pitchFamily="34" charset="0"/>
              </a:rPr>
              <a:t>b. </a:t>
            </a:r>
            <a:r>
              <a:rPr lang="en-US" sz="2800" b="1" dirty="0" err="1">
                <a:solidFill>
                  <a:srgbClr val="000000"/>
                </a:solidFill>
                <a:latin typeface="Times New Roman" panose="02020603050405020304" pitchFamily="18" charset="0"/>
                <a:ea typeface="Calibri" panose="020F0502020204030204" pitchFamily="34" charset="0"/>
              </a:rPr>
              <a:t>Thái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độ</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hành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động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của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chị</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em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Sơn</a:t>
            </a: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pic>
        <p:nvPicPr>
          <p:cNvPr id="10" name="Picture 9"/>
          <p:cNvPicPr>
            <a:picLocks noChangeAspect="1"/>
          </p:cNvPicPr>
          <p:nvPr/>
        </p:nvPicPr>
        <p:blipFill>
          <a:blip r:embed="rId3"/>
          <a:stretch>
            <a:fillRect/>
          </a:stretch>
        </p:blipFill>
        <p:spPr>
          <a:xfrm>
            <a:off x="949885" y="3551076"/>
            <a:ext cx="3769807" cy="2421359"/>
          </a:xfrm>
          <a:prstGeom prst="rect">
            <a:avLst/>
          </a:prstGeom>
        </p:spPr>
      </p:pic>
      <p:sp>
        <p:nvSpPr>
          <p:cNvPr id="11" name="Flowchart: Manual Input 10"/>
          <p:cNvSpPr/>
          <p:nvPr/>
        </p:nvSpPr>
        <p:spPr>
          <a:xfrm>
            <a:off x="1127603" y="2583191"/>
            <a:ext cx="3311662" cy="710858"/>
          </a:xfrm>
          <a:prstGeom prst="flowChartManualInp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2301193" y="4477812"/>
            <a:ext cx="850664" cy="478499"/>
          </a:xfrm>
          <a:prstGeom prst="rect">
            <a:avLst/>
          </a:prstGeom>
        </p:spPr>
      </p:pic>
      <p:sp>
        <p:nvSpPr>
          <p:cNvPr id="13" name="Rectangle 12"/>
          <p:cNvSpPr/>
          <p:nvPr/>
        </p:nvSpPr>
        <p:spPr>
          <a:xfrm>
            <a:off x="4785977" y="2459412"/>
            <a:ext cx="6256923" cy="3631763"/>
          </a:xfrm>
          <a:prstGeom prst="rect">
            <a:avLst/>
          </a:prstGeom>
        </p:spPr>
        <p:txBody>
          <a:bodyPr wrap="square">
            <a:spAutoFit/>
          </a:bodyPr>
          <a:lstStyle/>
          <a:p>
            <a:pPr algn="just">
              <a:spcAft>
                <a:spcPts val="0"/>
              </a:spcAft>
            </a:pPr>
            <a:r>
              <a:rPr lang="vi-VN" sz="2000" b="1" i="1" dirty="0">
                <a:latin typeface="Times New Roman" panose="02020603050405020304" pitchFamily="18" charset="0"/>
                <a:ea typeface="Calibri" panose="020F0502020204030204" pitchFamily="34" charset="0"/>
              </a:rPr>
              <a:t>* Vòng chuyên sâu  (</a:t>
            </a:r>
            <a:r>
              <a:rPr lang="en-US" sz="2000" b="1" i="1" dirty="0">
                <a:latin typeface="Times New Roman" panose="02020603050405020304" pitchFamily="18" charset="0"/>
                <a:ea typeface="Calibri" panose="020F0502020204030204" pitchFamily="34" charset="0"/>
              </a:rPr>
              <a:t>5</a:t>
            </a:r>
            <a:r>
              <a:rPr lang="vi-VN" sz="2000" b="1" i="1" dirty="0">
                <a:latin typeface="Times New Roman" panose="02020603050405020304" pitchFamily="18" charset="0"/>
                <a:ea typeface="Calibri" panose="020F0502020204030204" pitchFamily="34" charset="0"/>
              </a:rPr>
              <a:t> phút)</a:t>
            </a:r>
            <a:endParaRPr lang="en-US" sz="2000" dirty="0">
              <a:latin typeface="Times New Roman" panose="02020603050405020304" pitchFamily="18" charset="0"/>
              <a:ea typeface="Calibri" panose="020F0502020204030204" pitchFamily="34" charset="0"/>
            </a:endParaRPr>
          </a:p>
          <a:p>
            <a:pPr algn="just">
              <a:spcAft>
                <a:spcPts val="0"/>
              </a:spcAft>
            </a:pPr>
            <a:r>
              <a:rPr lang="vi-VN" sz="2000" dirty="0">
                <a:latin typeface="Times New Roman" panose="02020603050405020304" pitchFamily="18" charset="0"/>
                <a:ea typeface="Calibri" panose="020F0502020204030204" pitchFamily="34" charset="0"/>
              </a:rPr>
              <a:t>- Chia lớp ra làm </a:t>
            </a:r>
            <a:r>
              <a:rPr lang="en-US" sz="2000" dirty="0">
                <a:latin typeface="Times New Roman" panose="02020603050405020304" pitchFamily="18" charset="0"/>
                <a:ea typeface="Calibri" panose="020F0502020204030204" pitchFamily="34" charset="0"/>
              </a:rPr>
              <a:t>4</a:t>
            </a:r>
            <a:r>
              <a:rPr lang="vi-VN" sz="2000" dirty="0">
                <a:latin typeface="Times New Roman" panose="02020603050405020304" pitchFamily="18" charset="0"/>
                <a:ea typeface="Calibri" panose="020F0502020204030204" pitchFamily="34" charset="0"/>
              </a:rPr>
              <a:t> nhóm hoặc 6 nhóm:</a:t>
            </a:r>
            <a:endParaRPr lang="en-US" sz="2000" dirty="0">
              <a:latin typeface="Times New Roman" panose="02020603050405020304" pitchFamily="18" charset="0"/>
              <a:ea typeface="Calibri" panose="020F0502020204030204" pitchFamily="34" charset="0"/>
            </a:endParaRPr>
          </a:p>
          <a:p>
            <a:pPr algn="just">
              <a:spcAft>
                <a:spcPts val="0"/>
              </a:spcAft>
            </a:pPr>
            <a:r>
              <a:rPr lang="vi-VN" sz="2000" dirty="0">
                <a:latin typeface="Times New Roman" panose="02020603050405020304" pitchFamily="18" charset="0"/>
                <a:ea typeface="Calibri" panose="020F0502020204030204" pitchFamily="34" charset="0"/>
              </a:rPr>
              <a:t>- Yêu cầu các em ở mỗi nhóm đánh số 1,2,3… (nếu 3 nhóm) hoặc 1,2,3,4,5,6 (nếu 6 nhóm)...</a:t>
            </a:r>
            <a:endParaRPr lang="en-US" sz="2000" dirty="0">
              <a:latin typeface="Times New Roman" panose="02020603050405020304" pitchFamily="18" charset="0"/>
              <a:ea typeface="Calibri" panose="020F0502020204030204" pitchFamily="34" charset="0"/>
            </a:endParaRPr>
          </a:p>
          <a:p>
            <a:pPr algn="just">
              <a:spcAft>
                <a:spcPts val="0"/>
              </a:spcAft>
            </a:pPr>
            <a:r>
              <a:rPr lang="vi-VN" sz="2000" dirty="0">
                <a:latin typeface="Times New Roman" panose="02020603050405020304" pitchFamily="18" charset="0"/>
                <a:ea typeface="Calibri" panose="020F0502020204030204" pitchFamily="34" charset="0"/>
              </a:rPr>
              <a:t>- </a:t>
            </a:r>
            <a:r>
              <a:rPr lang="vi-VN" sz="2000" b="1" dirty="0">
                <a:latin typeface="Times New Roman" panose="02020603050405020304" pitchFamily="18" charset="0"/>
                <a:ea typeface="Calibri" panose="020F0502020204030204" pitchFamily="34" charset="0"/>
              </a:rPr>
              <a:t>giao nhiệm vụ:</a:t>
            </a:r>
            <a:endParaRPr lang="en-US" sz="2000" dirty="0">
              <a:latin typeface="Times New Roman" panose="02020603050405020304" pitchFamily="18" charset="0"/>
              <a:ea typeface="Calibri" panose="020F0502020204030204" pitchFamily="34" charset="0"/>
            </a:endParaRPr>
          </a:p>
          <a:p>
            <a:pPr marL="30480" marR="30480" algn="just">
              <a:spcAft>
                <a:spcPts val="1200"/>
              </a:spcAft>
            </a:pPr>
            <a:r>
              <a:rPr lang="en-US" sz="2000" i="1" dirty="0">
                <a:solidFill>
                  <a:srgbClr val="000000"/>
                </a:solidFill>
                <a:latin typeface="Times New Roman" panose="02020603050405020304" pitchFamily="18" charset="0"/>
                <a:ea typeface="Times New Roman" panose="02020603050405020304" pitchFamily="18" charset="0"/>
              </a:rPr>
              <a:t>(1) </a:t>
            </a:r>
            <a:r>
              <a:rPr lang="en-US" sz="2000" i="1" dirty="0" err="1">
                <a:solidFill>
                  <a:srgbClr val="000000"/>
                </a:solidFill>
                <a:latin typeface="Times New Roman" panose="02020603050405020304" pitchFamily="18" charset="0"/>
                <a:ea typeface="Times New Roman" panose="02020603050405020304" pitchFamily="18" charset="0"/>
              </a:rPr>
              <a:t>Chị</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em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Sơn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có</a:t>
            </a:r>
            <a:r>
              <a:rPr lang="en-US" sz="2000"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thái</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độ</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hành</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động</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như</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thế</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nào</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với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các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bạn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nhỏ</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của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mình</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đặc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biệt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với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Hiên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Tìm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những</a:t>
            </a:r>
            <a:r>
              <a:rPr lang="en-US" sz="2000" i="1" dirty="0">
                <a:solidFill>
                  <a:srgbClr val="000000"/>
                </a:solidFill>
                <a:latin typeface="Times New Roman" panose="02020603050405020304" pitchFamily="18" charset="0"/>
                <a:ea typeface="Times New Roman" panose="02020603050405020304" pitchFamily="18" charset="0"/>
              </a:rPr>
              <a:t> chi </a:t>
            </a:r>
            <a:r>
              <a:rPr lang="en-US" sz="2000" i="1" dirty="0" err="1">
                <a:solidFill>
                  <a:srgbClr val="000000"/>
                </a:solidFill>
                <a:latin typeface="Times New Roman" panose="02020603050405020304" pitchFamily="18" charset="0"/>
                <a:ea typeface="Times New Roman" panose="02020603050405020304" pitchFamily="18" charset="0"/>
              </a:rPr>
              <a:t>tiết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thể</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hiện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điều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đó</a:t>
            </a:r>
            <a:r>
              <a:rPr lang="en-US" sz="2000" i="1"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marL="30480" marR="30480" algn="just">
              <a:spcAft>
                <a:spcPts val="1200"/>
              </a:spcAft>
            </a:pPr>
            <a:r>
              <a:rPr lang="en-US" sz="2000" i="1" dirty="0">
                <a:solidFill>
                  <a:srgbClr val="000000"/>
                </a:solidFill>
                <a:latin typeface="Times New Roman" panose="02020603050405020304" pitchFamily="18" charset="0"/>
                <a:ea typeface="Times New Roman" panose="02020603050405020304" pitchFamily="18" charset="0"/>
              </a:rPr>
              <a:t>(2) </a:t>
            </a:r>
            <a:r>
              <a:rPr lang="en-US" sz="2000" i="1" dirty="0" err="1">
                <a:solidFill>
                  <a:srgbClr val="000000"/>
                </a:solidFill>
                <a:latin typeface="Times New Roman" panose="02020603050405020304" pitchFamily="18" charset="0"/>
                <a:ea typeface="Times New Roman" panose="02020603050405020304" pitchFamily="18" charset="0"/>
              </a:rPr>
              <a:t>Chỉ</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ra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các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câu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văn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miêu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tả</a:t>
            </a:r>
            <a:r>
              <a:rPr lang="en-US" sz="2000" i="1" dirty="0">
                <a:solidFill>
                  <a:srgbClr val="000000"/>
                </a:solidFill>
                <a:latin typeface="Times New Roman" panose="02020603050405020304" pitchFamily="18" charset="0"/>
                <a:ea typeface="Times New Roman" panose="02020603050405020304" pitchFamily="18" charset="0"/>
              </a:rPr>
              <a:t> </a:t>
            </a:r>
            <a:r>
              <a:rPr lang="en-US" sz="2000" b="1" i="1" dirty="0">
                <a:solidFill>
                  <a:srgbClr val="000000"/>
                </a:solidFill>
                <a:latin typeface="Times New Roman" panose="02020603050405020304" pitchFamily="18" charset="0"/>
                <a:ea typeface="Times New Roman" panose="02020603050405020304" pitchFamily="18" charset="0"/>
              </a:rPr>
              <a:t>ý </a:t>
            </a:r>
            <a:r>
              <a:rPr lang="en-US" sz="2000" b="1" i="1" dirty="0" err="1">
                <a:solidFill>
                  <a:srgbClr val="000000"/>
                </a:solidFill>
                <a:latin typeface="Times New Roman" panose="02020603050405020304" pitchFamily="18" charset="0"/>
                <a:ea typeface="Times New Roman" panose="02020603050405020304" pitchFamily="18" charset="0"/>
              </a:rPr>
              <a:t>nghĩ</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của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Sơn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khi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Sơn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nhớ</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ra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cuộc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sống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nghèo</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khổ</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của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mẹ</a:t>
            </a:r>
            <a:r>
              <a:rPr lang="en-US" sz="2000" i="1" dirty="0">
                <a:solidFill>
                  <a:srgbClr val="000000"/>
                </a:solidFill>
                <a:latin typeface="Times New Roman" panose="02020603050405020304" pitchFamily="18" charset="0"/>
                <a:ea typeface="Times New Roman" panose="02020603050405020304" pitchFamily="18" charset="0"/>
              </a:rPr>
              <a:t> con </a:t>
            </a:r>
            <a:r>
              <a:rPr lang="en-US" sz="2000" i="1" dirty="0" err="1">
                <a:solidFill>
                  <a:srgbClr val="000000"/>
                </a:solidFill>
                <a:latin typeface="Times New Roman" panose="02020603050405020304" pitchFamily="18" charset="0"/>
                <a:ea typeface="Times New Roman" panose="02020603050405020304" pitchFamily="18" charset="0"/>
              </a:rPr>
              <a:t>Hiên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Những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suy</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nghĩ</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cảm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xúc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ấy</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giúp</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em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cảm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nhận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điều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gì</a:t>
            </a:r>
            <a:r>
              <a:rPr lang="en-US" sz="2000" i="1" dirty="0">
                <a:solidFill>
                  <a:srgbClr val="000000"/>
                </a:solidFill>
                <a:latin typeface="Times New Roman" panose="02020603050405020304" pitchFamily="18" charset="0"/>
                <a:ea typeface="Times New Roman" panose="02020603050405020304" pitchFamily="18" charset="0"/>
              </a:rPr>
              <a:t> ở </a:t>
            </a:r>
            <a:r>
              <a:rPr lang="en-US" sz="2000" i="1" dirty="0" err="1">
                <a:solidFill>
                  <a:srgbClr val="000000"/>
                </a:solidFill>
                <a:latin typeface="Times New Roman" panose="02020603050405020304" pitchFamily="18" charset="0"/>
                <a:ea typeface="Times New Roman" panose="02020603050405020304" pitchFamily="18" charset="0"/>
              </a:rPr>
              <a:t>nhân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vật</a:t>
            </a:r>
            <a:r>
              <a:rPr lang="en-US" sz="2000" i="1" dirty="0">
                <a:solidFill>
                  <a:srgbClr val="000000"/>
                </a:solidFill>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7613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1127603" y="932656"/>
            <a:ext cx="36583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997974" y="143442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16170" y="1957644"/>
            <a:ext cx="605960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10" name="Picture 9"/>
          <p:cNvPicPr>
            <a:picLocks noChangeAspect="1"/>
          </p:cNvPicPr>
          <p:nvPr/>
        </p:nvPicPr>
        <p:blipFill>
          <a:blip r:embed="rId3"/>
          <a:stretch>
            <a:fillRect/>
          </a:stretch>
        </p:blipFill>
        <p:spPr>
          <a:xfrm>
            <a:off x="949885" y="3551076"/>
            <a:ext cx="3769807" cy="2421359"/>
          </a:xfrm>
          <a:prstGeom prst="rect">
            <a:avLst/>
          </a:prstGeom>
        </p:spPr>
      </p:pic>
      <p:sp>
        <p:nvSpPr>
          <p:cNvPr id="11" name="Flowchart: Manual Input 10"/>
          <p:cNvSpPr/>
          <p:nvPr/>
        </p:nvSpPr>
        <p:spPr>
          <a:xfrm>
            <a:off x="1127603" y="2583191"/>
            <a:ext cx="3311662" cy="710858"/>
          </a:xfrm>
          <a:prstGeom prst="flowChartManualInp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nhóm</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2301193" y="4477812"/>
            <a:ext cx="850664" cy="478499"/>
          </a:xfrm>
          <a:prstGeom prst="rect">
            <a:avLst/>
          </a:prstGeom>
        </p:spPr>
      </p:pic>
      <p:sp>
        <p:nvSpPr>
          <p:cNvPr id="4" name="Rectangle 3"/>
          <p:cNvSpPr/>
          <p:nvPr/>
        </p:nvSpPr>
        <p:spPr>
          <a:xfrm>
            <a:off x="4913367" y="2549127"/>
            <a:ext cx="6418208" cy="3631763"/>
          </a:xfrm>
          <a:prstGeom prst="rect">
            <a:avLst/>
          </a:prstGeom>
        </p:spPr>
        <p:txBody>
          <a:bodyPr wrap="square">
            <a:spAutoFit/>
          </a:bodyPr>
          <a:lstStyle/>
          <a:p>
            <a:pPr>
              <a:spcAft>
                <a:spcPts val="0"/>
              </a:spcAft>
            </a:pPr>
            <a:r>
              <a:rPr lang="vi-VN" sz="2200" b="1" i="1" dirty="0">
                <a:latin typeface="Times New Roman" panose="02020603050405020304" pitchFamily="18" charset="0"/>
                <a:ea typeface="Calibri" panose="020F0502020204030204" pitchFamily="34" charset="0"/>
              </a:rPr>
              <a:t>* Vòng mảnh ghép (5 phút)</a:t>
            </a:r>
            <a:endParaRPr lang="en-US" sz="2200" dirty="0">
              <a:latin typeface="Times New Roman" panose="02020603050405020304" pitchFamily="18" charset="0"/>
              <a:ea typeface="Calibri" panose="020F0502020204030204" pitchFamily="34" charset="0"/>
            </a:endParaRPr>
          </a:p>
          <a:p>
            <a:pPr algn="just">
              <a:spcAft>
                <a:spcPts val="0"/>
              </a:spcAft>
            </a:pPr>
            <a:r>
              <a:rPr lang="vi-VN" sz="2200" dirty="0">
                <a:latin typeface="Times New Roman" panose="02020603050405020304" pitchFamily="18" charset="0"/>
                <a:ea typeface="Calibri" panose="020F0502020204030204" pitchFamily="34" charset="0"/>
              </a:rPr>
              <a:t>- Tạo nhóm mới (các em số 1 tạo thành nhóm I mới, số 2 tạo thành nhóm II mới, số 3 tạo thành nhóm III mới &amp; giao nhiệm vụ mới: </a:t>
            </a:r>
            <a:endParaRPr lang="en-US" sz="2200" dirty="0">
              <a:latin typeface="Times New Roman" panose="02020603050405020304" pitchFamily="18" charset="0"/>
              <a:ea typeface="Calibri" panose="020F0502020204030204" pitchFamily="34" charset="0"/>
            </a:endParaRPr>
          </a:p>
          <a:p>
            <a:pPr algn="just">
              <a:spcAft>
                <a:spcPts val="0"/>
              </a:spcAft>
            </a:pPr>
            <a:r>
              <a:rPr lang="vi-VN" sz="2200" dirty="0">
                <a:latin typeface="Times New Roman" panose="02020603050405020304" pitchFamily="18" charset="0"/>
                <a:ea typeface="Calibri" panose="020F0502020204030204" pitchFamily="34" charset="0"/>
              </a:rPr>
              <a:t>1. Chia sẻ kết quả thảo luận ở vòng chuyên sâu?</a:t>
            </a:r>
            <a:endParaRPr lang="en-US" sz="2200" dirty="0">
              <a:latin typeface="Times New Roman" panose="02020603050405020304" pitchFamily="18" charset="0"/>
              <a:ea typeface="Calibri" panose="020F0502020204030204" pitchFamily="34" charset="0"/>
            </a:endParaRPr>
          </a:p>
          <a:p>
            <a:pPr marL="30480" marR="30480" algn="just">
              <a:spcAft>
                <a:spcPts val="1200"/>
              </a:spcAft>
            </a:pPr>
            <a:r>
              <a:rPr lang="en-US" sz="2200" dirty="0">
                <a:latin typeface="Times New Roman" panose="02020603050405020304" pitchFamily="18" charset="0"/>
                <a:ea typeface="Times New Roman" panose="02020603050405020304" pitchFamily="18" charset="0"/>
              </a:rPr>
              <a:t>2. </a:t>
            </a:r>
            <a:r>
              <a:rPr lang="en-US" sz="2200" dirty="0" err="1">
                <a:latin typeface="Times New Roman" panose="02020603050405020304" pitchFamily="18" charset="0"/>
                <a:ea typeface="Times New Roman" panose="02020603050405020304" pitchFamily="18" charset="0"/>
              </a:rPr>
              <a:t>Nhiệm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vụ</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mới</a:t>
            </a:r>
            <a:r>
              <a:rPr lang="en-US" sz="2200" dirty="0">
                <a:latin typeface="Times New Roman" panose="02020603050405020304" pitchFamily="18" charset="0"/>
                <a:ea typeface="Times New Roman" panose="02020603050405020304" pitchFamily="18" charset="0"/>
              </a:rPr>
              <a:t>:</a:t>
            </a:r>
          </a:p>
          <a:p>
            <a:pPr marL="30480" marR="30480" algn="just">
              <a:spcAft>
                <a:spcPts val="1200"/>
              </a:spcAft>
            </a:pPr>
            <a:r>
              <a:rPr lang="pt-BR" sz="2200" dirty="0">
                <a:latin typeface="Times New Roman" panose="02020603050405020304" pitchFamily="18" charset="0"/>
                <a:ea typeface="Times New Roman" panose="02020603050405020304" pitchFamily="18" charset="0"/>
              </a:rPr>
              <a:t>(3</a:t>
            </a:r>
            <a:r>
              <a:rPr lang="pt-BR" sz="2200" i="1" dirty="0">
                <a:latin typeface="Times New Roman" panose="02020603050405020304" pitchFamily="18" charset="0"/>
                <a:ea typeface="Times New Roman" panose="02020603050405020304" pitchFamily="18" charset="0"/>
              </a:rPr>
              <a:t>) Khi cùng chị Lan mang chiếc áo bông cũ cho Hiên, Sơn cảm thấy như thế nào? Hành động ấy góp phần thể hiện tình cách gì của Sơn và chị Lan? Hành động ấy có ý nghĩa gì đối với Hiên?</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4437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p:cNvSpPr/>
          <p:nvPr/>
        </p:nvSpPr>
        <p:spPr>
          <a:xfrm>
            <a:off x="979778" y="905369"/>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979778" y="1316343"/>
            <a:ext cx="605960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Rectangle 4"/>
          <p:cNvSpPr/>
          <p:nvPr/>
        </p:nvSpPr>
        <p:spPr>
          <a:xfrm>
            <a:off x="1091380" y="1813187"/>
            <a:ext cx="10240195" cy="3892861"/>
          </a:xfrm>
          <a:prstGeom prst="rect">
            <a:avLst/>
          </a:prstGeom>
        </p:spPr>
        <p:txBody>
          <a:bodyPr wrap="square">
            <a:spAutoFit/>
          </a:bodyPr>
          <a:lstStyle/>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vẫn</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đùa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khỉnh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chi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đùa</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latin typeface="Times New Roman" panose="02020603050405020304" pitchFamily="18" charset="0"/>
                <a:ea typeface="Times New Roman" panose="02020603050405020304" pitchFamily="18" charset="0"/>
              </a:rPr>
              <a: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chị</a:t>
            </a:r>
            <a:r>
              <a:rPr lang="en-US" sz="2800" dirty="0">
                <a:solidFill>
                  <a:srgbClr val="FF0000"/>
                </a:solidFill>
                <a:latin typeface="Times New Roman" panose="02020603050405020304" pitchFamily="18" charset="0"/>
                <a:ea typeface="Times New Roman" panose="02020603050405020304" pitchFamily="18" charset="0"/>
              </a:rPr>
              <a:t> Lan </a:t>
            </a:r>
            <a:r>
              <a:rPr lang="en-US" sz="2800" dirty="0" err="1">
                <a:solidFill>
                  <a:srgbClr val="FF0000"/>
                </a:solidFill>
                <a:latin typeface="Times New Roman" panose="02020603050405020304" pitchFamily="18" charset="0"/>
                <a:ea typeface="Times New Roman" panose="02020603050405020304" pitchFamily="18" charset="0"/>
              </a:rPr>
              <a:t>dơ</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tay</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vẫy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cột</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Sao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đây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Hiên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đây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rPr>
              <a:t> Lan </a:t>
            </a:r>
            <a:r>
              <a:rPr lang="en-US" sz="2800" dirty="0" err="1">
                <a:solidFill>
                  <a:srgbClr val="000000"/>
                </a:solidFill>
                <a:latin typeface="Times New Roman" panose="02020603050405020304" pitchFamily="18" charset="0"/>
                <a:ea typeface="Times New Roman" panose="02020603050405020304" pitchFamily="18" charset="0"/>
              </a:rPr>
              <a:t>hỏi</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sao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Hiên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rách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thế</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lành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sao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mặc</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141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p:cNvSpPr/>
          <p:nvPr/>
        </p:nvSpPr>
        <p:spPr>
          <a:xfrm>
            <a:off x="979778" y="905369"/>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979778" y="1316343"/>
            <a:ext cx="605960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979778" y="1839563"/>
            <a:ext cx="10228996" cy="3970318"/>
          </a:xfrm>
          <a:prstGeom prst="rect">
            <a:avLst/>
          </a:prstGeom>
        </p:spPr>
        <p:txBody>
          <a:bodyPr wrap="square">
            <a:spAutoFit/>
          </a:bodyPr>
          <a:lstStyle/>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rPr>
              <a:t>Ý </a:t>
            </a:r>
            <a:r>
              <a:rPr lang="en-US" sz="2800" b="1"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bịu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xịu</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rPr>
              <a:t> Lan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hết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rồi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chỉ</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còn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này</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bấy</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giờ</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Sơn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mới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chợt</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nhớ</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mẹ</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Hiên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nghèo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chỉ</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cua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bắt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ốc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thì</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lấy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tiền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sắm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cho</a:t>
            </a:r>
            <a:r>
              <a:rPr lang="en-US" sz="2800" i="1" dirty="0">
                <a:solidFill>
                  <a:srgbClr val="000000"/>
                </a:solidFill>
                <a:latin typeface="Times New Roman" panose="02020603050405020304" pitchFamily="18" charset="0"/>
                <a:ea typeface="Times New Roman" panose="02020603050405020304" pitchFamily="18" charset="0"/>
              </a:rPr>
              <a:t> con </a:t>
            </a:r>
            <a:r>
              <a:rPr lang="en-US" sz="2800" i="1" dirty="0" err="1">
                <a:solidFill>
                  <a:srgbClr val="000000"/>
                </a:solidFill>
                <a:latin typeface="Times New Roman" panose="02020603050405020304" pitchFamily="18" charset="0"/>
                <a:ea typeface="Times New Roman" panose="02020603050405020304" pitchFamily="18" charset="0"/>
              </a:rPr>
              <a:t>nữa</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Cảm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động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lòng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thương</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“ý </a:t>
            </a:r>
            <a:r>
              <a:rPr lang="en-US" sz="2800" i="1" dirty="0" err="1">
                <a:solidFill>
                  <a:srgbClr val="000000"/>
                </a:solidFill>
                <a:latin typeface="Times New Roman" panose="02020603050405020304" pitchFamily="18" charset="0"/>
                <a:ea typeface="Times New Roman" panose="02020603050405020304" pitchFamily="18" charset="0"/>
              </a:rPr>
              <a:t>nghĩ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tốt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thoảng</a:t>
            </a:r>
            <a:r>
              <a:rPr lang="en-US" sz="2800" i="1" dirty="0">
                <a:solidFill>
                  <a:srgbClr val="000000"/>
                </a:solidFill>
                <a:latin typeface="Times New Roman" panose="02020603050405020304" pitchFamily="18" charset="0"/>
                <a:ea typeface="Times New Roman" panose="02020603050405020304" pitchFamily="18" charset="0"/>
              </a:rPr>
              <a:t> qua”… </a:t>
            </a:r>
            <a:r>
              <a:rPr lang="en-US" sz="2800" i="1" dirty="0" err="1">
                <a:solidFill>
                  <a:srgbClr val="000000"/>
                </a:solidFill>
                <a:latin typeface="Times New Roman" panose="02020603050405020304" pitchFamily="18" charset="0"/>
                <a:ea typeface="Times New Roman" panose="02020603050405020304" pitchFamily="18" charset="0"/>
              </a:rPr>
              <a:t>Sơn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nói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thầm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chị</a:t>
            </a:r>
            <a:r>
              <a:rPr lang="en-US" sz="2800" i="1" dirty="0">
                <a:solidFill>
                  <a:srgbClr val="000000"/>
                </a:solidFill>
                <a:latin typeface="Times New Roman" panose="02020603050405020304" pitchFamily="18" charset="0"/>
                <a:ea typeface="Times New Roman" panose="02020603050405020304" pitchFamily="18" charset="0"/>
              </a:rPr>
              <a:t> Lan </a:t>
            </a:r>
            <a:r>
              <a:rPr lang="en-US" sz="2800" i="1" dirty="0" err="1">
                <a:solidFill>
                  <a:srgbClr val="000000"/>
                </a:solidFill>
                <a:latin typeface="Times New Roman" panose="02020603050405020304" pitchFamily="18" charset="0"/>
                <a:ea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lấy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chiếc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em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Duyên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đem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Hiên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mùa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=&gt; </a:t>
            </a:r>
            <a:r>
              <a:rPr lang="en-US" sz="2800" b="1" dirty="0" err="1">
                <a:solidFill>
                  <a:srgbClr val="000000"/>
                </a:solidFill>
                <a:latin typeface="Times New Roman" panose="02020603050405020304" pitchFamily="18" charset="0"/>
                <a:ea typeface="Times New Roman" panose="02020603050405020304" pitchFamily="18" charset="0"/>
              </a:rPr>
              <a:t>Sơn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Lan </a:t>
            </a:r>
            <a:r>
              <a:rPr lang="en-US" sz="2800" b="1" dirty="0" err="1">
                <a:solidFill>
                  <a:srgbClr val="000000"/>
                </a:solidFill>
                <a:latin typeface="Times New Roman" panose="02020603050405020304" pitchFamily="18" charset="0"/>
                <a:ea typeface="Times New Roman" panose="02020603050405020304" pitchFamily="18" charset="0"/>
              </a:rPr>
              <a:t>đều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những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đứa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giàu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t́ình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thương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yêu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giàu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lòng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trắc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ẩn</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249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p:cNvSpPr/>
          <p:nvPr/>
        </p:nvSpPr>
        <p:spPr>
          <a:xfrm>
            <a:off x="979778" y="905369"/>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979778" y="1316343"/>
            <a:ext cx="605960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979778" y="1791386"/>
            <a:ext cx="10297822" cy="4401205"/>
          </a:xfrm>
          <a:prstGeom prst="rect">
            <a:avLst/>
          </a:prstGeom>
        </p:spPr>
        <p:txBody>
          <a:bodyPr wrap="square">
            <a:spAutoFit/>
          </a:bodyPr>
          <a:lstStyle/>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Hành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Lan</a:t>
            </a:r>
            <a:r>
              <a:rPr lang="en-US" sz="2800" dirty="0">
                <a:solidFill>
                  <a:srgbClr val="000000"/>
                </a:solidFill>
                <a:latin typeface="Times New Roman" panose="02020603050405020304" pitchFamily="18" charset="0"/>
                <a:ea typeface="Times New Roman" panose="02020603050405020304" pitchFamily="18" charset="0"/>
              </a:rPr>
              <a:t>: </a:t>
            </a:r>
            <a:r>
              <a:rPr lang="pt-BR" sz="2800" dirty="0">
                <a:latin typeface="Times New Roman" panose="02020603050405020304" pitchFamily="18" charset="0"/>
                <a:ea typeface="Times New Roman" panose="02020603050405020304" pitchFamily="18" charset="0"/>
              </a:rPr>
              <a:t> mang chiếc áo bông cũ cho Hiên, </a:t>
            </a: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ấm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áp</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vui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vui</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lặng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chờ</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rPr>
              <a:t> Lan </a:t>
            </a:r>
            <a:r>
              <a:rPr lang="en-US" sz="2800" dirty="0" err="1">
                <a:solidFill>
                  <a:srgbClr val="000000"/>
                </a:solidFill>
                <a:latin typeface="Times New Roman" panose="02020603050405020304" pitchFamily="18" charset="0"/>
                <a:ea typeface="Times New Roman" panose="02020603050405020304" pitchFamily="18" charset="0"/>
              </a:rPr>
              <a:t>chạy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áo</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=&gt; </a:t>
            </a:r>
            <a:r>
              <a:rPr lang="pt-BR" sz="2800" b="1" dirty="0">
                <a:latin typeface="Times New Roman" panose="02020603050405020304" pitchFamily="18" charset="0"/>
                <a:ea typeface="Times New Roman" panose="02020603050405020304" pitchFamily="18" charset="0"/>
              </a:rPr>
              <a:t>Ý </a:t>
            </a:r>
            <a:r>
              <a:rPr lang="pt-BR" sz="2800" b="1" dirty="0" smtClean="0">
                <a:latin typeface="Times New Roman" panose="02020603050405020304" pitchFamily="18" charset="0"/>
                <a:ea typeface="Times New Roman" panose="02020603050405020304" pitchFamily="18" charset="0"/>
              </a:rPr>
              <a:t>nghĩa:</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b="1" dirty="0">
                <a:latin typeface="Times New Roman" panose="02020603050405020304" pitchFamily="18" charset="0"/>
                <a:ea typeface="Times New Roman" panose="02020603050405020304" pitchFamily="18" charset="0"/>
              </a:rPr>
              <a:t>+ Với Sơn và chị Lan: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hậu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 </a:t>
            </a:r>
            <a:r>
              <a:rPr lang="pt-BR" sz="2800" b="1" dirty="0">
                <a:latin typeface="Times New Roman" panose="02020603050405020304" pitchFamily="18" charset="0"/>
                <a:ea typeface="Times New Roman" panose="02020603050405020304" pitchFamily="18" charset="0"/>
              </a:rPr>
              <a:t>+ Với Hiên: </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     + + Hành động nhỏ nhưng giúp Hiên tránh được rét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 +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rPr>
              <a:t> to </a:t>
            </a:r>
            <a:r>
              <a:rPr lang="en-US" sz="2800" dirty="0" err="1">
                <a:solidFill>
                  <a:srgbClr val="000000"/>
                </a:solidFill>
                <a:latin typeface="Times New Roman" panose="02020603050405020304" pitchFamily="18" charset="0"/>
                <a:ea typeface="Times New Roman" panose="02020603050405020304" pitchFamily="18" charset="0"/>
              </a:rPr>
              <a:t>lớn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rPr>
              <a:t>sẻ</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67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p:cNvSpPr/>
          <p:nvPr/>
        </p:nvSpPr>
        <p:spPr>
          <a:xfrm>
            <a:off x="979778" y="905369"/>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833945" y="2390577"/>
            <a:ext cx="6954854"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0"/>
              </a:spcAft>
            </a:pPr>
            <a:r>
              <a:rPr lang="en-US" sz="2800" dirty="0" smtClean="0">
                <a:solidFill>
                  <a:srgbClr val="000000"/>
                </a:solidFill>
                <a:latin typeface="Times New Roman" panose="02020603050405020304" pitchFamily="18" charset="0"/>
                <a:ea typeface="Times New Roman" panose="02020603050405020304" pitchFamily="18" charset="0"/>
              </a:rPr>
              <a:t>- Hai </a:t>
            </a:r>
            <a:r>
              <a:rPr lang="en-US" sz="2800" dirty="0" err="1" smtClean="0">
                <a:solidFill>
                  <a:srgbClr val="000000"/>
                </a:solidFill>
                <a:latin typeface="Times New Roman" panose="02020603050405020304" pitchFamily="18" charset="0"/>
                <a:ea typeface="Times New Roman" panose="02020603050405020304" pitchFamily="18" charset="0"/>
              </a:rPr>
              <a:t>chị</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em</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đổ</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lỗi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cho</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nhau</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bỏ</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ra</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khỏi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nhà</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đến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chiều</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mới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về</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endParaRPr>
          </a:p>
          <a:p>
            <a:pPr algn="just"/>
            <a:r>
              <a:rPr lang="en-US" sz="2800" dirty="0" smtClean="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Hành động vội vã đi tìm Hiên để đòi lại chiếc áo bông cũ không làm giảm bớt thiện cảm với nhân vật Sơn . Bởi vì đó là tâm lý và hành động bình thường của một đứa trẻ khi tự ý mang đồ dùng ở nhà đi cho người khác và sợ bị mẹ mắng.</a:t>
            </a:r>
            <a:endParaRPr lang="en-US" sz="2800" dirty="0">
              <a:effectLst/>
              <a:latin typeface="Times New Roman" panose="02020603050405020304" pitchFamily="18" charset="0"/>
              <a:ea typeface="Calibri" panose="020F0502020204030204" pitchFamily="34" charset="0"/>
            </a:endParaRPr>
          </a:p>
        </p:txBody>
      </p:sp>
      <p:sp>
        <p:nvSpPr>
          <p:cNvPr id="12" name="Rectangle 11"/>
          <p:cNvSpPr/>
          <p:nvPr/>
        </p:nvSpPr>
        <p:spPr>
          <a:xfrm>
            <a:off x="8327629" y="2937502"/>
            <a:ext cx="2922098"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solidFill>
                  <a:srgbClr val="000000"/>
                </a:solidFill>
                <a:latin typeface="Times New Roman" panose="02020603050405020304" pitchFamily="18" charset="0"/>
                <a:ea typeface="Calibri" panose="020F0502020204030204" pitchFamily="34" charset="0"/>
              </a:rPr>
              <a:t>Hành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động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hồn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nhiên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ngây</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thơ</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của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Sơn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chị</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Sự</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trong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sáng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đáng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yêu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của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hai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chị</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em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Sơn</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3" name="Right Arrow 12"/>
          <p:cNvSpPr/>
          <p:nvPr/>
        </p:nvSpPr>
        <p:spPr>
          <a:xfrm>
            <a:off x="7933794" y="3847991"/>
            <a:ext cx="313026" cy="885793"/>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p:cNvSpPr/>
          <p:nvPr/>
        </p:nvSpPr>
        <p:spPr>
          <a:xfrm>
            <a:off x="979777" y="1350001"/>
            <a:ext cx="10351797" cy="954107"/>
          </a:xfrm>
          <a:prstGeom prst="rect">
            <a:avLst/>
          </a:prstGeom>
        </p:spPr>
        <p:txBody>
          <a:bodyPr wrap="square">
            <a:spAutoFit/>
          </a:bodyPr>
          <a:lstStyle/>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rPr>
              <a:t>Thái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hành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em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sau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vú</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chuyện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áo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bạn</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084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1" name="TextBox 10"/>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(1)</a:t>
            </a:r>
          </a:p>
        </p:txBody>
      </p:sp>
      <p:sp>
        <p:nvSpPr>
          <p:cNvPr id="12" name="TextBox 11"/>
          <p:cNvSpPr txBox="1">
            <a:spLocks noChangeArrowheads="1"/>
          </p:cNvSpPr>
          <p:nvPr/>
        </p:nvSpPr>
        <p:spPr bwMode="auto">
          <a:xfrm>
            <a:off x="8824913" y="5822950"/>
            <a:ext cx="722312" cy="6477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(2)</a:t>
            </a:r>
          </a:p>
        </p:txBody>
      </p:sp>
      <p:sp>
        <p:nvSpPr>
          <p:cNvPr id="10" name="Down Arrow Callout 9"/>
          <p:cNvSpPr/>
          <p:nvPr/>
        </p:nvSpPr>
        <p:spPr>
          <a:xfrm>
            <a:off x="3474402" y="765810"/>
            <a:ext cx="5230496" cy="1211263"/>
          </a:xfrm>
          <a:prstGeom prst="downArrowCallout">
            <a:avLst>
              <a:gd name="adj1" fmla="val 46232"/>
              <a:gd name="adj2" fmla="val 53309"/>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MỘT SỐ HÌNH ẢNH </a:t>
            </a:r>
          </a:p>
        </p:txBody>
      </p:sp>
      <p:pic>
        <p:nvPicPr>
          <p:cNvPr id="53254" name="Picture 9"/>
          <p:cNvPicPr>
            <a:picLocks noChangeAspect="1" noChangeArrowheads="1"/>
          </p:cNvPicPr>
          <p:nvPr/>
        </p:nvPicPr>
        <p:blipFill>
          <a:blip r:embed="rId4"/>
          <a:srcRect l="-2858" t="-4982" r="-4576" b="-4982"/>
          <a:stretch>
            <a:fillRect/>
          </a:stretch>
        </p:blipFill>
        <p:spPr bwMode="auto">
          <a:xfrm>
            <a:off x="704850" y="2097088"/>
            <a:ext cx="4945063" cy="3648075"/>
          </a:xfrm>
          <a:prstGeom prst="rect">
            <a:avLst/>
          </a:prstGeom>
          <a:noFill/>
          <a:ln w="9525">
            <a:noFill/>
            <a:miter lim="800000"/>
            <a:headEnd/>
            <a:tailEnd/>
          </a:ln>
        </p:spPr>
      </p:pic>
      <p:pic>
        <p:nvPicPr>
          <p:cNvPr id="53255" name="Picture 10"/>
          <p:cNvPicPr>
            <a:picLocks noChangeAspect="1" noChangeArrowheads="1"/>
          </p:cNvPicPr>
          <p:nvPr/>
        </p:nvPicPr>
        <p:blipFill>
          <a:blip r:embed="rId5"/>
          <a:srcRect/>
          <a:stretch>
            <a:fillRect/>
          </a:stretch>
        </p:blipFill>
        <p:spPr bwMode="auto">
          <a:xfrm>
            <a:off x="6759258" y="2173923"/>
            <a:ext cx="4618037" cy="3429000"/>
          </a:xfrm>
          <a:prstGeom prst="rect">
            <a:avLst/>
          </a:prstGeom>
          <a:noFill/>
          <a:ln w="9525">
            <a:noFill/>
            <a:miter lim="800000"/>
            <a:headEnd/>
            <a:tailEnd/>
          </a:ln>
        </p:spPr>
      </p:pic>
    </p:spTree>
    <p:extLst>
      <p:ext uri="{BB962C8B-B14F-4D97-AF65-F5344CB8AC3E}">
        <p14:creationId xmlns:p14="http://schemas.microsoft.com/office/powerpoint/2010/main" val="116012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fade">
                                      <p:cBhvr>
                                        <p:cTn id="17" dur="1000"/>
                                        <p:tgtEl>
                                          <p:spTgt spid="53254"/>
                                        </p:tgtEl>
                                      </p:cBhvr>
                                    </p:animEffect>
                                    <p:anim calcmode="lin" valueType="num">
                                      <p:cBhvr>
                                        <p:cTn id="18" dur="1000" fill="hold"/>
                                        <p:tgtEl>
                                          <p:spTgt spid="53254"/>
                                        </p:tgtEl>
                                        <p:attrNameLst>
                                          <p:attrName>ppt_x</p:attrName>
                                        </p:attrNameLst>
                                      </p:cBhvr>
                                      <p:tavLst>
                                        <p:tav tm="0">
                                          <p:val>
                                            <p:strVal val="#ppt_x"/>
                                          </p:val>
                                        </p:tav>
                                        <p:tav tm="100000">
                                          <p:val>
                                            <p:strVal val="#ppt_x"/>
                                          </p:val>
                                        </p:tav>
                                      </p:tavLst>
                                    </p:anim>
                                    <p:anim calcmode="lin" valueType="num">
                                      <p:cBhvr>
                                        <p:cTn id="19" dur="1000" fill="hold"/>
                                        <p:tgtEl>
                                          <p:spTgt spid="532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3255"/>
                                        </p:tgtEl>
                                        <p:attrNameLst>
                                          <p:attrName>style.visibility</p:attrName>
                                        </p:attrNameLst>
                                      </p:cBhvr>
                                      <p:to>
                                        <p:strVal val="visible"/>
                                      </p:to>
                                    </p:set>
                                    <p:animEffect transition="in" filter="fade">
                                      <p:cBhvr>
                                        <p:cTn id="24" dur="1000"/>
                                        <p:tgtEl>
                                          <p:spTgt spid="53255"/>
                                        </p:tgtEl>
                                      </p:cBhvr>
                                    </p:animEffect>
                                    <p:anim calcmode="lin" valueType="num">
                                      <p:cBhvr>
                                        <p:cTn id="25" dur="1000" fill="hold"/>
                                        <p:tgtEl>
                                          <p:spTgt spid="53255"/>
                                        </p:tgtEl>
                                        <p:attrNameLst>
                                          <p:attrName>ppt_x</p:attrName>
                                        </p:attrNameLst>
                                      </p:cBhvr>
                                      <p:tavLst>
                                        <p:tav tm="0">
                                          <p:val>
                                            <p:strVal val="#ppt_x"/>
                                          </p:val>
                                        </p:tav>
                                        <p:tav tm="100000">
                                          <p:val>
                                            <p:strVal val="#ppt_x"/>
                                          </p:val>
                                        </p:tav>
                                      </p:tavLst>
                                    </p:anim>
                                    <p:anim calcmode="lin" valueType="num">
                                      <p:cBhvr>
                                        <p:cTn id="26" dur="1000" fill="hold"/>
                                        <p:tgtEl>
                                          <p:spTgt spid="5325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80768" y="900072"/>
            <a:ext cx="5248488" cy="523220"/>
          </a:xfrm>
          <a:prstGeom prst="rect">
            <a:avLst/>
          </a:prstGeom>
        </p:spPr>
        <p:txBody>
          <a:bodyPr wrap="none">
            <a:spAutoFit/>
          </a:bodyPr>
          <a:lstStyle/>
          <a:p>
            <a:pPr>
              <a:spcAft>
                <a:spcPts val="0"/>
              </a:spcAf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Tấm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lòng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của</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những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mẹ</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58920" y="2177080"/>
            <a:ext cx="2946092" cy="2682824"/>
          </a:xfrm>
          <a:prstGeom prst="rect">
            <a:avLst/>
          </a:prstGeom>
        </p:spPr>
      </p:pic>
      <p:sp>
        <p:nvSpPr>
          <p:cNvPr id="4" name="Rectangle 3"/>
          <p:cNvSpPr/>
          <p:nvPr/>
        </p:nvSpPr>
        <p:spPr>
          <a:xfrm>
            <a:off x="6500681" y="1066442"/>
            <a:ext cx="2281394" cy="523220"/>
          </a:xfrm>
          <a:prstGeom prst="rect">
            <a:avLst/>
          </a:prstGeom>
        </p:spPr>
        <p:txBody>
          <a:bodyPr wrap="none">
            <a:spAutoFit/>
          </a:bodyPr>
          <a:lstStyle/>
          <a:p>
            <a:pPr algn="ctr">
              <a:spcAft>
                <a:spcPts val="0"/>
              </a:spcAft>
            </a:pPr>
            <a:r>
              <a:rPr lang="pt-BR" sz="2800" b="1" dirty="0">
                <a:latin typeface="Times New Roman" panose="02020603050405020304" pitchFamily="18" charset="0"/>
                <a:ea typeface="Times New Roman" panose="02020603050405020304" pitchFamily="18" charset="0"/>
              </a:rPr>
              <a:t>Phiếu học tập</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21980348"/>
              </p:ext>
            </p:extLst>
          </p:nvPr>
        </p:nvGraphicFramePr>
        <p:xfrm>
          <a:off x="3705011" y="1543672"/>
          <a:ext cx="7626564" cy="4568304"/>
        </p:xfrm>
        <a:graphic>
          <a:graphicData uri="http://schemas.openxmlformats.org/drawingml/2006/table">
            <a:tbl>
              <a:tblPr firstRow="1" firstCol="1" lastRow="1" lastCol="1" bandRow="1" bandCol="1"/>
              <a:tblGrid>
                <a:gridCol w="2740034">
                  <a:extLst>
                    <a:ext uri="{9D8B030D-6E8A-4147-A177-3AD203B41FA5}">
                      <a16:colId xmlns:a16="http://schemas.microsoft.com/office/drawing/2014/main" xmlns="" val="1946842522"/>
                    </a:ext>
                  </a:extLst>
                </a:gridCol>
                <a:gridCol w="2389239">
                  <a:extLst>
                    <a:ext uri="{9D8B030D-6E8A-4147-A177-3AD203B41FA5}">
                      <a16:colId xmlns:a16="http://schemas.microsoft.com/office/drawing/2014/main" xmlns="" val="1211867308"/>
                    </a:ext>
                  </a:extLst>
                </a:gridCol>
                <a:gridCol w="2497291">
                  <a:extLst>
                    <a:ext uri="{9D8B030D-6E8A-4147-A177-3AD203B41FA5}">
                      <a16:colId xmlns:a16="http://schemas.microsoft.com/office/drawing/2014/main" xmlns="" val="1229122734"/>
                    </a:ext>
                  </a:extLst>
                </a:gridCol>
              </a:tblGrid>
              <a:tr h="323504">
                <a:tc>
                  <a:txBody>
                    <a:bodyPr/>
                    <a:lstStyle/>
                    <a:p>
                      <a:pPr>
                        <a:spcAft>
                          <a:spcPts val="0"/>
                        </a:spcAft>
                      </a:pPr>
                      <a:r>
                        <a:rPr lang="pt-BR" sz="2200" b="1" dirty="0">
                          <a:solidFill>
                            <a:srgbClr val="FF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pt-BR" sz="2200" b="1" dirty="0">
                          <a:solidFill>
                            <a:srgbClr val="FF0000"/>
                          </a:solidFill>
                          <a:effectLst/>
                          <a:latin typeface="Times New Roman" panose="02020603050405020304" pitchFamily="18" charset="0"/>
                          <a:ea typeface="Times New Roman" panose="02020603050405020304" pitchFamily="18" charset="0"/>
                        </a:rPr>
                        <a:t>Mẹ Sơn</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pt-BR" sz="2200" b="1">
                          <a:solidFill>
                            <a:srgbClr val="FF0000"/>
                          </a:solidFill>
                          <a:effectLst/>
                          <a:latin typeface="Times New Roman" panose="02020603050405020304" pitchFamily="18" charset="0"/>
                          <a:ea typeface="Times New Roman" panose="02020603050405020304" pitchFamily="18" charset="0"/>
                        </a:rPr>
                        <a:t>Mẹ Hiên</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424802856"/>
                  </a:ext>
                </a:extLst>
              </a:tr>
              <a:tr h="4233024">
                <a:tc>
                  <a:txBody>
                    <a:bodyPr/>
                    <a:lstStyle/>
                    <a:p>
                      <a:pPr marL="30480" marR="30480" algn="just">
                        <a:spcAft>
                          <a:spcPts val="1200"/>
                        </a:spcAft>
                      </a:pPr>
                      <a:r>
                        <a:rPr lang="en-US" sz="2200" i="1" dirty="0" err="1">
                          <a:solidFill>
                            <a:srgbClr val="000000"/>
                          </a:solidFill>
                          <a:effectLst/>
                          <a:latin typeface="Times New Roman" panose="02020603050405020304" pitchFamily="18" charset="0"/>
                          <a:ea typeface="Times New Roman" panose="02020603050405020304" pitchFamily="18" charset="0"/>
                        </a:rPr>
                        <a:t>Vì</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sao</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mẹ</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không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mắng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Sơn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và</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chị</a:t>
                      </a:r>
                      <a:r>
                        <a:rPr lang="en-US" sz="2200" i="1" dirty="0">
                          <a:solidFill>
                            <a:srgbClr val="000000"/>
                          </a:solidFill>
                          <a:effectLst/>
                          <a:latin typeface="Times New Roman" panose="02020603050405020304" pitchFamily="18" charset="0"/>
                          <a:ea typeface="Times New Roman" panose="02020603050405020304" pitchFamily="18" charset="0"/>
                        </a:rPr>
                        <a:t> Lan? </a:t>
                      </a:r>
                      <a:r>
                        <a:rPr lang="en-US" sz="2200" i="1" dirty="0" err="1">
                          <a:solidFill>
                            <a:srgbClr val="000000"/>
                          </a:solidFill>
                          <a:effectLst/>
                          <a:latin typeface="Times New Roman" panose="02020603050405020304" pitchFamily="18" charset="0"/>
                          <a:ea typeface="Times New Roman" panose="02020603050405020304" pitchFamily="18" charset="0"/>
                        </a:rPr>
                        <a:t>Hành</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động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của</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những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đứa</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trẻ</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tác</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động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thế</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nào</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đến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cách</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cư</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xử</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của</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hai</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người</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mẹ</a:t>
                      </a:r>
                      <a:r>
                        <a:rPr lang="en-US" sz="2200" i="1" dirty="0">
                          <a:solidFill>
                            <a:srgbClr val="000000"/>
                          </a:solidFill>
                          <a:effectLst/>
                          <a:latin typeface="Times New Roman" panose="02020603050405020304" pitchFamily="18" charset="0"/>
                          <a:ea typeface="Times New Roman" panose="02020603050405020304" pitchFamily="18" charset="0"/>
                        </a:rPr>
                        <a:t> ở </a:t>
                      </a:r>
                      <a:r>
                        <a:rPr lang="en-US" sz="2200" i="1" dirty="0" err="1">
                          <a:solidFill>
                            <a:srgbClr val="000000"/>
                          </a:solidFill>
                          <a:effectLst/>
                          <a:latin typeface="Times New Roman" panose="02020603050405020304" pitchFamily="18" charset="0"/>
                          <a:ea typeface="Times New Roman" panose="02020603050405020304" pitchFamily="18" charset="0"/>
                        </a:rPr>
                        <a:t>cuối</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truyện</a:t>
                      </a:r>
                      <a:r>
                        <a:rPr lang="en-US" sz="2200" i="1" dirty="0">
                          <a:solidFill>
                            <a:srgbClr val="000000"/>
                          </a:solidFill>
                          <a:effectLst/>
                          <a:latin typeface="Times New Roman" panose="02020603050405020304" pitchFamily="18" charset="0"/>
                          <a:ea typeface="Times New Roman" panose="02020603050405020304" pitchFamily="18" charset="0"/>
                        </a:rPr>
                        <a:t>?(</a:t>
                      </a:r>
                      <a:r>
                        <a:rPr lang="pt-BR" sz="2200" i="1" dirty="0">
                          <a:effectLst/>
                          <a:latin typeface="Times New Roman" panose="02020603050405020304" pitchFamily="18" charset="0"/>
                          <a:ea typeface="Times New Roman" panose="02020603050405020304" pitchFamily="18" charset="0"/>
                        </a:rPr>
                        <a:t>Mỗi người mẹ có cách cư xử như thế nào trước việc làm của các con</a:t>
                      </a:r>
                      <a:r>
                        <a:rPr lang="pt-BR" sz="2200" i="1" dirty="0" smtClean="0">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200" b="1" dirty="0" err="1">
                          <a:solidFill>
                            <a:srgbClr val="000000"/>
                          </a:solidFill>
                          <a:effectLst/>
                          <a:latin typeface="Times New Roman" panose="02020603050405020304" pitchFamily="18" charset="0"/>
                          <a:ea typeface="Times New Roman" panose="02020603050405020304" pitchFamily="18" charset="0"/>
                        </a:rPr>
                        <a:t>Cách</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cư</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xử</a:t>
                      </a:r>
                      <a:r>
                        <a:rPr lang="en-US" sz="2200" b="1" dirty="0">
                          <a:solidFill>
                            <a:srgbClr val="000000"/>
                          </a:solidFill>
                          <a:effectLst/>
                          <a:latin typeface="Times New Roman" panose="02020603050405020304" pitchFamily="18" charset="0"/>
                          <a:ea typeface="Times New Roman" panose="02020603050405020304" pitchFamily="18" charset="0"/>
                        </a:rPr>
                        <a:t>: </a:t>
                      </a:r>
                      <a:endParaRPr lang="en-US" sz="2200" b="1" dirty="0">
                        <a:effectLst/>
                        <a:latin typeface="Times New Roman" panose="02020603050405020304" pitchFamily="18" charset="0"/>
                        <a:ea typeface="Times New Roman" panose="02020603050405020304" pitchFamily="18" charset="0"/>
                      </a:endParaRPr>
                    </a:p>
                    <a:p>
                      <a:pPr>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Không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mắng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Lan </a:t>
                      </a:r>
                      <a:r>
                        <a:rPr lang="en-US" sz="2200" dirty="0" err="1">
                          <a:solidFill>
                            <a:srgbClr val="000000"/>
                          </a:solidFill>
                          <a:effectLst/>
                          <a:latin typeface="Times New Roman" panose="02020603050405020304" pitchFamily="18" charset="0"/>
                          <a:ea typeface="Times New Roman" panose="02020603050405020304" pitchFamily="18" charset="0"/>
                        </a:rPr>
                        <a:t>vì</a:t>
                      </a:r>
                      <a:r>
                        <a:rPr lang="en-US"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Câu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nói</a:t>
                      </a:r>
                      <a:r>
                        <a:rPr lang="en-US" sz="2200" dirty="0">
                          <a:solidFill>
                            <a:srgbClr val="00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indent="0">
                        <a:spcAft>
                          <a:spcPts val="0"/>
                        </a:spcAft>
                        <a:buFontTx/>
                        <a:buNone/>
                      </a:pPr>
                      <a:r>
                        <a:rPr lang="en-US" sz="2200" dirty="0" smtClean="0">
                          <a:solidFill>
                            <a:srgbClr val="000000"/>
                          </a:solidFill>
                          <a:effectLst/>
                          <a:latin typeface="Times New Roman" panose="02020603050405020304" pitchFamily="18" charset="0"/>
                          <a:ea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rPr>
                        <a:t>Cử</a:t>
                      </a:r>
                      <a:r>
                        <a:rPr lang="en-US" sz="2200" dirty="0" smtClean="0">
                          <a:solidFill>
                            <a:srgbClr val="000000"/>
                          </a:solidFill>
                          <a:effectLst/>
                          <a:latin typeface="Times New Roman" panose="02020603050405020304" pitchFamily="18" charset="0"/>
                          <a:ea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rPr>
                        <a:t>chỉ</a:t>
                      </a:r>
                      <a:endParaRPr lang="en-US" sz="2200" i="1" dirty="0" smtClean="0">
                        <a:solidFill>
                          <a:srgbClr val="000000"/>
                        </a:solidFill>
                        <a:effectLst/>
                        <a:latin typeface="Times New Roman" panose="02020603050405020304" pitchFamily="18" charset="0"/>
                        <a:ea typeface="Times New Roman" panose="02020603050405020304" pitchFamily="18" charset="0"/>
                      </a:endParaRPr>
                    </a:p>
                    <a:p>
                      <a:pPr marL="0" indent="0">
                        <a:spcAft>
                          <a:spcPts val="0"/>
                        </a:spcAft>
                        <a:buFontTx/>
                        <a:buNone/>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pt-BR" sz="2200" b="1" dirty="0" smtClean="0">
                          <a:effectLst/>
                          <a:latin typeface="Times New Roman" panose="02020603050405020304" pitchFamily="18" charset="0"/>
                          <a:ea typeface="Times New Roman" panose="02020603050405020304" pitchFamily="18" charset="0"/>
                        </a:rPr>
                        <a:t>Hành </a:t>
                      </a:r>
                      <a:r>
                        <a:rPr lang="pt-BR" sz="2200" b="1" dirty="0">
                          <a:effectLst/>
                          <a:latin typeface="Times New Roman" panose="02020603050405020304" pitchFamily="18" charset="0"/>
                          <a:ea typeface="Times New Roman" panose="02020603050405020304" pitchFamily="18" charset="0"/>
                        </a:rPr>
                        <a:t>động: </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pt-BR" sz="2200" b="1" dirty="0">
                          <a:effectLst/>
                          <a:latin typeface="Times New Roman" panose="02020603050405020304" pitchFamily="18" charset="0"/>
                          <a:ea typeface="Times New Roman" panose="02020603050405020304" pitchFamily="18" charset="0"/>
                        </a:rPr>
                        <a:t>Phẩm chất: </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200" dirty="0" err="1">
                          <a:solidFill>
                            <a:srgbClr val="000000"/>
                          </a:solidFill>
                          <a:effectLst/>
                          <a:latin typeface="Times New Roman" panose="02020603050405020304" pitchFamily="18" charset="0"/>
                          <a:ea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cư</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xử</a:t>
                      </a:r>
                      <a:r>
                        <a:rPr lang="en-US"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pt-BR" sz="2200" b="1" dirty="0">
                          <a:effectLst/>
                          <a:latin typeface="Times New Roman" panose="02020603050405020304" pitchFamily="18" charset="0"/>
                          <a:ea typeface="Times New Roman" panose="02020603050405020304" pitchFamily="18" charset="0"/>
                        </a:rPr>
                        <a:t>Phẩm chất: </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pt-BR" sz="2200" b="1" dirty="0">
                          <a:solidFill>
                            <a:srgbClr val="FF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0931370"/>
                  </a:ext>
                </a:extLst>
              </a:tr>
            </a:tbl>
          </a:graphicData>
        </a:graphic>
      </p:graphicFrame>
    </p:spTree>
    <p:extLst>
      <p:ext uri="{BB962C8B-B14F-4D97-AF65-F5344CB8AC3E}">
        <p14:creationId xmlns:p14="http://schemas.microsoft.com/office/powerpoint/2010/main" val="27537537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80768" y="900072"/>
            <a:ext cx="524848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Tấm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lòng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970332" y="1386494"/>
            <a:ext cx="10250807" cy="4401205"/>
          </a:xfrm>
          <a:prstGeom prst="rect">
            <a:avLst/>
          </a:prstGeom>
        </p:spPr>
        <p:txBody>
          <a:bodyPr wrap="square">
            <a:spAutoFit/>
          </a:bodyPr>
          <a:lstStyle/>
          <a:p>
            <a:pPr algn="just">
              <a:spcAft>
                <a:spcPts val="0"/>
              </a:spcAft>
            </a:pPr>
            <a:r>
              <a:rPr lang="en-US" sz="2800" b="1" dirty="0">
                <a:solidFill>
                  <a:srgbClr val="000000"/>
                </a:solidFill>
                <a:latin typeface="Times New Roman" panose="02020603050405020304" pitchFamily="18" charset="0"/>
                <a:ea typeface="Times New Roman" panose="02020603050405020304" pitchFamily="18" charset="0"/>
              </a:rPr>
              <a:t>a</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Mẹ</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Sơn</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Open Sans" panose="020B0606030504020204" pitchFamily="34"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a:t>
            </a:r>
            <a:r>
              <a:rPr lang="en-US" sz="2800" dirty="0" err="1" smtClean="0">
                <a:solidFill>
                  <a:srgbClr val="000000"/>
                </a:solidFill>
                <a:latin typeface="Times New Roman" panose="02020603050405020304" pitchFamily="18" charset="0"/>
                <a:ea typeface="Times New Roman" panose="02020603050405020304" pitchFamily="18" charset="0"/>
              </a:rPr>
              <a:t>hông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Lan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tốt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con.</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 + </a:t>
            </a:r>
            <a:r>
              <a:rPr lang="en-US" sz="2800" dirty="0" err="1">
                <a:solidFill>
                  <a:srgbClr val="000000"/>
                </a:solidFill>
                <a:latin typeface="Times New Roman" panose="02020603050405020304" pitchFamily="18" charset="0"/>
                <a:ea typeface="Times New Roman" panose="02020603050405020304" pitchFamily="18" charset="0"/>
              </a:rPr>
              <a:t>C</a:t>
            </a:r>
            <a:r>
              <a:rPr lang="en-US" sz="2800" dirty="0" err="1" smtClean="0">
                <a:solidFill>
                  <a:srgbClr val="000000"/>
                </a:solidFill>
                <a:latin typeface="Times New Roman" panose="02020603050405020304" pitchFamily="18" charset="0"/>
                <a:ea typeface="Times New Roman" panose="02020603050405020304" pitchFamily="18" charset="0"/>
              </a:rPr>
              <a:t>âu</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Hai con </a:t>
            </a:r>
            <a:r>
              <a:rPr lang="en-US" sz="2800" i="1" dirty="0" err="1">
                <a:solidFill>
                  <a:srgbClr val="000000"/>
                </a:solidFill>
                <a:latin typeface="Times New Roman" panose="02020603050405020304" pitchFamily="18" charset="0"/>
                <a:ea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quý</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quá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dám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tự</a:t>
            </a:r>
            <a:r>
              <a:rPr lang="en-US" sz="2800" i="1" dirty="0">
                <a:solidFill>
                  <a:srgbClr val="000000"/>
                </a:solidFill>
                <a:latin typeface="Times New Roman" panose="02020603050405020304" pitchFamily="18" charset="0"/>
                <a:ea typeface="Times New Roman" panose="02020603050405020304" pitchFamily="18" charset="0"/>
              </a:rPr>
              <a:t> do </a:t>
            </a:r>
            <a:r>
              <a:rPr lang="en-US" sz="2800" i="1" dirty="0" err="1">
                <a:solidFill>
                  <a:srgbClr val="000000"/>
                </a:solidFill>
                <a:latin typeface="Times New Roman" panose="02020603050405020304" pitchFamily="18" charset="0"/>
                <a:ea typeface="Times New Roman" panose="02020603050405020304" pitchFamily="18" charset="0"/>
              </a:rPr>
              <a:t>lấy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đem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người</a:t>
            </a:r>
            <a:r>
              <a:rPr lang="en-US" sz="2800" i="1" dirty="0">
                <a:solidFill>
                  <a:srgbClr val="000000"/>
                </a:solidFill>
                <a:latin typeface="Times New Roman" panose="02020603050405020304" pitchFamily="18" charset="0"/>
                <a:ea typeface="Times New Roman" panose="02020603050405020304" pitchFamily="18" charset="0"/>
              </a:rPr>
              <a:t> ta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mẹ</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mắng</a:t>
            </a:r>
            <a:r>
              <a:rPr lang="en-US" sz="2800" i="1" dirty="0">
                <a:solidFill>
                  <a:srgbClr val="000000"/>
                </a:solidFill>
                <a:latin typeface="Times New Roman" panose="02020603050405020304" pitchFamily="18" charset="0"/>
                <a:ea typeface="Times New Roman" panose="02020603050405020304" pitchFamily="18" charset="0"/>
              </a:rPr>
              <a:t> à?",</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C</a:t>
            </a:r>
            <a:r>
              <a:rPr lang="en-US" sz="2800" dirty="0" err="1" smtClean="0">
                <a:solidFill>
                  <a:srgbClr val="000000"/>
                </a:solidFill>
                <a:latin typeface="Times New Roman" panose="02020603050405020304" pitchFamily="18" charset="0"/>
                <a:ea typeface="Times New Roman" panose="02020603050405020304" pitchFamily="18" charset="0"/>
              </a:rPr>
              <a:t>ử</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chỉ</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yếm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ôm</a:t>
            </a:r>
            <a:r>
              <a:rPr lang="en-US" sz="2800" i="1" dirty="0">
                <a:solidFill>
                  <a:srgbClr val="000000"/>
                </a:solidFill>
                <a:latin typeface="Times New Roman" panose="02020603050405020304" pitchFamily="18" charset="0"/>
                <a:ea typeface="Times New Roman" panose="02020603050405020304" pitchFamily="18" charset="0"/>
              </a:rPr>
              <a:t> con </a:t>
            </a:r>
            <a:r>
              <a:rPr lang="en-US" sz="2800" i="1" dirty="0" err="1">
                <a:solidFill>
                  <a:srgbClr val="000000"/>
                </a:solidFill>
                <a:latin typeface="Times New Roman" panose="02020603050405020304" pitchFamily="18" charset="0"/>
                <a:ea typeface="Times New Roman" panose="02020603050405020304" pitchFamily="18" charset="0"/>
              </a:rPr>
              <a:t>vào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lòng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thảo</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con =&gt;</a:t>
            </a:r>
            <a:r>
              <a:rPr lang="en-US" sz="2800" dirty="0" err="1">
                <a:solidFill>
                  <a:srgbClr val="000000"/>
                </a:solidFill>
                <a:latin typeface="Times New Roman" panose="02020603050405020304" pitchFamily="18" charset="0"/>
                <a:ea typeface="Times New Roman" panose="02020603050405020304" pitchFamily="18" charset="0"/>
              </a:rPr>
              <a:t>nét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rPr>
              <a:t>sẻ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đùm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Ðó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843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anim calcmode="lin" valueType="num">
                                      <p:cBhvr>
                                        <p:cTn id="2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80768" y="1055198"/>
            <a:ext cx="524848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Tấm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lòng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080768" y="1542560"/>
            <a:ext cx="10250807" cy="3970318"/>
          </a:xfrm>
          <a:prstGeom prst="rect">
            <a:avLst/>
          </a:prstGeom>
        </p:spPr>
        <p:txBody>
          <a:bodyPr wrap="square">
            <a:spAutoFit/>
          </a:bodyPr>
          <a:lstStyle/>
          <a:p>
            <a:pPr algn="just">
              <a:spcAft>
                <a:spcPts val="0"/>
              </a:spcAf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Mẹ</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Hiên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mang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gửi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áo</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vì</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được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chiếc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áo</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là</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kỉ</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vật</a:t>
            </a:r>
            <a:r>
              <a:rPr lang="en-US" sz="2800" b="1" dirty="0">
                <a:solidFill>
                  <a:srgbClr val="0D0D0D"/>
                </a:solidFill>
                <a:latin typeface="Times New Roman" panose="02020603050405020304" pitchFamily="18" charset="0"/>
                <a:ea typeface="MS Mincho"/>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nghèo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giàu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tự</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rPr>
              <a:t>=&gt;</a:t>
            </a:r>
            <a:r>
              <a:rPr lang="en-US" sz="2800" b="1" dirty="0" err="1">
                <a:latin typeface="Times New Roman" panose="02020603050405020304" pitchFamily="18" charset="0"/>
                <a:ea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tựa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tinh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thần</a:t>
            </a:r>
            <a:r>
              <a:rPr lang="en-US" sz="2800" b="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Hai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tỏa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0038" y="603250"/>
            <a:ext cx="2690812" cy="782638"/>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Nghệ</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thuật</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t>
            </a: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pic>
        <p:nvPicPr>
          <p:cNvPr id="105478" name="Picture 6"/>
          <p:cNvPicPr>
            <a:picLocks noChangeAspect="1"/>
          </p:cNvPicPr>
          <p:nvPr/>
        </p:nvPicPr>
        <p:blipFill>
          <a:blip r:embed="rId2"/>
          <a:srcRect/>
          <a:stretch>
            <a:fillRect/>
          </a:stretch>
        </p:blipFill>
        <p:spPr bwMode="auto">
          <a:xfrm>
            <a:off x="212725" y="1593850"/>
            <a:ext cx="11979275" cy="5199062"/>
          </a:xfrm>
          <a:prstGeom prst="rect">
            <a:avLst/>
          </a:prstGeom>
          <a:noFill/>
          <a:ln w="9525">
            <a:noFill/>
            <a:miter lim="800000"/>
            <a:headEnd/>
            <a:tailEnd/>
          </a:ln>
        </p:spPr>
      </p:pic>
      <p:sp>
        <p:nvSpPr>
          <p:cNvPr id="105479" name="Text Box 7"/>
          <p:cNvSpPr txBox="1">
            <a:spLocks noChangeArrowheads="1"/>
          </p:cNvSpPr>
          <p:nvPr/>
        </p:nvSpPr>
        <p:spPr bwMode="auto">
          <a:xfrm>
            <a:off x="1925884" y="2931510"/>
            <a:ext cx="8327533" cy="2893100"/>
          </a:xfrm>
          <a:prstGeom prst="rect">
            <a:avLst/>
          </a:prstGeom>
          <a:noFill/>
          <a:ln w="9525">
            <a:noFill/>
            <a:miter lim="800000"/>
            <a:headEnd/>
            <a:tailEnd/>
          </a:ln>
          <a:effectLst/>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6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26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kể</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chuyện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nhẹ</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nhàng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tinh</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tế</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theo</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dòng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xúc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nhân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6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Nhân</a:t>
            </a:r>
            <a:r>
              <a:rPr kumimoji="0" lang="en-US" sz="26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được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xây</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dựng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qua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nhiều</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phương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diện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như</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lời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nói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nhưng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chủ</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yếu</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qua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từng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xúc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tâm</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trạng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về</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chuyển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biến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cảnh</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sự</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việc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6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Kết</a:t>
            </a:r>
            <a:r>
              <a:rPr kumimoji="0" lang="en-US" sz="26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hợp</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kể</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và</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miêu</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tả</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cảnh</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đặc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sắc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6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Tình</a:t>
            </a:r>
            <a:r>
              <a:rPr kumimoji="0" lang="en-US" sz="26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huống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đặc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sắc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có</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những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chi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tiết</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truyện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giàu</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ý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nghĩa</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3669328" y="166582"/>
            <a:ext cx="4840644" cy="1219306"/>
          </a:xfrm>
          <a:prstGeom prst="rect">
            <a:avLst/>
          </a:prstGeom>
        </p:spPr>
      </p:pic>
    </p:spTree>
    <p:extLst>
      <p:ext uri="{BB962C8B-B14F-4D97-AF65-F5344CB8AC3E}">
        <p14:creationId xmlns:p14="http://schemas.microsoft.com/office/powerpoint/2010/main" val="407037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5479">
                                            <p:txEl>
                                              <p:pRg st="0" end="0"/>
                                            </p:txEl>
                                          </p:spTgt>
                                        </p:tgtEl>
                                        <p:attrNameLst>
                                          <p:attrName>style.visibility</p:attrName>
                                        </p:attrNameLst>
                                      </p:cBhvr>
                                      <p:to>
                                        <p:strVal val="visible"/>
                                      </p:to>
                                    </p:set>
                                    <p:animEffect transition="in" filter="fade">
                                      <p:cBhvr>
                                        <p:cTn id="7" dur="1000"/>
                                        <p:tgtEl>
                                          <p:spTgt spid="105479">
                                            <p:txEl>
                                              <p:pRg st="0" end="0"/>
                                            </p:txEl>
                                          </p:spTgt>
                                        </p:tgtEl>
                                      </p:cBhvr>
                                    </p:animEffect>
                                    <p:anim calcmode="lin" valueType="num">
                                      <p:cBhvr>
                                        <p:cTn id="8" dur="1000" fill="hold"/>
                                        <p:tgtEl>
                                          <p:spTgt spid="1054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54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5479">
                                            <p:txEl>
                                              <p:pRg st="1" end="1"/>
                                            </p:txEl>
                                          </p:spTgt>
                                        </p:tgtEl>
                                        <p:attrNameLst>
                                          <p:attrName>style.visibility</p:attrName>
                                        </p:attrNameLst>
                                      </p:cBhvr>
                                      <p:to>
                                        <p:strVal val="visible"/>
                                      </p:to>
                                    </p:set>
                                    <p:animEffect transition="in" filter="fade">
                                      <p:cBhvr>
                                        <p:cTn id="14" dur="1000"/>
                                        <p:tgtEl>
                                          <p:spTgt spid="105479">
                                            <p:txEl>
                                              <p:pRg st="1" end="1"/>
                                            </p:txEl>
                                          </p:spTgt>
                                        </p:tgtEl>
                                      </p:cBhvr>
                                    </p:animEffect>
                                    <p:anim calcmode="lin" valueType="num">
                                      <p:cBhvr>
                                        <p:cTn id="15" dur="1000" fill="hold"/>
                                        <p:tgtEl>
                                          <p:spTgt spid="1054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54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5479">
                                            <p:txEl>
                                              <p:pRg st="2" end="2"/>
                                            </p:txEl>
                                          </p:spTgt>
                                        </p:tgtEl>
                                        <p:attrNameLst>
                                          <p:attrName>style.visibility</p:attrName>
                                        </p:attrNameLst>
                                      </p:cBhvr>
                                      <p:to>
                                        <p:strVal val="visible"/>
                                      </p:to>
                                    </p:set>
                                    <p:animEffect transition="in" filter="fade">
                                      <p:cBhvr>
                                        <p:cTn id="21" dur="1000"/>
                                        <p:tgtEl>
                                          <p:spTgt spid="105479">
                                            <p:txEl>
                                              <p:pRg st="2" end="2"/>
                                            </p:txEl>
                                          </p:spTgt>
                                        </p:tgtEl>
                                      </p:cBhvr>
                                    </p:animEffect>
                                    <p:anim calcmode="lin" valueType="num">
                                      <p:cBhvr>
                                        <p:cTn id="22" dur="1000" fill="hold"/>
                                        <p:tgtEl>
                                          <p:spTgt spid="1054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54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5479">
                                            <p:txEl>
                                              <p:pRg st="3" end="3"/>
                                            </p:txEl>
                                          </p:spTgt>
                                        </p:tgtEl>
                                        <p:attrNameLst>
                                          <p:attrName>style.visibility</p:attrName>
                                        </p:attrNameLst>
                                      </p:cBhvr>
                                      <p:to>
                                        <p:strVal val="visible"/>
                                      </p:to>
                                    </p:set>
                                    <p:animEffect transition="in" filter="fade">
                                      <p:cBhvr>
                                        <p:cTn id="28" dur="1000"/>
                                        <p:tgtEl>
                                          <p:spTgt spid="105479">
                                            <p:txEl>
                                              <p:pRg st="3" end="3"/>
                                            </p:txEl>
                                          </p:spTgt>
                                        </p:tgtEl>
                                      </p:cBhvr>
                                    </p:animEffect>
                                    <p:anim calcmode="lin" valueType="num">
                                      <p:cBhvr>
                                        <p:cTn id="29" dur="1000" fill="hold"/>
                                        <p:tgtEl>
                                          <p:spTgt spid="1054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547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3791564" y="155889"/>
            <a:ext cx="4596171" cy="974411"/>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 TỔNG </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KẾT</a:t>
            </a:r>
          </a:p>
        </p:txBody>
      </p:sp>
      <p:pic>
        <p:nvPicPr>
          <p:cNvPr id="107524" name="Picture 6"/>
          <p:cNvPicPr>
            <a:picLocks noChangeAspect="1"/>
          </p:cNvPicPr>
          <p:nvPr/>
        </p:nvPicPr>
        <p:blipFill>
          <a:blip r:embed="rId2"/>
          <a:srcRect/>
          <a:stretch>
            <a:fillRect/>
          </a:stretch>
        </p:blipFill>
        <p:spPr bwMode="auto">
          <a:xfrm>
            <a:off x="100011" y="1496705"/>
            <a:ext cx="11979275" cy="5199062"/>
          </a:xfrm>
          <a:prstGeom prst="rect">
            <a:avLst/>
          </a:prstGeom>
          <a:noFill/>
          <a:ln w="9525">
            <a:noFill/>
            <a:miter lim="800000"/>
            <a:headEnd/>
            <a:tailEnd/>
          </a:ln>
        </p:spPr>
      </p:pic>
      <p:sp>
        <p:nvSpPr>
          <p:cNvPr id="107525" name="Text Box 5"/>
          <p:cNvSpPr txBox="1">
            <a:spLocks noChangeArrowheads="1"/>
          </p:cNvSpPr>
          <p:nvPr/>
        </p:nvSpPr>
        <p:spPr bwMode="auto">
          <a:xfrm>
            <a:off x="2155029" y="2773611"/>
            <a:ext cx="7869238" cy="3021276"/>
          </a:xfrm>
          <a:prstGeom prst="rect">
            <a:avLst/>
          </a:prstGeom>
          <a:noFill/>
          <a:ln w="9525">
            <a:noFill/>
            <a:miter lim="800000"/>
            <a:headEnd/>
            <a:tailEnd/>
          </a:ln>
          <a:effectLst/>
        </p:spPr>
        <p:txBody>
          <a:bodyPr>
            <a:spAutoFit/>
          </a:bodyPr>
          <a:lstStyle/>
          <a:p>
            <a:pPr marL="342900" marR="0" lvl="0"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v"/>
              <a:tabLst/>
              <a:defRPr/>
            </a:pPr>
            <a:r>
              <a:rPr kumimoji="0" lang="en-US" altLang="ja-JP" sz="24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Arial" charset="0"/>
              </a:rPr>
              <a:t> </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Ca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ngợi</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tình</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yêu</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thương</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chia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sẻ</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áp</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trong</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trẻo</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con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với</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con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đặc</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biệt</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tình</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yêu</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thương</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vô</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thơ</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457200" marR="0" lvl="0" indent="-457200" algn="l" defTabSz="914400" rtl="0" eaLnBrk="1" fontAlgn="base" latinLnBrk="0" hangingPunct="1">
              <a:lnSpc>
                <a:spcPct val="150000"/>
              </a:lnSpc>
              <a:spcBef>
                <a:spcPct val="0"/>
              </a:spcBef>
              <a:spcAft>
                <a:spcPct val="0"/>
              </a:spcAft>
              <a:buClrTx/>
              <a:buSzTx/>
              <a:buFont typeface="Wingdings" panose="05000000000000000000" pitchFamily="2" charset="2"/>
              <a:buChar char="v"/>
              <a:tabLst/>
              <a:defRPr/>
            </a:pPr>
            <a:r>
              <a:rPr kumimoji="0" lang="en-US" sz="26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Ẩn</a:t>
            </a:r>
            <a:r>
              <a:rPr kumimoji="0" lang="en-US" sz="26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chứa</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niềm</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tin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yêu</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trân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trọng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của</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tác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giả</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đối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với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con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người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p>
        </p:txBody>
      </p:sp>
      <p:sp>
        <p:nvSpPr>
          <p:cNvPr id="5" name="Rounded Rectangle 4"/>
          <p:cNvSpPr/>
          <p:nvPr/>
        </p:nvSpPr>
        <p:spPr>
          <a:xfrm>
            <a:off x="270542" y="604727"/>
            <a:ext cx="2690812" cy="782638"/>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b. Nội dung:</a:t>
            </a: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5567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7525">
                                            <p:txEl>
                                              <p:pRg st="0" end="0"/>
                                            </p:txEl>
                                          </p:spTgt>
                                        </p:tgtEl>
                                        <p:attrNameLst>
                                          <p:attrName>style.visibility</p:attrName>
                                        </p:attrNameLst>
                                      </p:cBhvr>
                                      <p:to>
                                        <p:strVal val="visible"/>
                                      </p:to>
                                    </p:set>
                                    <p:anim calcmode="lin" valueType="num">
                                      <p:cBhvr>
                                        <p:cTn id="7" dur="1000" fill="hold"/>
                                        <p:tgtEl>
                                          <p:spTgt spid="10752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752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752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752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107525">
                                            <p:txEl>
                                              <p:pRg st="1" end="1"/>
                                            </p:txEl>
                                          </p:spTgt>
                                        </p:tgtEl>
                                        <p:attrNameLst>
                                          <p:attrName>style.visibility</p:attrName>
                                        </p:attrNameLst>
                                      </p:cBhvr>
                                      <p:to>
                                        <p:strVal val="visible"/>
                                      </p:to>
                                    </p:set>
                                    <p:anim calcmode="lin" valueType="num">
                                      <p:cBhvr>
                                        <p:cTn id="13" dur="1000" fill="hold"/>
                                        <p:tgtEl>
                                          <p:spTgt spid="10752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0752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0752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075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124434" y="905369"/>
            <a:ext cx="2145331" cy="523220"/>
          </a:xfrm>
          <a:prstGeom prst="rect">
            <a:avLst/>
          </a:prstGeom>
        </p:spPr>
        <p:txBody>
          <a:bodyPr wrap="none">
            <a:spAutoFit/>
          </a:bodyPr>
          <a:lstStyle/>
          <a:p>
            <a:pPr>
              <a:spcAft>
                <a:spcPts val="0"/>
              </a:spcAft>
            </a:pPr>
            <a:r>
              <a:rPr lang="pt-BR" sz="2800" b="1" dirty="0">
                <a:latin typeface="Times New Roman" panose="02020603050405020304" pitchFamily="18" charset="0"/>
                <a:ea typeface="Times New Roman" panose="02020603050405020304" pitchFamily="18" charset="0"/>
              </a:rPr>
              <a:t>V. Luyện tập</a:t>
            </a:r>
            <a:endParaRPr lang="en-US" sz="2800" dirty="0">
              <a:effectLst/>
              <a:latin typeface="Times New Roman" panose="02020603050405020304" pitchFamily="18" charset="0"/>
              <a:ea typeface="Times New Roman" panose="02020603050405020304" pitchFamily="18" charset="0"/>
            </a:endParaRPr>
          </a:p>
        </p:txBody>
      </p:sp>
      <p:pic>
        <p:nvPicPr>
          <p:cNvPr id="11" name="Picture 7"/>
          <p:cNvPicPr>
            <a:picLocks noChangeAspect="1"/>
          </p:cNvPicPr>
          <p:nvPr/>
        </p:nvPicPr>
        <p:blipFill>
          <a:blip r:embed="rId3"/>
          <a:srcRect/>
          <a:stretch>
            <a:fillRect/>
          </a:stretch>
        </p:blipFill>
        <p:spPr bwMode="auto">
          <a:xfrm>
            <a:off x="1538556" y="1428589"/>
            <a:ext cx="9102188" cy="4242202"/>
          </a:xfrm>
          <a:prstGeom prst="rect">
            <a:avLst/>
          </a:prstGeom>
          <a:noFill/>
          <a:ln w="9525">
            <a:noFill/>
            <a:miter lim="800000"/>
            <a:headEnd/>
            <a:tailEnd/>
          </a:ln>
        </p:spPr>
      </p:pic>
      <p:sp>
        <p:nvSpPr>
          <p:cNvPr id="5" name="Rectangle 4"/>
          <p:cNvSpPr/>
          <p:nvPr/>
        </p:nvSpPr>
        <p:spPr>
          <a:xfrm>
            <a:off x="3130218" y="2987838"/>
            <a:ext cx="2959432" cy="954107"/>
          </a:xfrm>
          <a:prstGeom prst="rect">
            <a:avLst/>
          </a:prstGeom>
        </p:spPr>
        <p:txBody>
          <a:bodyPr wrap="square">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p>
        </p:txBody>
      </p:sp>
      <p:sp>
        <p:nvSpPr>
          <p:cNvPr id="8" name="Rectangle 7"/>
          <p:cNvSpPr/>
          <p:nvPr/>
        </p:nvSpPr>
        <p:spPr>
          <a:xfrm>
            <a:off x="7074528" y="2747146"/>
            <a:ext cx="2459997" cy="1815882"/>
          </a:xfrm>
          <a:prstGeom prst="rect">
            <a:avLst/>
          </a:prstGeom>
        </p:spPr>
        <p:txBody>
          <a:bodyPr wrap="square">
            <a:spAutoFit/>
          </a:bodyPr>
          <a:lstStyle/>
          <a:p>
            <a:pPr algn="ct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2:</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 Em </a:t>
            </a:r>
            <a:r>
              <a:rPr lang="en-US" sz="2800" dirty="0" err="1">
                <a:solidFill>
                  <a:srgbClr val="000000"/>
                </a:solidFill>
                <a:latin typeface="Times New Roman" panose="02020603050405020304" pitchFamily="18" charset="0"/>
                <a:ea typeface="Calibri" panose="020F0502020204030204" pitchFamily="34" charset="0"/>
              </a:rPr>
              <a:t>thích</a:t>
            </a:r>
            <a:r>
              <a:rPr lang="en-US" sz="2800" dirty="0">
                <a:solidFill>
                  <a:srgbClr val="000000"/>
                </a:solidFill>
                <a:latin typeface="Times New Roman" panose="02020603050405020304" pitchFamily="18" charset="0"/>
                <a:ea typeface="Calibri" panose="020F0502020204030204" pitchFamily="34" charset="0"/>
              </a:rPr>
              <a:t> chi </a:t>
            </a:r>
            <a:r>
              <a:rPr lang="en-US" sz="2800" dirty="0" err="1">
                <a:solidFill>
                  <a:srgbClr val="000000"/>
                </a:solidFill>
                <a:latin typeface="Times New Roman" panose="02020603050405020304" pitchFamily="18" charset="0"/>
                <a:ea typeface="Calibri" panose="020F0502020204030204" pitchFamily="34" charset="0"/>
              </a:rPr>
              <a:t>tiết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truyện</a:t>
            </a:r>
            <a:r>
              <a:rPr lang="en-US" sz="2800" dirty="0">
                <a:solidFill>
                  <a:srgbClr val="000000"/>
                </a:solidFill>
                <a:latin typeface="Times New Roman" panose="02020603050405020304" pitchFamily="18" charset="0"/>
                <a:ea typeface="Calibri" panose="020F0502020204030204" pitchFamily="34" charset="0"/>
              </a:rPr>
              <a:t>?</a:t>
            </a:r>
            <a:r>
              <a:rPr lang="vi-VN" sz="2800" dirty="0">
                <a:solidFill>
                  <a:srgbClr val="000000"/>
                </a:solidFill>
                <a:latin typeface="Times New Roman" panose="02020603050405020304" pitchFamily="18" charset="0"/>
                <a:ea typeface="Calibri" panose="020F0502020204030204" pitchFamily="34" charset="0"/>
              </a:rPr>
              <a:t> Vì sao?</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389104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2"/>
          <p:cNvPicPr>
            <a:picLocks noChangeAspect="1"/>
          </p:cNvPicPr>
          <p:nvPr/>
        </p:nvPicPr>
        <p:blipFill>
          <a:blip r:embed="rId3"/>
          <a:srcRect/>
          <a:stretch>
            <a:fillRect/>
          </a:stretch>
        </p:blipFill>
        <p:spPr bwMode="auto">
          <a:xfrm>
            <a:off x="476250" y="1268309"/>
            <a:ext cx="10855325" cy="5173663"/>
          </a:xfrm>
          <a:prstGeom prst="rect">
            <a:avLst/>
          </a:prstGeom>
          <a:noFill/>
          <a:ln w="9525">
            <a:noFill/>
            <a:miter lim="800000"/>
            <a:headEnd/>
            <a:tailEnd/>
          </a:ln>
        </p:spPr>
      </p:pic>
      <p:sp>
        <p:nvSpPr>
          <p:cNvPr id="13" name="Rectangle 5"/>
          <p:cNvSpPr>
            <a:spLocks noChangeArrowheads="1"/>
          </p:cNvSpPr>
          <p:nvPr/>
        </p:nvSpPr>
        <p:spPr bwMode="auto">
          <a:xfrm>
            <a:off x="1300000" y="2116202"/>
            <a:ext cx="3956418" cy="3477875"/>
          </a:xfrm>
          <a:prstGeom prst="rect">
            <a:avLst/>
          </a:prstGeom>
          <a:noFill/>
          <a:ln w="9525">
            <a:noFill/>
            <a:miter lim="800000"/>
            <a:headEnd/>
            <a:tailEnd/>
          </a:ln>
          <a:effectLst/>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5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7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nêu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85723"/>
              </a:solidFill>
              <a:effectLst/>
              <a:uLnTx/>
              <a:uFillTx/>
              <a:latin typeface="Arial" charset="0"/>
              <a:ea typeface="+mn-ea"/>
              <a:cs typeface="Arial" charset="0"/>
            </a:endParaRPr>
          </a:p>
        </p:txBody>
      </p:sp>
      <p:sp>
        <p:nvSpPr>
          <p:cNvPr id="14" name="Rectangle 6"/>
          <p:cNvSpPr>
            <a:spLocks noChangeArrowheads="1"/>
          </p:cNvSpPr>
          <p:nvPr/>
        </p:nvSpPr>
        <p:spPr bwMode="auto">
          <a:xfrm>
            <a:off x="6397627" y="1742162"/>
            <a:ext cx="4299716" cy="4493538"/>
          </a:xfrm>
          <a:prstGeom prst="rect">
            <a:avLst/>
          </a:prstGeom>
          <a:noFill/>
          <a:ln w="9525">
            <a:noFill/>
            <a:miter lim="800000"/>
            <a:headEnd/>
            <a:tailEnd/>
          </a:ln>
          <a:effec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Hình</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thức</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đoạn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văn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5- 7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câu</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Nội</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dung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đoạn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văn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Cảm</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nhận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về</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một</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nhân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vật</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Sơn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chị</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Lan…)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mở</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đoạn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giới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thiệu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truyện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tác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giả</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cảm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xúc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chung</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về</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Các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tiếp</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theo</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thể</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cảm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xúc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về</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điểm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nổi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bật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Lí</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do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em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yêu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thích</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kết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đoạn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khái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quát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nội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dung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chính</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truyện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và</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đặc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điểm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p:cNvSpPr/>
          <p:nvPr/>
        </p:nvSpPr>
        <p:spPr>
          <a:xfrm>
            <a:off x="3583486" y="525175"/>
            <a:ext cx="5015668" cy="584775"/>
          </a:xfrm>
          <a:prstGeom prst="rect">
            <a:avLst/>
          </a:prstGeom>
          <a:noFill/>
        </p:spPr>
        <p:txBody>
          <a:bodyPr wrap="none" lIns="91440" tIns="45720" rIns="91440" bIns="45720">
            <a:spAutoFit/>
          </a:bodyPr>
          <a:lstStyle/>
          <a:p>
            <a:pPr algn="ctr"/>
            <a:r>
              <a:rPr lang="en-US" sz="3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VẬN DỤNG</a:t>
            </a:r>
            <a:endPar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08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1000"/>
                                        <p:tgtEl>
                                          <p:spTgt spid="14">
                                            <p:txEl>
                                              <p:pRg st="4" end="4"/>
                                            </p:txEl>
                                          </p:spTgt>
                                        </p:tgtEl>
                                      </p:cBhvr>
                                    </p:animEffect>
                                    <p:anim calcmode="lin" valueType="num">
                                      <p:cBhvr>
                                        <p:cTn id="3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3583486" y="525175"/>
            <a:ext cx="501566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HOẠT ĐỘNG VẬN DỤNG</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079292" y="1253886"/>
            <a:ext cx="4020716" cy="461665"/>
          </a:xfrm>
          <a:prstGeom prst="rect">
            <a:avLst/>
          </a:prstGeom>
        </p:spPr>
        <p:txBody>
          <a:bodyPr wrap="none">
            <a:spAutoFit/>
          </a:bodyPr>
          <a:lstStyle/>
          <a:p>
            <a:r>
              <a:rPr lang="en-US" sz="1300" b="1" dirty="0">
                <a:solidFill>
                  <a:srgbClr val="000000"/>
                </a:solidFill>
                <a:latin typeface="Times New Roman" panose="02020603050405020304" pitchFamily="18" charset="0"/>
                <a:ea typeface="Times New Roman" panose="02020603050405020304" pitchFamily="18" charset="0"/>
              </a:rPr>
              <a:t> </a:t>
            </a:r>
            <a:r>
              <a:rPr lang="en-US" sz="2400" b="1" dirty="0">
                <a:solidFill>
                  <a:srgbClr val="000000"/>
                </a:solidFill>
                <a:latin typeface="Times New Roman" panose="02020603050405020304" pitchFamily="18" charset="0"/>
                <a:ea typeface="Times New Roman" panose="02020603050405020304" pitchFamily="18" charset="0"/>
              </a:rPr>
              <a:t>ĐOẠN VĂN THAM KHẢO:</a:t>
            </a:r>
            <a:endParaRPr lang="en-US" sz="2400" dirty="0"/>
          </a:p>
        </p:txBody>
      </p:sp>
      <p:sp>
        <p:nvSpPr>
          <p:cNvPr id="3" name="Rectangle 2"/>
          <p:cNvSpPr/>
          <p:nvPr/>
        </p:nvSpPr>
        <p:spPr>
          <a:xfrm>
            <a:off x="1060241" y="1618785"/>
            <a:ext cx="10058818" cy="4154984"/>
          </a:xfrm>
          <a:prstGeom prst="rect">
            <a:avLst/>
          </a:prstGeom>
        </p:spPr>
        <p:txBody>
          <a:bodyPr wrap="square">
            <a:spAutoFit/>
          </a:bodyPr>
          <a:lstStyle/>
          <a:p>
            <a:pPr algn="just">
              <a:spcAft>
                <a:spcPts val="0"/>
              </a:spcAft>
            </a:pP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Gấp</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ngắn</a:t>
            </a:r>
            <a:r>
              <a:rPr lang="en-US" sz="2400"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lạnh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đầu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mùa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Thạch</a:t>
            </a:r>
            <a:r>
              <a:rPr lang="en-US" sz="2400" dirty="0">
                <a:solidFill>
                  <a:srgbClr val="000000"/>
                </a:solidFill>
                <a:latin typeface="Times New Roman" panose="02020603050405020304" pitchFamily="18" charset="0"/>
                <a:ea typeface="Times New Roman" panose="02020603050405020304" pitchFamily="18" charset="0"/>
              </a:rPr>
              <a:t> Lam, </a:t>
            </a:r>
            <a:r>
              <a:rPr lang="en-US" sz="2400" dirty="0" err="1">
                <a:solidFill>
                  <a:srgbClr val="000000"/>
                </a:solidFill>
                <a:latin typeface="Times New Roman" panose="02020603050405020304" pitchFamily="18" charset="0"/>
                <a:ea typeface="Times New Roman" panose="02020603050405020304" pitchFamily="18" charset="0"/>
              </a:rPr>
              <a:t>lòng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còn</a:t>
            </a:r>
            <a:r>
              <a:rPr lang="en-US" sz="2400" dirty="0">
                <a:solidFill>
                  <a:srgbClr val="000000"/>
                </a:solidFill>
                <a:latin typeface="Times New Roman" panose="02020603050405020304" pitchFamily="18" charset="0"/>
                <a:ea typeface="Times New Roman" panose="02020603050405020304" pitchFamily="18" charset="0"/>
              </a:rPr>
              <a:t> in </a:t>
            </a:r>
            <a:r>
              <a:rPr lang="en-US" sz="2400" dirty="0" err="1">
                <a:solidFill>
                  <a:srgbClr val="000000"/>
                </a:solidFill>
                <a:latin typeface="Times New Roman" panose="02020603050405020304" pitchFamily="18" charset="0"/>
                <a:ea typeface="Times New Roman" panose="02020603050405020304" pitchFamily="18" charset="0"/>
              </a:rPr>
              <a:t>sâu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nhạy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giàu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chị</a:t>
            </a:r>
            <a:r>
              <a:rPr lang="en-US" sz="2400" dirty="0">
                <a:solidFill>
                  <a:srgbClr val="000000"/>
                </a:solidFill>
                <a:latin typeface="Times New Roman" panose="02020603050405020304" pitchFamily="18" charset="0"/>
                <a:ea typeface="Times New Roman" panose="02020603050405020304" pitchFamily="18" charset="0"/>
              </a:rPr>
              <a:t> Lan </a:t>
            </a:r>
            <a:r>
              <a:rPr lang="en-US" sz="2400" dirty="0" err="1">
                <a:solidFill>
                  <a:srgbClr val="000000"/>
                </a:solidFill>
                <a:latin typeface="Times New Roman" panose="02020603050405020304" pitchFamily="18" charset="0"/>
                <a:ea typeface="Times New Roman" panose="02020603050405020304" pitchFamily="18" charset="0"/>
              </a:rPr>
              <a:t>dù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hòa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nghèo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bè</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rPr>
              <a:t> </a:t>
            </a:r>
            <a:r>
              <a:rPr lang="en-US" sz="2400" i="1" dirty="0">
                <a:solidFill>
                  <a:srgbClr val="000000"/>
                </a:solidFill>
                <a:latin typeface="Times New Roman" panose="02020603050405020304" pitchFamily="18" charset="0"/>
                <a:ea typeface="Times New Roman" panose="02020603050405020304" pitchFamily="18" charset="0"/>
              </a:rPr>
              <a:t>“</a:t>
            </a:r>
            <a:r>
              <a:rPr lang="en-US" sz="2400" i="1" dirty="0" err="1">
                <a:solidFill>
                  <a:srgbClr val="000000"/>
                </a:solidFill>
                <a:latin typeface="Times New Roman" panose="02020603050405020304" pitchFamily="18" charset="0"/>
                <a:ea typeface="Times New Roman" panose="02020603050405020304" pitchFamily="18" charset="0"/>
              </a:rPr>
              <a:t>lộ</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vẻ</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vui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mừng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Gặp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buổi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sớm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mùa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nhìn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Xuân</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Tí</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Túc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nhìn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nghèo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tội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nghiệp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rPr>
              <a:t>. Hai </a:t>
            </a:r>
            <a:r>
              <a:rPr lang="en-US" sz="2400" dirty="0" err="1">
                <a:solidFill>
                  <a:srgbClr val="000000"/>
                </a:solidFill>
                <a:latin typeface="Times New Roman" panose="02020603050405020304" pitchFamily="18" charset="0"/>
                <a:ea typeface="Times New Roman" panose="02020603050405020304" pitchFamily="18" charset="0"/>
              </a:rPr>
              <a:t>chị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tặng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chiếc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đủ</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sưởi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tỏa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800921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3583486" y="525175"/>
            <a:ext cx="501566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HOẠT ĐỘNG VẬN DỤNG</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345422" y="1120169"/>
            <a:ext cx="3488455" cy="523220"/>
          </a:xfrm>
          <a:prstGeom prst="rect">
            <a:avLst/>
          </a:prstGeom>
        </p:spPr>
        <p:txBody>
          <a:bodyPr wrap="none">
            <a:spAutoFit/>
          </a:bodyPr>
          <a:lstStyle/>
          <a:p>
            <a:pPr>
              <a:spcAft>
                <a:spcPts val="0"/>
              </a:spcAft>
            </a:pPr>
            <a:r>
              <a:rPr lang="en-US" sz="2800" b="1" dirty="0" err="1">
                <a:solidFill>
                  <a:srgbClr val="0000FF"/>
                </a:solidFill>
                <a:latin typeface="Times New Roman" panose="02020603050405020304" pitchFamily="18" charset="0"/>
                <a:ea typeface="Times New Roman" panose="02020603050405020304" pitchFamily="18" charset="0"/>
              </a:rPr>
              <a:t>Đánh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giá</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bằng</a:t>
            </a:r>
            <a:r>
              <a:rPr lang="en-US" sz="2800" b="1" dirty="0">
                <a:solidFill>
                  <a:srgbClr val="0000FF"/>
                </a:solidFill>
                <a:latin typeface="Times New Roman" panose="02020603050405020304" pitchFamily="18" charset="0"/>
                <a:ea typeface="Times New Roman" panose="02020603050405020304" pitchFamily="18" charset="0"/>
              </a:rPr>
              <a:t> rubric</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14282450"/>
              </p:ext>
            </p:extLst>
          </p:nvPr>
        </p:nvGraphicFramePr>
        <p:xfrm>
          <a:off x="884903" y="1643389"/>
          <a:ext cx="10446672" cy="4389120"/>
        </p:xfrm>
        <a:graphic>
          <a:graphicData uri="http://schemas.openxmlformats.org/drawingml/2006/table">
            <a:tbl>
              <a:tblPr firstRow="1" firstCol="1" bandRow="1" bandCol="1"/>
              <a:tblGrid>
                <a:gridCol w="2536723">
                  <a:extLst>
                    <a:ext uri="{9D8B030D-6E8A-4147-A177-3AD203B41FA5}">
                      <a16:colId xmlns:a16="http://schemas.microsoft.com/office/drawing/2014/main" xmlns="" val="881825517"/>
                    </a:ext>
                  </a:extLst>
                </a:gridCol>
                <a:gridCol w="2780704">
                  <a:extLst>
                    <a:ext uri="{9D8B030D-6E8A-4147-A177-3AD203B41FA5}">
                      <a16:colId xmlns:a16="http://schemas.microsoft.com/office/drawing/2014/main" xmlns="" val="405721576"/>
                    </a:ext>
                  </a:extLst>
                </a:gridCol>
                <a:gridCol w="2322677">
                  <a:extLst>
                    <a:ext uri="{9D8B030D-6E8A-4147-A177-3AD203B41FA5}">
                      <a16:colId xmlns:a16="http://schemas.microsoft.com/office/drawing/2014/main" xmlns="" val="1466923667"/>
                    </a:ext>
                  </a:extLst>
                </a:gridCol>
                <a:gridCol w="2806568">
                  <a:extLst>
                    <a:ext uri="{9D8B030D-6E8A-4147-A177-3AD203B41FA5}">
                      <a16:colId xmlns:a16="http://schemas.microsoft.com/office/drawing/2014/main" xmlns="" val="2279006519"/>
                    </a:ext>
                  </a:extLst>
                </a:gridCol>
              </a:tblGrid>
              <a:tr h="616259">
                <a:tc>
                  <a:txBody>
                    <a:bodyPr/>
                    <a:lstStyle/>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smtClean="0">
                          <a:solidFill>
                            <a:srgbClr val="172103"/>
                          </a:solidFill>
                          <a:effectLst/>
                          <a:latin typeface="Times New Roman" panose="02020603050405020304" pitchFamily="18" charset="0"/>
                          <a:ea typeface="Times New Roman" panose="02020603050405020304" pitchFamily="18" charset="0"/>
                        </a:rPr>
                        <a:t>                 </a:t>
                      </a:r>
                      <a:r>
                        <a:rPr lang="en-US" sz="2400" b="1" dirty="0" err="1" smtClean="0">
                          <a:solidFill>
                            <a:srgbClr val="172103"/>
                          </a:solidFill>
                          <a:effectLst/>
                          <a:latin typeface="Times New Roman" panose="02020603050405020304" pitchFamily="18" charset="0"/>
                          <a:ea typeface="Times New Roman" panose="02020603050405020304" pitchFamily="18" charset="0"/>
                        </a:rPr>
                        <a:t>Mức</a:t>
                      </a:r>
                      <a:r>
                        <a:rPr lang="en-US" sz="2400" b="1" dirty="0" smtClean="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độ</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Tiêu</a:t>
                      </a: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chí</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Mức</a:t>
                      </a:r>
                      <a:r>
                        <a:rPr lang="en-US" sz="2400" b="1" dirty="0">
                          <a:solidFill>
                            <a:srgbClr val="172103"/>
                          </a:solidFill>
                          <a:effectLst/>
                          <a:latin typeface="Times New Roman" panose="02020603050405020304" pitchFamily="18" charset="0"/>
                          <a:ea typeface="Times New Roman" panose="02020603050405020304" pitchFamily="18" charset="0"/>
                        </a:rPr>
                        <a:t> 1</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4204539930"/>
                  </a:ext>
                </a:extLst>
              </a:tr>
              <a:tr h="1643359">
                <a:tc>
                  <a:txBody>
                    <a:bodyPr/>
                    <a:lstStyle/>
                    <a:p>
                      <a:pPr>
                        <a:spcAft>
                          <a:spcPts val="0"/>
                        </a:spcAft>
                        <a:tabLst>
                          <a:tab pos="602615" algn="l"/>
                        </a:tabLst>
                      </a:pPr>
                      <a:r>
                        <a:rPr lang="vi-VN" sz="2400" dirty="0">
                          <a:solidFill>
                            <a:srgbClr val="002060"/>
                          </a:solidFill>
                          <a:effectLst/>
                          <a:latin typeface="Times New Roman" panose="02020603050405020304" pitchFamily="18" charset="0"/>
                          <a:ea typeface="Times New Roman" panose="02020603050405020304" pitchFamily="18" charset="0"/>
                        </a:rPr>
                        <a:t>Viết đoạn văn (từ 5 - 7 câu) về </a:t>
                      </a:r>
                      <a:r>
                        <a:rPr lang="en-US" sz="2400" dirty="0" err="1">
                          <a:solidFill>
                            <a:srgbClr val="002060"/>
                          </a:solidFill>
                          <a:effectLst/>
                          <a:latin typeface="Times New Roman" panose="02020603050405020304" pitchFamily="18" charset="0"/>
                          <a:ea typeface="Times New Roman" panose="02020603050405020304" pitchFamily="18" charset="0"/>
                        </a:rPr>
                        <a:t>một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trong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trong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truyện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Gió</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lạnh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đầu</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mùa</a:t>
                      </a:r>
                      <a:r>
                        <a:rPr lang="en-US" sz="2400" dirty="0">
                          <a:solidFill>
                            <a:srgbClr val="00206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002060"/>
                          </a:solidFill>
                          <a:effectLst/>
                          <a:latin typeface="Times New Roman" panose="02020603050405020304" pitchFamily="18" charset="0"/>
                          <a:ea typeface="Times New Roman" panose="02020603050405020304" pitchFamily="18" charset="0"/>
                        </a:rPr>
                        <a:t>Chưa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đúng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thức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đoạn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văn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nội</a:t>
                      </a:r>
                      <a:r>
                        <a:rPr lang="en-US" sz="2400" dirty="0">
                          <a:solidFill>
                            <a:srgbClr val="002060"/>
                          </a:solidFill>
                          <a:effectLst/>
                          <a:latin typeface="Times New Roman" panose="02020603050405020304" pitchFamily="18" charset="0"/>
                          <a:ea typeface="Times New Roman" panose="02020603050405020304" pitchFamily="18" charset="0"/>
                        </a:rPr>
                        <a:t> dung </a:t>
                      </a:r>
                      <a:r>
                        <a:rPr lang="en-US" sz="2400" dirty="0" err="1">
                          <a:solidFill>
                            <a:srgbClr val="002060"/>
                          </a:solidFill>
                          <a:effectLst/>
                          <a:latin typeface="Times New Roman" panose="02020603050405020304" pitchFamily="18" charset="0"/>
                          <a:ea typeface="Times New Roman" panose="02020603050405020304" pitchFamily="18" charset="0"/>
                        </a:rPr>
                        <a:t>chưa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thể</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hiện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rõ</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về</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cụ</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thể</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chưa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biết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rút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ra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tính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cách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còn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sai</a:t>
                      </a:r>
                      <a:r>
                        <a:rPr lang="en-US" sz="2400" dirty="0">
                          <a:solidFill>
                            <a:srgbClr val="002060"/>
                          </a:solidFill>
                          <a:effectLst/>
                          <a:latin typeface="Times New Roman" panose="02020603050405020304" pitchFamily="18" charset="0"/>
                          <a:ea typeface="Times New Roman" panose="02020603050405020304" pitchFamily="18" charset="0"/>
                        </a:rPr>
                        <a:t> 3-5 </a:t>
                      </a:r>
                      <a:r>
                        <a:rPr lang="en-US" sz="2400" dirty="0" err="1">
                          <a:solidFill>
                            <a:srgbClr val="002060"/>
                          </a:solidFill>
                          <a:effectLst/>
                          <a:latin typeface="Times New Roman" panose="02020603050405020304" pitchFamily="18" charset="0"/>
                          <a:ea typeface="Times New Roman" panose="02020603050405020304" pitchFamily="18" charset="0"/>
                        </a:rPr>
                        <a:t>lỗi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chính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tả</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trở</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lên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lỗi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diễn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dirty="0">
                          <a:solidFill>
                            <a:srgbClr val="002060"/>
                          </a:solidFill>
                          <a:effectLst/>
                          <a:latin typeface="Times New Roman" panose="02020603050405020304" pitchFamily="18" charset="0"/>
                          <a:ea typeface="Times New Roman" panose="02020603050405020304" pitchFamily="18" charset="0"/>
                        </a:rPr>
                        <a:t>(5 </a:t>
                      </a:r>
                      <a:r>
                        <a:rPr lang="en-US" sz="2400" dirty="0" err="1">
                          <a:solidFill>
                            <a:srgbClr val="002060"/>
                          </a:solidFill>
                          <a:effectLst/>
                          <a:latin typeface="Times New Roman" panose="02020603050405020304" pitchFamily="18" charset="0"/>
                          <a:ea typeface="Times New Roman" panose="02020603050405020304" pitchFamily="18" charset="0"/>
                        </a:rPr>
                        <a:t>điểm</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trở</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xuống</a:t>
                      </a:r>
                      <a:r>
                        <a:rPr lang="en-US" sz="2400" dirty="0" smtClean="0">
                          <a:solidFill>
                            <a:srgbClr val="00206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Đúng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thức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đoạn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văn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nhưng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số</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câu</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chưa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đúng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quy</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định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nội</a:t>
                      </a:r>
                      <a:r>
                        <a:rPr lang="en-US" sz="2400" dirty="0">
                          <a:solidFill>
                            <a:srgbClr val="002060"/>
                          </a:solidFill>
                          <a:effectLst/>
                          <a:latin typeface="Times New Roman" panose="02020603050405020304" pitchFamily="18" charset="0"/>
                          <a:ea typeface="Times New Roman" panose="02020603050405020304" pitchFamily="18" charset="0"/>
                        </a:rPr>
                        <a:t> dung </a:t>
                      </a:r>
                      <a:r>
                        <a:rPr lang="en-US" sz="2400" dirty="0" err="1">
                          <a:solidFill>
                            <a:srgbClr val="002060"/>
                          </a:solidFill>
                          <a:effectLst/>
                          <a:latin typeface="Times New Roman" panose="02020603050405020304" pitchFamily="18" charset="0"/>
                          <a:ea typeface="Times New Roman" panose="02020603050405020304" pitchFamily="18" charset="0"/>
                        </a:rPr>
                        <a:t>đoạn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văn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đã</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biết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viết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về</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nhưng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chưa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sâu</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sắc</a:t>
                      </a:r>
                      <a:r>
                        <a:rPr lang="en-US" sz="2400" dirty="0">
                          <a:solidFill>
                            <a:srgbClr val="002060"/>
                          </a:solidFill>
                          <a:effectLst/>
                          <a:latin typeface="Times New Roman" panose="02020603050405020304" pitchFamily="18" charset="0"/>
                          <a:ea typeface="Times New Roman" panose="02020603050405020304" pitchFamily="18" charset="0"/>
                        </a:rPr>
                        <a:t> (6-7 </a:t>
                      </a:r>
                      <a:r>
                        <a:rPr lang="en-US" sz="2400" dirty="0" err="1">
                          <a:solidFill>
                            <a:srgbClr val="002060"/>
                          </a:solidFill>
                          <a:effectLst/>
                          <a:latin typeface="Times New Roman" panose="02020603050405020304" pitchFamily="18" charset="0"/>
                          <a:ea typeface="Times New Roman" panose="02020603050405020304" pitchFamily="18" charset="0"/>
                        </a:rPr>
                        <a:t>điểm</a:t>
                      </a:r>
                      <a:r>
                        <a:rPr lang="en-US" sz="2400" dirty="0" smtClean="0">
                          <a:solidFill>
                            <a:srgbClr val="00206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002060"/>
                          </a:solidFill>
                          <a:effectLst/>
                          <a:latin typeface="Times New Roman" panose="02020603050405020304" pitchFamily="18" charset="0"/>
                          <a:ea typeface="Times New Roman" panose="02020603050405020304" pitchFamily="18" charset="0"/>
                        </a:rPr>
                        <a:t>Đúng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thức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đoạn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văn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số</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câu</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đúng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quy</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định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nội</a:t>
                      </a:r>
                      <a:r>
                        <a:rPr lang="en-US" sz="2400" dirty="0">
                          <a:solidFill>
                            <a:srgbClr val="002060"/>
                          </a:solidFill>
                          <a:effectLst/>
                          <a:latin typeface="Times New Roman" panose="02020603050405020304" pitchFamily="18" charset="0"/>
                          <a:ea typeface="Times New Roman" panose="02020603050405020304" pitchFamily="18" charset="0"/>
                        </a:rPr>
                        <a:t> dung  </a:t>
                      </a:r>
                      <a:r>
                        <a:rPr lang="en-US" sz="2400" dirty="0" err="1">
                          <a:solidFill>
                            <a:srgbClr val="002060"/>
                          </a:solidFill>
                          <a:effectLst/>
                          <a:latin typeface="Times New Roman" panose="02020603050405020304" pitchFamily="18" charset="0"/>
                          <a:ea typeface="Times New Roman" panose="02020603050405020304" pitchFamily="18" charset="0"/>
                        </a:rPr>
                        <a:t>thể</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hiện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về</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một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biết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cảm</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nhận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về</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diễn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đạt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sáng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tạo</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hấp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dẫn</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dirty="0">
                          <a:solidFill>
                            <a:srgbClr val="002060"/>
                          </a:solidFill>
                          <a:effectLst/>
                          <a:latin typeface="Times New Roman" panose="02020603050405020304" pitchFamily="18" charset="0"/>
                          <a:ea typeface="Times New Roman" panose="02020603050405020304" pitchFamily="18" charset="0"/>
                        </a:rPr>
                        <a:t>(8-10 </a:t>
                      </a:r>
                      <a:r>
                        <a:rPr lang="en-US" sz="2400" dirty="0" err="1">
                          <a:solidFill>
                            <a:srgbClr val="002060"/>
                          </a:solidFill>
                          <a:effectLst/>
                          <a:latin typeface="Times New Roman" panose="02020603050405020304" pitchFamily="18" charset="0"/>
                          <a:ea typeface="Times New Roman" panose="02020603050405020304" pitchFamily="18" charset="0"/>
                        </a:rPr>
                        <a:t>điểm</a:t>
                      </a:r>
                      <a:r>
                        <a:rPr lang="en-US" sz="2400" dirty="0">
                          <a:solidFill>
                            <a:srgbClr val="00206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dirty="0">
                          <a:solidFill>
                            <a:srgbClr val="00206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350991"/>
                  </a:ext>
                </a:extLst>
              </a:tr>
            </a:tbl>
          </a:graphicData>
        </a:graphic>
      </p:graphicFrame>
      <p:cxnSp>
        <p:nvCxnSpPr>
          <p:cNvPr id="8" name="Straight Connector 7"/>
          <p:cNvCxnSpPr/>
          <p:nvPr/>
        </p:nvCxnSpPr>
        <p:spPr>
          <a:xfrm>
            <a:off x="855406" y="1643389"/>
            <a:ext cx="2566220" cy="10944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043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241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3" name="TextBox 12"/>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(3)</a:t>
            </a:r>
          </a:p>
        </p:txBody>
      </p:sp>
      <p:sp>
        <p:nvSpPr>
          <p:cNvPr id="14" name="TextBox 13"/>
          <p:cNvSpPr txBox="1">
            <a:spLocks noChangeArrowheads="1"/>
          </p:cNvSpPr>
          <p:nvPr/>
        </p:nvSpPr>
        <p:spPr bwMode="auto">
          <a:xfrm>
            <a:off x="8766175" y="5972175"/>
            <a:ext cx="723900" cy="6461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(4)</a:t>
            </a:r>
          </a:p>
        </p:txBody>
      </p:sp>
      <p:sp>
        <p:nvSpPr>
          <p:cNvPr id="9" name="Down Arrow Callout 8"/>
          <p:cNvSpPr/>
          <p:nvPr/>
        </p:nvSpPr>
        <p:spPr>
          <a:xfrm>
            <a:off x="3326765" y="707707"/>
            <a:ext cx="5525770" cy="1211263"/>
          </a:xfrm>
          <a:prstGeom prst="downArrowCallout">
            <a:avLst>
              <a:gd name="adj1" fmla="val 53309"/>
              <a:gd name="adj2" fmla="val 49771"/>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MỘT SỐ HÌNH ẢNH</a:t>
            </a:r>
          </a:p>
        </p:txBody>
      </p:sp>
      <p:pic>
        <p:nvPicPr>
          <p:cNvPr id="54278" name="Picture 9" descr="chiaseyeuthuong2 (1)"/>
          <p:cNvPicPr>
            <a:picLocks noChangeAspect="1" noChangeArrowheads="1"/>
          </p:cNvPicPr>
          <p:nvPr/>
        </p:nvPicPr>
        <p:blipFill>
          <a:blip r:embed="rId4"/>
          <a:srcRect/>
          <a:stretch>
            <a:fillRect/>
          </a:stretch>
        </p:blipFill>
        <p:spPr bwMode="auto">
          <a:xfrm>
            <a:off x="822325" y="2249805"/>
            <a:ext cx="4610100" cy="3317875"/>
          </a:xfrm>
          <a:prstGeom prst="rect">
            <a:avLst/>
          </a:prstGeom>
          <a:noFill/>
          <a:ln w="9525">
            <a:noFill/>
            <a:miter lim="800000"/>
            <a:headEnd/>
            <a:tailEnd/>
          </a:ln>
        </p:spPr>
      </p:pic>
      <p:pic>
        <p:nvPicPr>
          <p:cNvPr id="54279" name="Picture 10" descr="Tinh-thuong-700"/>
          <p:cNvPicPr>
            <a:picLocks noChangeAspect="1" noChangeArrowheads="1"/>
          </p:cNvPicPr>
          <p:nvPr/>
        </p:nvPicPr>
        <p:blipFill>
          <a:blip r:embed="rId5"/>
          <a:srcRect/>
          <a:stretch>
            <a:fillRect/>
          </a:stretch>
        </p:blipFill>
        <p:spPr bwMode="auto">
          <a:xfrm>
            <a:off x="6748780" y="2160270"/>
            <a:ext cx="4556125" cy="3449638"/>
          </a:xfrm>
          <a:prstGeom prst="rect">
            <a:avLst/>
          </a:prstGeom>
          <a:noFill/>
          <a:ln w="9525">
            <a:noFill/>
            <a:miter lim="800000"/>
            <a:headEnd/>
            <a:tailEnd/>
          </a:ln>
        </p:spPr>
      </p:pic>
    </p:spTree>
    <p:extLst>
      <p:ext uri="{BB962C8B-B14F-4D97-AF65-F5344CB8AC3E}">
        <p14:creationId xmlns:p14="http://schemas.microsoft.com/office/powerpoint/2010/main" val="130228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278"/>
                                        </p:tgtEl>
                                        <p:attrNameLst>
                                          <p:attrName>style.visibility</p:attrName>
                                        </p:attrNameLst>
                                      </p:cBhvr>
                                      <p:to>
                                        <p:strVal val="visible"/>
                                      </p:to>
                                    </p:set>
                                    <p:animEffect transition="in" filter="fade">
                                      <p:cBhvr>
                                        <p:cTn id="17" dur="1000"/>
                                        <p:tgtEl>
                                          <p:spTgt spid="54278"/>
                                        </p:tgtEl>
                                      </p:cBhvr>
                                    </p:animEffect>
                                    <p:anim calcmode="lin" valueType="num">
                                      <p:cBhvr>
                                        <p:cTn id="18" dur="1000" fill="hold"/>
                                        <p:tgtEl>
                                          <p:spTgt spid="54278"/>
                                        </p:tgtEl>
                                        <p:attrNameLst>
                                          <p:attrName>ppt_x</p:attrName>
                                        </p:attrNameLst>
                                      </p:cBhvr>
                                      <p:tavLst>
                                        <p:tav tm="0">
                                          <p:val>
                                            <p:strVal val="#ppt_x"/>
                                          </p:val>
                                        </p:tav>
                                        <p:tav tm="100000">
                                          <p:val>
                                            <p:strVal val="#ppt_x"/>
                                          </p:val>
                                        </p:tav>
                                      </p:tavLst>
                                    </p:anim>
                                    <p:anim calcmode="lin" valueType="num">
                                      <p:cBhvr>
                                        <p:cTn id="19" dur="1000" fill="hold"/>
                                        <p:tgtEl>
                                          <p:spTgt spid="5427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4279"/>
                                        </p:tgtEl>
                                        <p:attrNameLst>
                                          <p:attrName>style.visibility</p:attrName>
                                        </p:attrNameLst>
                                      </p:cBhvr>
                                      <p:to>
                                        <p:strVal val="visible"/>
                                      </p:to>
                                    </p:set>
                                    <p:animEffect transition="in" filter="fade">
                                      <p:cBhvr>
                                        <p:cTn id="24" dur="1000"/>
                                        <p:tgtEl>
                                          <p:spTgt spid="54279"/>
                                        </p:tgtEl>
                                      </p:cBhvr>
                                    </p:animEffect>
                                    <p:anim calcmode="lin" valueType="num">
                                      <p:cBhvr>
                                        <p:cTn id="25" dur="1000" fill="hold"/>
                                        <p:tgtEl>
                                          <p:spTgt spid="54279"/>
                                        </p:tgtEl>
                                        <p:attrNameLst>
                                          <p:attrName>ppt_x</p:attrName>
                                        </p:attrNameLst>
                                      </p:cBhvr>
                                      <p:tavLst>
                                        <p:tav tm="0">
                                          <p:val>
                                            <p:strVal val="#ppt_x"/>
                                          </p:val>
                                        </p:tav>
                                        <p:tav tm="100000">
                                          <p:val>
                                            <p:strVal val="#ppt_x"/>
                                          </p:val>
                                        </p:tav>
                                      </p:tavLst>
                                    </p:anim>
                                    <p:anim calcmode="lin" valueType="num">
                                      <p:cBhvr>
                                        <p:cTn id="26" dur="1000" fill="hold"/>
                                        <p:tgtEl>
                                          <p:spTgt spid="5427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Aft>
                <a:spcPts val="0"/>
              </a:spcAft>
            </a:pPr>
            <a:r>
              <a:rPr lang="en-US" b="1" dirty="0" err="1">
                <a:solidFill>
                  <a:schemeClr val="bg1"/>
                </a:solidFill>
                <a:latin typeface="Times New Roman" panose="02020603050405020304" pitchFamily="18" charset="0"/>
                <a:ea typeface="Times New Roman" panose="02020603050405020304" pitchFamily="18" charset="0"/>
              </a:rPr>
              <a:t>Văn</a:t>
            </a:r>
            <a:r>
              <a:rPr lang="en-US" b="1" dirty="0">
                <a:solidFill>
                  <a:schemeClr val="bg1"/>
                </a:solidFill>
                <a:latin typeface="Times New Roman" panose="02020603050405020304" pitchFamily="18" charset="0"/>
                <a:ea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rPr>
              <a:t>bản</a:t>
            </a:r>
            <a:r>
              <a:rPr lang="en-US" b="1" dirty="0">
                <a:solidFill>
                  <a:schemeClr val="bg1"/>
                </a:solidFill>
                <a:latin typeface="Times New Roman" panose="02020603050405020304" pitchFamily="18" charset="0"/>
                <a:ea typeface="Times New Roman" panose="02020603050405020304" pitchFamily="18" charset="0"/>
              </a:rPr>
              <a:t> 2: </a:t>
            </a:r>
            <a:r>
              <a:rPr lang="en-US" sz="3200" b="1" i="1" dirty="0" err="1" smtClean="0">
                <a:solidFill>
                  <a:schemeClr val="bg1"/>
                </a:solidFill>
                <a:latin typeface="Times New Roman" panose="02020603050405020304" pitchFamily="18" charset="0"/>
                <a:ea typeface="Times New Roman" panose="02020603050405020304" pitchFamily="18" charset="0"/>
              </a:rPr>
              <a:t>Tuổi</a:t>
            </a:r>
            <a:r>
              <a:rPr lang="en-US" sz="3200" b="1" i="1" dirty="0" smtClean="0">
                <a:solidFill>
                  <a:schemeClr val="bg1"/>
                </a:solidFill>
                <a:latin typeface="Times New Roman" panose="02020603050405020304" pitchFamily="18" charset="0"/>
                <a:ea typeface="Times New Roman" panose="02020603050405020304" pitchFamily="18" charset="0"/>
              </a:rPr>
              <a:t> </a:t>
            </a:r>
            <a:r>
              <a:rPr lang="en-US" sz="3200" b="1" i="1" dirty="0" err="1" smtClean="0">
                <a:solidFill>
                  <a:schemeClr val="bg1"/>
                </a:solidFill>
                <a:latin typeface="Times New Roman" panose="02020603050405020304" pitchFamily="18" charset="0"/>
                <a:ea typeface="Times New Roman" panose="02020603050405020304" pitchFamily="18" charset="0"/>
              </a:rPr>
              <a:t>thơ</a:t>
            </a:r>
            <a:r>
              <a:rPr lang="en-US" sz="3200" b="1" i="1" dirty="0" smtClean="0">
                <a:solidFill>
                  <a:schemeClr val="bg1"/>
                </a:solidFill>
                <a:latin typeface="Times New Roman" panose="02020603050405020304" pitchFamily="18" charset="0"/>
                <a:ea typeface="Times New Roman" panose="02020603050405020304" pitchFamily="18" charset="0"/>
              </a:rPr>
              <a:t> </a:t>
            </a:r>
            <a:r>
              <a:rPr lang="en-US" sz="3200" b="1" i="1" dirty="0" err="1" smtClean="0">
                <a:solidFill>
                  <a:schemeClr val="bg1"/>
                </a:solidFill>
                <a:latin typeface="Times New Roman" panose="02020603050405020304" pitchFamily="18" charset="0"/>
                <a:ea typeface="Times New Roman" panose="02020603050405020304" pitchFamily="18" charset="0"/>
              </a:rPr>
              <a:t>tôi</a:t>
            </a:r>
            <a:r>
              <a:rPr lang="en-US" sz="1600" dirty="0">
                <a:solidFill>
                  <a:schemeClr val="bg1"/>
                </a:solidFill>
                <a:latin typeface="Times New Roman" panose="02020603050405020304" pitchFamily="18" charset="0"/>
                <a:ea typeface="Times New Roman" panose="02020603050405020304" pitchFamily="18" charset="0"/>
              </a:rPr>
              <a:t> </a:t>
            </a:r>
            <a:r>
              <a:rPr lang="en-US" dirty="0" smtClean="0">
                <a:solidFill>
                  <a:schemeClr val="bg1"/>
                </a:solidFill>
                <a:latin typeface="Times New Roman" panose="02020603050405020304" pitchFamily="18" charset="0"/>
                <a:ea typeface="Times New Roman" panose="02020603050405020304" pitchFamily="18" charset="0"/>
              </a:rPr>
              <a:t> (</a:t>
            </a:r>
            <a:r>
              <a:rPr lang="en-US" dirty="0" err="1" smtClean="0">
                <a:solidFill>
                  <a:schemeClr val="bg1"/>
                </a:solidFill>
                <a:latin typeface="Times New Roman" panose="02020603050405020304" pitchFamily="18" charset="0"/>
                <a:ea typeface="Times New Roman" panose="02020603050405020304" pitchFamily="18" charset="0"/>
              </a:rPr>
              <a:t>Nguyễn</a:t>
            </a:r>
            <a:r>
              <a:rPr lang="en-US" dirty="0" smtClean="0">
                <a:solidFill>
                  <a:schemeClr val="bg1"/>
                </a:solidFill>
                <a:latin typeface="Times New Roman" panose="02020603050405020304" pitchFamily="18" charset="0"/>
                <a:ea typeface="Times New Roman" panose="02020603050405020304" pitchFamily="18" charset="0"/>
              </a:rPr>
              <a:t> </a:t>
            </a:r>
            <a:r>
              <a:rPr lang="en-US" dirty="0" err="1" smtClean="0">
                <a:solidFill>
                  <a:schemeClr val="bg1"/>
                </a:solidFill>
                <a:latin typeface="Times New Roman" panose="02020603050405020304" pitchFamily="18" charset="0"/>
                <a:ea typeface="Times New Roman" panose="02020603050405020304" pitchFamily="18" charset="0"/>
              </a:rPr>
              <a:t>Nhật</a:t>
            </a:r>
            <a:r>
              <a:rPr lang="en-US" dirty="0" smtClean="0">
                <a:solidFill>
                  <a:schemeClr val="bg1"/>
                </a:solidFill>
                <a:latin typeface="Times New Roman" panose="02020603050405020304" pitchFamily="18" charset="0"/>
                <a:ea typeface="Times New Roman" panose="02020603050405020304" pitchFamily="18" charset="0"/>
              </a:rPr>
              <a:t> </a:t>
            </a:r>
            <a:r>
              <a:rPr lang="en-US" dirty="0" err="1" smtClean="0">
                <a:solidFill>
                  <a:schemeClr val="bg1"/>
                </a:solidFill>
                <a:latin typeface="Times New Roman" panose="02020603050405020304" pitchFamily="18" charset="0"/>
                <a:ea typeface="Times New Roman" panose="02020603050405020304" pitchFamily="18" charset="0"/>
              </a:rPr>
              <a:t>Ánh</a:t>
            </a:r>
            <a:r>
              <a:rPr lang="en-US" dirty="0" smtClean="0">
                <a:solidFill>
                  <a:schemeClr val="bg1"/>
                </a:solidFill>
                <a:latin typeface="Times New Roman" panose="02020603050405020304" pitchFamily="18" charset="0"/>
                <a:ea typeface="Times New Roman" panose="02020603050405020304" pitchFamily="18" charset="0"/>
              </a:rPr>
              <a:t>)</a:t>
            </a:r>
            <a:endParaRPr lang="en-US" sz="1600" dirty="0">
              <a:solidFill>
                <a:schemeClr val="bg1"/>
              </a:solidFill>
              <a:effectLst/>
              <a:latin typeface="Times New Roman" panose="02020603050405020304" pitchFamily="18" charset="0"/>
              <a:ea typeface="Times New Roman" panose="02020603050405020304" pitchFamily="18" charset="0"/>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278096" y="845754"/>
            <a:ext cx="3623108" cy="461665"/>
          </a:xfrm>
          <a:prstGeom prst="rect">
            <a:avLst/>
          </a:prstGeom>
        </p:spPr>
        <p:txBody>
          <a:bodyPr wrap="none">
            <a:spAutoFit/>
          </a:bodyPr>
          <a:lstStyle/>
          <a:p>
            <a:pPr algn="just">
              <a:spcAft>
                <a:spcPts val="0"/>
              </a:spcAft>
            </a:pPr>
            <a:r>
              <a:rPr lang="pt-BR" sz="2400" b="1" dirty="0">
                <a:solidFill>
                  <a:schemeClr val="bg1"/>
                </a:solidFill>
                <a:latin typeface="Times New Roman" panose="02020603050405020304" pitchFamily="18" charset="0"/>
                <a:ea typeface="Times New Roman" panose="02020603050405020304" pitchFamily="18" charset="0"/>
              </a:rPr>
              <a:t>Khởi động (Chuẩn bị đọc)</a:t>
            </a:r>
            <a:endParaRPr lang="en-US" sz="2400" dirty="0">
              <a:solidFill>
                <a:schemeClr val="bg1"/>
              </a:solidFill>
              <a:effectLst/>
              <a:latin typeface="Times New Roman" panose="02020603050405020304" pitchFamily="18" charset="0"/>
              <a:ea typeface="Times New Roman" panose="02020603050405020304" pitchFamily="18" charset="0"/>
            </a:endParaRPr>
          </a:p>
        </p:txBody>
      </p:sp>
      <p:pic>
        <p:nvPicPr>
          <p:cNvPr id="16" name="Picture 15">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1736" y="2927945"/>
            <a:ext cx="2481267" cy="2197035"/>
          </a:xfrm>
          <a:prstGeom prst="rect">
            <a:avLst/>
          </a:prstGeom>
        </p:spPr>
      </p:pic>
      <p:pic>
        <p:nvPicPr>
          <p:cNvPr id="17" name="Picture 1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6011" y="2415835"/>
            <a:ext cx="2596497" cy="1743801"/>
          </a:xfrm>
          <a:prstGeom prst="rect">
            <a:avLst/>
          </a:prstGeom>
        </p:spPr>
      </p:pic>
      <p:pic>
        <p:nvPicPr>
          <p:cNvPr id="19" name="Picture 18">
            <a:extLst>
              <a:ext uri="{FF2B5EF4-FFF2-40B4-BE49-F238E27FC236}">
                <a16:creationId xmlns:a16="http://schemas.microsoft.com/office/drawing/2014/main" xmlns=""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9401" y="1889138"/>
            <a:ext cx="900149" cy="1500249"/>
          </a:xfrm>
          <a:prstGeom prst="rect">
            <a:avLst/>
          </a:prstGeom>
        </p:spPr>
      </p:pic>
      <p:sp>
        <p:nvSpPr>
          <p:cNvPr id="20" name="Rectangle 19"/>
          <p:cNvSpPr/>
          <p:nvPr/>
        </p:nvSpPr>
        <p:spPr>
          <a:xfrm>
            <a:off x="2498729" y="3953707"/>
            <a:ext cx="649735" cy="899901"/>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 name="Left Arrow 3"/>
          <p:cNvSpPr/>
          <p:nvPr/>
        </p:nvSpPr>
        <p:spPr>
          <a:xfrm>
            <a:off x="4708362" y="2535099"/>
            <a:ext cx="6146989" cy="2440468"/>
          </a:xfrm>
          <a:prstGeom prst="leftArrow">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7" name="Rectangle 6"/>
          <p:cNvSpPr/>
          <p:nvPr/>
        </p:nvSpPr>
        <p:spPr>
          <a:xfrm>
            <a:off x="1283330" y="1493627"/>
            <a:ext cx="3113352" cy="584775"/>
          </a:xfrm>
          <a:prstGeom prst="rect">
            <a:avLst/>
          </a:prstGeom>
          <a:noFill/>
        </p:spPr>
        <p:txBody>
          <a:bodyPr wrap="none" lIns="91440" tIns="45720" rIns="91440" bIns="45720">
            <a:spAutoFit/>
          </a:bodyPr>
          <a:lstStyle/>
          <a:p>
            <a:pPr algn="ct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rPr>
              <a:t>HỘP THƯ BÍ MẬT</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6072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repeatCount="indefinite"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nextCondLst>
                <p:cond evt="onClick" delay="0">
                  <p:tgtEl>
                    <p:spTgt spid="17"/>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437063" y="776543"/>
            <a:ext cx="6096000" cy="523220"/>
          </a:xfrm>
          <a:prstGeom prst="rect">
            <a:avLst/>
          </a:prstGeom>
        </p:spPr>
        <p:txBody>
          <a:bodyPr>
            <a:spAutoFit/>
          </a:bodyPr>
          <a:lstStyle/>
          <a:p>
            <a:pPr algn="just">
              <a:spcAft>
                <a:spcPts val="0"/>
              </a:spcAft>
            </a:pPr>
            <a:r>
              <a:rPr lang="pt-BR" sz="2800" b="1" dirty="0">
                <a:solidFill>
                  <a:schemeClr val="bg1"/>
                </a:solidFill>
                <a:latin typeface="Times New Roman" panose="02020603050405020304" pitchFamily="18" charset="0"/>
                <a:ea typeface="Times New Roman" panose="02020603050405020304" pitchFamily="18" charset="0"/>
              </a:rPr>
              <a:t>Hình thành kiến </a:t>
            </a:r>
            <a:r>
              <a:rPr lang="pt-BR" sz="2800" b="1" dirty="0" smtClean="0">
                <a:solidFill>
                  <a:schemeClr val="bg1"/>
                </a:solidFill>
                <a:latin typeface="Times New Roman" panose="02020603050405020304" pitchFamily="18" charset="0"/>
                <a:ea typeface="Times New Roman" panose="02020603050405020304" pitchFamily="18" charset="0"/>
              </a:rPr>
              <a:t>thức</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0" name="Rectangle 9"/>
          <p:cNvSpPr/>
          <p:nvPr/>
        </p:nvSpPr>
        <p:spPr>
          <a:xfrm>
            <a:off x="1083587" y="1776477"/>
            <a:ext cx="1693349" cy="523220"/>
          </a:xfrm>
          <a:prstGeom prst="rect">
            <a:avLst/>
          </a:prstGeom>
        </p:spPr>
        <p:txBody>
          <a:bodyPr wrap="none">
            <a:spAutoFit/>
          </a:bodyPr>
          <a:lstStyle/>
          <a:p>
            <a:pPr marR="30480" algn="just">
              <a:spcAft>
                <a:spcPts val="1200"/>
              </a:spcAf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Tác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giả</a:t>
            </a:r>
            <a:endParaRPr lang="en-US" sz="2800" dirty="0">
              <a:effectLst/>
              <a:latin typeface="Times New Roman" panose="02020603050405020304" pitchFamily="18" charset="0"/>
              <a:ea typeface="Calibri" panose="020F0502020204030204" pitchFamily="34" charset="0"/>
            </a:endParaRPr>
          </a:p>
        </p:txBody>
      </p:sp>
      <p:pic>
        <p:nvPicPr>
          <p:cNvPr id="18434" name="Picture 2" descr="47ca7ab5-f6d4-43ac-a6dd-24c48bd0647c"/>
          <p:cNvPicPr>
            <a:picLocks noChangeAspect="1" noChangeArrowheads="1"/>
          </p:cNvPicPr>
          <p:nvPr/>
        </p:nvPicPr>
        <p:blipFill rotWithShape="1">
          <a:blip r:embed="rId6">
            <a:extLst>
              <a:ext uri="{28A0092B-C50C-407E-A947-70E740481C1C}">
                <a14:useLocalDpi xmlns:a14="http://schemas.microsoft.com/office/drawing/2010/main" val="0"/>
              </a:ext>
            </a:extLst>
          </a:blip>
          <a:srcRect l="3139" r="11829"/>
          <a:stretch/>
        </p:blipFill>
        <p:spPr bwMode="auto">
          <a:xfrm>
            <a:off x="620221" y="2367627"/>
            <a:ext cx="3052918" cy="29120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1" name="Rectangle 10"/>
          <p:cNvSpPr/>
          <p:nvPr/>
        </p:nvSpPr>
        <p:spPr>
          <a:xfrm>
            <a:off x="405410" y="5569509"/>
            <a:ext cx="3746538" cy="461665"/>
          </a:xfrm>
          <a:prstGeom prst="rect">
            <a:avLst/>
          </a:prstGeom>
        </p:spPr>
        <p:txBody>
          <a:bodyPr wrap="none">
            <a:spAutoFit/>
          </a:bodyPr>
          <a:lstStyle/>
          <a:p>
            <a:r>
              <a:rPr lang="en-US" sz="2400" b="1" dirty="0" err="1">
                <a:latin typeface="Times New Roman" panose="02020603050405020304" pitchFamily="18" charset="0"/>
                <a:ea typeface="MS Mincho"/>
              </a:rPr>
              <a:t>Nhà</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văn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Nguyễn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Nhật</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Ánh</a:t>
            </a:r>
            <a:endParaRPr lang="en-US" sz="2400" b="1" dirty="0"/>
          </a:p>
        </p:txBody>
      </p:sp>
      <p:sp>
        <p:nvSpPr>
          <p:cNvPr id="21" name="Rectangle 20"/>
          <p:cNvSpPr/>
          <p:nvPr/>
        </p:nvSpPr>
        <p:spPr>
          <a:xfrm>
            <a:off x="4222220" y="1746155"/>
            <a:ext cx="7333254" cy="4154984"/>
          </a:xfrm>
          <a:prstGeom prst="rect">
            <a:avLst/>
          </a:prstGeom>
        </p:spPr>
        <p:txBody>
          <a:bodyPr wrap="square">
            <a:spAutoFit/>
          </a:bodyPr>
          <a:lstStyle/>
          <a:p>
            <a:pPr marL="342900" indent="-342900">
              <a:buFont typeface="Wingdings" panose="05000000000000000000" pitchFamily="2" charset="2"/>
              <a:buChar char="v"/>
            </a:pPr>
            <a:r>
              <a:rPr lang="vi-VN" sz="2400" dirty="0">
                <a:latin typeface="+mj-lt"/>
              </a:rPr>
              <a:t>Nhà văn Nguyễn Nhật Ánh, sinh năm 1955, quê Quảng Nam</a:t>
            </a:r>
          </a:p>
          <a:p>
            <a:pPr marL="342900" indent="-342900">
              <a:buFont typeface="Wingdings" panose="05000000000000000000" pitchFamily="2" charset="2"/>
              <a:buChar char="v"/>
            </a:pPr>
            <a:r>
              <a:rPr lang="vi-VN" sz="2400" dirty="0" smtClean="0">
                <a:latin typeface="+mj-lt"/>
              </a:rPr>
              <a:t>Là </a:t>
            </a:r>
            <a:r>
              <a:rPr lang="vi-VN" sz="2400" dirty="0">
                <a:latin typeface="+mj-lt"/>
              </a:rPr>
              <a:t>nhà văn được độc giả lứa tuổi thiếu nhi yêu </a:t>
            </a:r>
            <a:r>
              <a:rPr lang="vi-VN" sz="2400" dirty="0" smtClean="0">
                <a:latin typeface="+mj-lt"/>
              </a:rPr>
              <a:t>thích.</a:t>
            </a:r>
            <a:endParaRPr lang="en-US" sz="2400" dirty="0" smtClean="0">
              <a:latin typeface="+mj-lt"/>
            </a:endParaRPr>
          </a:p>
          <a:p>
            <a:pPr marL="342900" indent="-342900">
              <a:buFont typeface="Wingdings" panose="05000000000000000000" pitchFamily="2" charset="2"/>
              <a:buChar char="v"/>
            </a:pPr>
            <a:r>
              <a:rPr lang="vi-VN" sz="2400" dirty="0" smtClean="0">
                <a:latin typeface="+mj-lt"/>
              </a:rPr>
              <a:t>Tác </a:t>
            </a:r>
            <a:r>
              <a:rPr lang="vi-VN" sz="2400" dirty="0">
                <a:latin typeface="+mj-lt"/>
              </a:rPr>
              <a:t>phẩm tiêu biểu:  Tôi thấy hoa vàng trên cỏ xanh, Cho tôi một vé đi tuổi thơ, Mắt biếc</a:t>
            </a:r>
            <a:r>
              <a:rPr lang="vi-VN" sz="2400" dirty="0" smtClean="0">
                <a:latin typeface="+mj-lt"/>
              </a:rPr>
              <a:t>...</a:t>
            </a:r>
            <a:endParaRPr lang="vi-VN" sz="2400" dirty="0">
              <a:latin typeface="+mj-lt"/>
            </a:endParaRPr>
          </a:p>
          <a:p>
            <a:pPr marL="342900" indent="-342900">
              <a:buFont typeface="Wingdings" panose="05000000000000000000" pitchFamily="2" charset="2"/>
              <a:buChar char="v"/>
            </a:pPr>
            <a:r>
              <a:rPr lang="vi-VN" sz="2400" dirty="0" smtClean="0">
                <a:latin typeface="+mj-lt"/>
              </a:rPr>
              <a:t>Vị </a:t>
            </a:r>
            <a:r>
              <a:rPr lang="vi-VN" sz="2400" dirty="0">
                <a:latin typeface="+mj-lt"/>
              </a:rPr>
              <a:t>trí: Là nhà văn hiện đại, là cây bút trẻ của thời kì đổi mới; nhận giải văn học Asean.</a:t>
            </a:r>
          </a:p>
          <a:p>
            <a:pPr marL="342900" indent="-342900">
              <a:buFont typeface="Wingdings" panose="05000000000000000000" pitchFamily="2" charset="2"/>
              <a:buChar char="v"/>
            </a:pPr>
            <a:r>
              <a:rPr lang="vi-VN" sz="2400" dirty="0" smtClean="0">
                <a:latin typeface="+mj-lt"/>
              </a:rPr>
              <a:t>Đề </a:t>
            </a:r>
            <a:r>
              <a:rPr lang="vi-VN" sz="2400" dirty="0">
                <a:latin typeface="+mj-lt"/>
              </a:rPr>
              <a:t>tài: Ông rất thành công trong việc tái hiện và đưa người đọc trở về những năm tháng tuổi thơ dữ dội cùng với bè bạn, cùng với những thứ cảm xúc mơ hồ tuổi mới lớn mà bất cứ ai cũng đã từng trải qua.</a:t>
            </a:r>
          </a:p>
        </p:txBody>
      </p:sp>
      <p:sp>
        <p:nvSpPr>
          <p:cNvPr id="22" name="Rectangle 21"/>
          <p:cNvSpPr/>
          <p:nvPr/>
        </p:nvSpPr>
        <p:spPr>
          <a:xfrm>
            <a:off x="583338" y="1297496"/>
            <a:ext cx="6096000" cy="523220"/>
          </a:xfrm>
          <a:prstGeom prst="rect">
            <a:avLst/>
          </a:prstGeom>
        </p:spPr>
        <p:txBody>
          <a:bodyPr>
            <a:spAutoFit/>
          </a:bodyPr>
          <a:lstStyle/>
          <a:p>
            <a:pPr algn="just">
              <a:spcAft>
                <a:spcPts val="0"/>
              </a:spcAft>
            </a:pPr>
            <a:r>
              <a:rPr lang="en-US" sz="2800" b="1" dirty="0">
                <a:solidFill>
                  <a:srgbClr val="7030A0"/>
                </a:solidFill>
                <a:latin typeface="Times New Roman" panose="02020603050405020304" pitchFamily="18" charset="0"/>
                <a:ea typeface="Times New Roman" panose="02020603050405020304" pitchFamily="18" charset="0"/>
              </a:rPr>
              <a:t>2.1. </a:t>
            </a:r>
            <a:r>
              <a:rPr lang="en-US" sz="2800" b="1" dirty="0" err="1">
                <a:solidFill>
                  <a:srgbClr val="7030A0"/>
                </a:solidFill>
                <a:latin typeface="Times New Roman" panose="02020603050405020304" pitchFamily="18" charset="0"/>
                <a:ea typeface="Times New Roman" panose="02020603050405020304" pitchFamily="18" charset="0"/>
              </a:rPr>
              <a:t>Trải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nghiệm</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cùng</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smtClean="0">
                <a:solidFill>
                  <a:srgbClr val="7030A0"/>
                </a:solidFill>
                <a:latin typeface="Times New Roman" panose="02020603050405020304" pitchFamily="18" charset="0"/>
                <a:ea typeface="Times New Roman" panose="02020603050405020304" pitchFamily="18" charset="0"/>
              </a:rPr>
              <a:t>VB</a:t>
            </a:r>
            <a:r>
              <a:rPr lang="de-DE" sz="2800" b="1" dirty="0" smtClean="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269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anim calcmode="lin" valueType="num">
                                      <p:cBhvr>
                                        <p:cTn id="15"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anim calcmode="lin" valueType="num">
                                      <p:cBhvr>
                                        <p:cTn id="22"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xEl>
                                              <p:pRg st="3" end="3"/>
                                            </p:txEl>
                                          </p:spTgt>
                                        </p:tgtEl>
                                        <p:attrNameLst>
                                          <p:attrName>style.visibility</p:attrName>
                                        </p:attrNameLst>
                                      </p:cBhvr>
                                      <p:to>
                                        <p:strVal val="visible"/>
                                      </p:to>
                                    </p:set>
                                    <p:animEffect transition="in" filter="fade">
                                      <p:cBhvr>
                                        <p:cTn id="28" dur="1000"/>
                                        <p:tgtEl>
                                          <p:spTgt spid="21">
                                            <p:txEl>
                                              <p:pRg st="3" end="3"/>
                                            </p:txEl>
                                          </p:spTgt>
                                        </p:tgtEl>
                                      </p:cBhvr>
                                    </p:animEffect>
                                    <p:anim calcmode="lin" valueType="num">
                                      <p:cBhvr>
                                        <p:cTn id="29"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fade">
                                      <p:cBhvr>
                                        <p:cTn id="35" dur="1000"/>
                                        <p:tgtEl>
                                          <p:spTgt spid="21">
                                            <p:txEl>
                                              <p:pRg st="4" end="4"/>
                                            </p:txEl>
                                          </p:spTgt>
                                        </p:tgtEl>
                                      </p:cBhvr>
                                    </p:animEffect>
                                    <p:anim calcmode="lin" valueType="num">
                                      <p:cBhvr>
                                        <p:cTn id="36"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437063" y="77654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a:t>
            </a: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95185" y="1142863"/>
            <a:ext cx="6096000" cy="954107"/>
          </a:xfrm>
          <a:prstGeom prst="rect">
            <a:avLst/>
          </a:prstGeom>
        </p:spPr>
        <p:txBody>
          <a:bodyPr>
            <a:spAutoFit/>
          </a:bodyPr>
          <a:lstStyle/>
          <a:p>
            <a:pPr algn="just">
              <a:spcAft>
                <a:spcPts val="0"/>
              </a:spcAft>
            </a:pPr>
            <a:r>
              <a:rPr lang="vi-VN" sz="2800" b="1" dirty="0">
                <a:latin typeface="Times New Roman" panose="02020603050405020304" pitchFamily="18" charset="0"/>
                <a:ea typeface="Times New Roman" panose="02020603050405020304" pitchFamily="18" charset="0"/>
              </a:rPr>
              <a:t>2. Tác phẩm</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khó</a:t>
            </a:r>
            <a:endParaRPr lang="en-US" sz="2800" dirty="0">
              <a:effectLst/>
              <a:latin typeface="Times New Roman" panose="02020603050405020304" pitchFamily="18" charset="0"/>
              <a:ea typeface="Times New Roman" panose="02020603050405020304" pitchFamily="18" charset="0"/>
            </a:endParaRPr>
          </a:p>
        </p:txBody>
      </p:sp>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2892822" y="1503384"/>
            <a:ext cx="6973276" cy="4706916"/>
          </a:xfrm>
          <a:prstGeom prst="rect">
            <a:avLst/>
          </a:prstGeom>
        </p:spPr>
      </p:pic>
      <p:sp>
        <p:nvSpPr>
          <p:cNvPr id="4" name="Rectangle 3"/>
          <p:cNvSpPr/>
          <p:nvPr/>
        </p:nvSpPr>
        <p:spPr>
          <a:xfrm>
            <a:off x="4929452" y="3141787"/>
            <a:ext cx="3095008" cy="1938992"/>
          </a:xfrm>
          <a:prstGeom prst="rect">
            <a:avLst/>
          </a:prstGeom>
        </p:spPr>
        <p:txBody>
          <a:bodyPr wrap="square">
            <a:spAutoFit/>
          </a:bodyPr>
          <a:lstStyle/>
          <a:p>
            <a:pPr marR="30480" algn="just">
              <a:spcAft>
                <a:spcPts val="1200"/>
              </a:spcAft>
            </a:pPr>
            <a:r>
              <a:rPr lang="vi-VN" sz="2400" dirty="0">
                <a:solidFill>
                  <a:srgbClr val="000000"/>
                </a:solidFill>
                <a:latin typeface="Times New Roman" panose="02020603050405020304" pitchFamily="18" charset="0"/>
                <a:ea typeface="Calibri" panose="020F0502020204030204" pitchFamily="34" charset="0"/>
              </a:rPr>
              <a:t>Đọc rõ ràng, rành mạch, </a:t>
            </a:r>
            <a:r>
              <a:rPr lang="en-US" sz="2400" dirty="0" err="1">
                <a:solidFill>
                  <a:srgbClr val="000000"/>
                </a:solidFill>
                <a:latin typeface="Times New Roman" panose="02020603050405020304" pitchFamily="18" charset="0"/>
                <a:ea typeface="Calibri" panose="020F0502020204030204" pitchFamily="34" charset="0"/>
              </a:rPr>
              <a:t>chú</a:t>
            </a:r>
            <a:r>
              <a:rPr lang="en-US" sz="2400" dirty="0">
                <a:solidFill>
                  <a:srgbClr val="000000"/>
                </a:solidFill>
                <a:latin typeface="Times New Roman" panose="02020603050405020304" pitchFamily="18" charset="0"/>
                <a:ea typeface="Calibri" panose="020F0502020204030204" pitchFamily="34" charset="0"/>
              </a:rPr>
              <a:t> ý </a:t>
            </a:r>
            <a:r>
              <a:rPr lang="en-US" sz="2400" dirty="0" err="1">
                <a:solidFill>
                  <a:srgbClr val="000000"/>
                </a:solidFill>
                <a:latin typeface="Times New Roman" panose="02020603050405020304" pitchFamily="18" charset="0"/>
                <a:ea typeface="Calibri" panose="020F0502020204030204" pitchFamily="34" charset="0"/>
              </a:rPr>
              <a:t>giọng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đọc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biệt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từng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điểm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nhau</a:t>
            </a:r>
            <a:r>
              <a:rPr lang="en-US" sz="2400" dirty="0">
                <a:solidFill>
                  <a:srgbClr val="000000"/>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115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437063" y="77654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a:t>
            </a: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95185" y="114286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Freeform 10"/>
          <p:cNvSpPr/>
          <p:nvPr/>
        </p:nvSpPr>
        <p:spPr>
          <a:xfrm>
            <a:off x="2832400" y="2431861"/>
            <a:ext cx="2765814" cy="1817819"/>
          </a:xfrm>
          <a:custGeom>
            <a:avLst/>
            <a:gdLst>
              <a:gd name="connsiteX0" fmla="*/ 0 w 2725366"/>
              <a:gd name="connsiteY0" fmla="*/ 0 h 1817819"/>
              <a:gd name="connsiteX1" fmla="*/ 2725366 w 2725366"/>
              <a:gd name="connsiteY1" fmla="*/ 0 h 1817819"/>
              <a:gd name="connsiteX2" fmla="*/ 2725366 w 2725366"/>
              <a:gd name="connsiteY2" fmla="*/ 1817819 h 1817819"/>
              <a:gd name="connsiteX3" fmla="*/ 0 w 2725366"/>
              <a:gd name="connsiteY3" fmla="*/ 1817819 h 1817819"/>
              <a:gd name="connsiteX4" fmla="*/ 0 w 2725366"/>
              <a:gd name="connsiteY4" fmla="*/ 0 h 181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366" h="1817819">
                <a:moveTo>
                  <a:pt x="0" y="0"/>
                </a:moveTo>
                <a:lnTo>
                  <a:pt x="2725366" y="0"/>
                </a:lnTo>
                <a:lnTo>
                  <a:pt x="2725366" y="1817819"/>
                </a:lnTo>
                <a:lnTo>
                  <a:pt x="0" y="181781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6059" tIns="199136" rIns="199136" bIns="199136" numCol="1" spcCol="1270" anchor="ctr" anchorCtr="0">
            <a:noAutofit/>
          </a:bodyPr>
          <a:lstStyle/>
          <a:p>
            <a:pPr lvl="0" algn="l"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Trích trong: Sương khói quê nhà</a:t>
            </a:r>
            <a:r>
              <a:rPr lang="en-US" sz="2800" kern="1200" dirty="0" smtClean="0">
                <a:latin typeface="Times New Roman" panose="02020603050405020304" pitchFamily="18" charset="0"/>
                <a:cs typeface="Times New Roman" panose="02020603050405020304" pitchFamily="18" charset="0"/>
              </a:rPr>
              <a:t>, 2012</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1385136" y="2063436"/>
            <a:ext cx="1770790" cy="1177799"/>
          </a:xfrm>
          <a:custGeom>
            <a:avLst/>
            <a:gdLst>
              <a:gd name="connsiteX0" fmla="*/ 0 w 1816911"/>
              <a:gd name="connsiteY0" fmla="*/ 908456 h 1816911"/>
              <a:gd name="connsiteX1" fmla="*/ 908456 w 1816911"/>
              <a:gd name="connsiteY1" fmla="*/ 0 h 1816911"/>
              <a:gd name="connsiteX2" fmla="*/ 1816912 w 1816911"/>
              <a:gd name="connsiteY2" fmla="*/ 908456 h 1816911"/>
              <a:gd name="connsiteX3" fmla="*/ 908456 w 1816911"/>
              <a:gd name="connsiteY3" fmla="*/ 1816912 h 1816911"/>
              <a:gd name="connsiteX4" fmla="*/ 0 w 1816911"/>
              <a:gd name="connsiteY4" fmla="*/ 908456 h 1816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911" h="1816911">
                <a:moveTo>
                  <a:pt x="0" y="908456"/>
                </a:moveTo>
                <a:cubicBezTo>
                  <a:pt x="0" y="406730"/>
                  <a:pt x="406730" y="0"/>
                  <a:pt x="908456" y="0"/>
                </a:cubicBezTo>
                <a:cubicBezTo>
                  <a:pt x="1410182" y="0"/>
                  <a:pt x="1816912" y="406730"/>
                  <a:pt x="1816912" y="908456"/>
                </a:cubicBezTo>
                <a:cubicBezTo>
                  <a:pt x="1816912" y="1410182"/>
                  <a:pt x="1410182" y="1816912"/>
                  <a:pt x="908456" y="1816912"/>
                </a:cubicBezTo>
                <a:cubicBezTo>
                  <a:pt x="406730" y="1816912"/>
                  <a:pt x="0" y="1410182"/>
                  <a:pt x="0" y="90845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6080" tIns="266080" rIns="266080" bIns="2660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 </a:t>
            </a:r>
            <a:r>
              <a:rPr lang="vi-VN" sz="2800" b="1" kern="1200" dirty="0" smtClean="0">
                <a:latin typeface="Times New Roman" panose="02020603050405020304" pitchFamily="18" charset="0"/>
                <a:cs typeface="Times New Roman" panose="02020603050405020304" pitchFamily="18" charset="0"/>
              </a:rPr>
              <a:t>Xuất xứ</a:t>
            </a:r>
            <a:r>
              <a:rPr lang="vi-VN"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7442091" y="2431861"/>
            <a:ext cx="3352072" cy="1886358"/>
          </a:xfrm>
          <a:custGeom>
            <a:avLst/>
            <a:gdLst>
              <a:gd name="connsiteX0" fmla="*/ 0 w 2725366"/>
              <a:gd name="connsiteY0" fmla="*/ 0 h 1817819"/>
              <a:gd name="connsiteX1" fmla="*/ 2725366 w 2725366"/>
              <a:gd name="connsiteY1" fmla="*/ 0 h 1817819"/>
              <a:gd name="connsiteX2" fmla="*/ 2725366 w 2725366"/>
              <a:gd name="connsiteY2" fmla="*/ 1817819 h 1817819"/>
              <a:gd name="connsiteX3" fmla="*/ 0 w 2725366"/>
              <a:gd name="connsiteY3" fmla="*/ 1817819 h 1817819"/>
              <a:gd name="connsiteX4" fmla="*/ 0 w 2725366"/>
              <a:gd name="connsiteY4" fmla="*/ 0 h 181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366" h="1817819">
                <a:moveTo>
                  <a:pt x="0" y="0"/>
                </a:moveTo>
                <a:lnTo>
                  <a:pt x="2725366" y="0"/>
                </a:lnTo>
                <a:lnTo>
                  <a:pt x="2725366" y="1817819"/>
                </a:lnTo>
                <a:lnTo>
                  <a:pt x="0" y="181781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6059" tIns="199136" rIns="199136" bIns="199136" numCol="1" spcCol="1270" anchor="t" anchorCtr="0">
            <a:noAutofit/>
          </a:bodyPr>
          <a:lstStyle/>
          <a:p>
            <a:pPr lvl="0" algn="l"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Truyện ngắn</a:t>
            </a: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15000"/>
              </a:spcAft>
              <a:buChar char="••"/>
            </a:pP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xưng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tôi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7442091" y="4405872"/>
            <a:ext cx="3352071" cy="795092"/>
          </a:xfrm>
          <a:custGeom>
            <a:avLst/>
            <a:gdLst>
              <a:gd name="connsiteX0" fmla="*/ 0 w 2725366"/>
              <a:gd name="connsiteY0" fmla="*/ 0 h 1817819"/>
              <a:gd name="connsiteX1" fmla="*/ 2725366 w 2725366"/>
              <a:gd name="connsiteY1" fmla="*/ 0 h 1817819"/>
              <a:gd name="connsiteX2" fmla="*/ 2725366 w 2725366"/>
              <a:gd name="connsiteY2" fmla="*/ 1817819 h 1817819"/>
              <a:gd name="connsiteX3" fmla="*/ 0 w 2725366"/>
              <a:gd name="connsiteY3" fmla="*/ 1817819 h 1817819"/>
              <a:gd name="connsiteX4" fmla="*/ 0 w 2725366"/>
              <a:gd name="connsiteY4" fmla="*/ 0 h 181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366" h="1817819">
                <a:moveTo>
                  <a:pt x="0" y="0"/>
                </a:moveTo>
                <a:lnTo>
                  <a:pt x="2725366" y="0"/>
                </a:lnTo>
                <a:lnTo>
                  <a:pt x="2725366" y="1817819"/>
                </a:lnTo>
                <a:lnTo>
                  <a:pt x="0" y="181781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6059" tIns="312928" rIns="312928" bIns="312928" numCol="1" spcCol="1270" anchor="ctr" anchorCtr="0">
            <a:noAutofit/>
          </a:bodyPr>
          <a:lstStyle/>
          <a:p>
            <a:pPr lvl="0" algn="l" defTabSz="19558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PTBĐ: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6156806" y="2063436"/>
            <a:ext cx="1777344" cy="1177799"/>
          </a:xfrm>
          <a:custGeom>
            <a:avLst/>
            <a:gdLst>
              <a:gd name="connsiteX0" fmla="*/ 0 w 1816911"/>
              <a:gd name="connsiteY0" fmla="*/ 908456 h 1816911"/>
              <a:gd name="connsiteX1" fmla="*/ 908456 w 1816911"/>
              <a:gd name="connsiteY1" fmla="*/ 0 h 1816911"/>
              <a:gd name="connsiteX2" fmla="*/ 1816912 w 1816911"/>
              <a:gd name="connsiteY2" fmla="*/ 908456 h 1816911"/>
              <a:gd name="connsiteX3" fmla="*/ 908456 w 1816911"/>
              <a:gd name="connsiteY3" fmla="*/ 1816912 h 1816911"/>
              <a:gd name="connsiteX4" fmla="*/ 0 w 1816911"/>
              <a:gd name="connsiteY4" fmla="*/ 908456 h 1816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911" h="1816911">
                <a:moveTo>
                  <a:pt x="0" y="908456"/>
                </a:moveTo>
                <a:cubicBezTo>
                  <a:pt x="0" y="406730"/>
                  <a:pt x="406730" y="0"/>
                  <a:pt x="908456" y="0"/>
                </a:cubicBezTo>
                <a:cubicBezTo>
                  <a:pt x="1410182" y="0"/>
                  <a:pt x="1816912" y="406730"/>
                  <a:pt x="1816912" y="908456"/>
                </a:cubicBezTo>
                <a:cubicBezTo>
                  <a:pt x="1816912" y="1410182"/>
                  <a:pt x="1410182" y="1816912"/>
                  <a:pt x="908456" y="1816912"/>
                </a:cubicBezTo>
                <a:cubicBezTo>
                  <a:pt x="406730" y="1816912"/>
                  <a:pt x="0" y="1410182"/>
                  <a:pt x="0" y="90845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6080" tIns="266080" rIns="266080" bIns="2660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c. </a:t>
            </a:r>
            <a:r>
              <a:rPr lang="vi-VN" sz="2800" b="1" kern="1200" dirty="0" smtClean="0">
                <a:latin typeface="Times New Roman" panose="02020603050405020304" pitchFamily="18" charset="0"/>
                <a:cs typeface="Times New Roman" panose="02020603050405020304" pitchFamily="18" charset="0"/>
              </a:rPr>
              <a:t>Thể loại</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111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437063" y="77654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a:t>
            </a: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95185" y="114286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95185" y="1595501"/>
            <a:ext cx="2231701"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d. </a:t>
            </a:r>
            <a:r>
              <a:rPr lang="en-US" sz="2800" b="1" dirty="0" err="1">
                <a:latin typeface="Times New Roman" panose="02020603050405020304" pitchFamily="18" charset="0"/>
                <a:ea typeface="Times New Roman" panose="02020603050405020304" pitchFamily="18" charset="0"/>
              </a:rPr>
              <a:t>Cốt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truyện</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0400" y="2085098"/>
            <a:ext cx="10858500" cy="3323987"/>
          </a:xfrm>
          <a:prstGeom prst="rect">
            <a:avLst/>
          </a:prstGeom>
        </p:spPr>
        <p:txBody>
          <a:bodyPr>
            <a:spAutoFit/>
          </a:bodyPr>
          <a:lstStyle/>
          <a:p>
            <a:pPr algn="just">
              <a:lnSpc>
                <a:spcPct val="150000"/>
              </a:lnSpc>
              <a:spcAft>
                <a:spcPts val="0"/>
              </a:spcAft>
            </a:pPr>
            <a:r>
              <a:rPr lang="vi-VN" sz="2800" dirty="0">
                <a:latin typeface="Times New Roman" panose="02020603050405020304" pitchFamily="18" charset="0"/>
                <a:ea typeface="Times New Roman" panose="02020603050405020304" pitchFamily="18" charset="0"/>
              </a:rPr>
              <a:t>- Nhân vật: Lợi (chính), tôi, bạn của tôi và Lợi, thầy Phu, con dế lửa</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cậu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ghen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đùa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bị</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đám</a:t>
            </a:r>
            <a:r>
              <a:rPr lang="en-US" sz="2800" dirty="0">
                <a:latin typeface="Times New Roman" panose="02020603050405020304" pitchFamily="18" charset="0"/>
                <a:ea typeface="Times New Roman" panose="02020603050405020304" pitchFamily="18" charset="0"/>
              </a:rPr>
              <a:t> tang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ân</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hận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0482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437063" y="77654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a:t>
            </a: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95185" y="114286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95185" y="1595501"/>
            <a:ext cx="223170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Cốt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12"/>
          <p:cNvSpPr/>
          <p:nvPr/>
        </p:nvSpPr>
        <p:spPr>
          <a:xfrm>
            <a:off x="5074519" y="1614001"/>
            <a:ext cx="2111797"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a:r>
              <a:rPr lang="en-US" sz="2400" b="1" cap="none" spc="0" dirty="0" smtClean="0">
                <a:ln w="6600">
                  <a:solidFill>
                    <a:schemeClr val="accent2"/>
                  </a:solidFill>
                  <a:prstDash val="solid"/>
                </a:ln>
                <a:solidFill>
                  <a:srgbClr val="FFFFFF"/>
                </a:solidFill>
                <a:effectLst>
                  <a:outerShdw dist="38100" dir="2700000" algn="tl" rotWithShape="0">
                    <a:schemeClr val="accent2"/>
                  </a:outerShdw>
                </a:effectLst>
              </a:rPr>
              <a:t>SỰ VIỆC CHÍNH</a:t>
            </a:r>
            <a:endParaRPr lang="en-US" sz="2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4" name="Rectangle 13"/>
          <p:cNvSpPr/>
          <p:nvPr/>
        </p:nvSpPr>
        <p:spPr>
          <a:xfrm>
            <a:off x="600991" y="2374428"/>
            <a:ext cx="2066030" cy="37856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en-US" sz="1300"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1) </a:t>
            </a:r>
            <a:r>
              <a:rPr lang="en-US" sz="2400" i="1" dirty="0" err="1">
                <a:latin typeface="Times New Roman" panose="02020603050405020304" pitchFamily="18" charset="0"/>
                <a:ea typeface="Times New Roman" panose="02020603050405020304" pitchFamily="18" charset="0"/>
              </a:rPr>
              <a:t>Âm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thanh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tiếng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vang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buổi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tối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mưa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khiến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nhân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vật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nhớ</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về</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cậu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chuyện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chú</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lửa</a:t>
            </a:r>
            <a:r>
              <a:rPr lang="en-US" sz="2400" i="1"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2748274" y="2374428"/>
            <a:ext cx="1736960" cy="37856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vi-VN" sz="2400" i="1"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2</a:t>
            </a:r>
            <a:r>
              <a:rPr lang="vi-VN" sz="2400" i="1" dirty="0">
                <a:latin typeface="Times New Roman" panose="02020603050405020304" pitchFamily="18" charset="0"/>
                <a:ea typeface="Times New Roman" panose="02020603050405020304" pitchFamily="18" charset="0"/>
              </a:rPr>
              <a:t>) Lợi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vốn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người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nhân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vật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a:t>
            </a:r>
            <a:r>
              <a:rPr lang="vi-VN" sz="2400" i="1" dirty="0">
                <a:latin typeface="Times New Roman" panose="02020603050405020304" pitchFamily="18" charset="0"/>
                <a:ea typeface="Times New Roman" panose="02020603050405020304" pitchFamily="18" charset="0"/>
              </a:rPr>
              <a:t> luôn chỉ nghĩ đến chuyện thu vén cá nhân, chỉ làm khi có lợi ích</a:t>
            </a:r>
            <a:endParaRPr lang="en-US" sz="24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4566487" y="2374428"/>
            <a:ext cx="1320864" cy="37856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vi-VN" sz="2400" i="1"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3</a:t>
            </a:r>
            <a:r>
              <a:rPr lang="vi-VN" sz="2400" i="1" dirty="0">
                <a:latin typeface="Times New Roman" panose="02020603050405020304" pitchFamily="18" charset="0"/>
                <a:ea typeface="Times New Roman" panose="02020603050405020304" pitchFamily="18" charset="0"/>
              </a:rPr>
              <a:t>) Lợi bắt được con dế lửa và giữ khư khư, không đổi cho bất kì </a:t>
            </a:r>
            <a:r>
              <a:rPr lang="vi-VN" sz="2400" i="1" dirty="0" smtClean="0">
                <a:latin typeface="Times New Roman" panose="02020603050405020304" pitchFamily="18" charset="0"/>
                <a:ea typeface="Times New Roman" panose="02020603050405020304" pitchFamily="18" charset="0"/>
              </a:rPr>
              <a:t>ai</a:t>
            </a:r>
            <a:endParaRPr lang="en-US" sz="2400" i="1" dirty="0" smtClean="0">
              <a:latin typeface="Times New Roman" panose="02020603050405020304" pitchFamily="18" charset="0"/>
              <a:ea typeface="Times New Roman" panose="02020603050405020304" pitchFamily="18" charset="0"/>
            </a:endParaRPr>
          </a:p>
          <a:p>
            <a:pPr algn="just">
              <a:spcAft>
                <a:spcPts val="0"/>
              </a:spcAft>
            </a:pPr>
            <a:endParaRPr lang="en-US" sz="24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5968604" y="2374428"/>
            <a:ext cx="1344805" cy="37856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vi-VN" sz="2400" i="1"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4</a:t>
            </a:r>
            <a:r>
              <a:rPr lang="vi-VN" sz="2400" i="1" dirty="0">
                <a:latin typeface="Times New Roman" panose="02020603050405020304" pitchFamily="18" charset="0"/>
                <a:ea typeface="Times New Roman" panose="02020603050405020304" pitchFamily="18" charset="0"/>
              </a:rPr>
              <a:t>) Lũ bạn đâm ghét Lợi, bày trò khiến Lợi phải nộp con dế lửa cho thầy </a:t>
            </a:r>
            <a:r>
              <a:rPr lang="vi-VN" sz="2400" i="1" dirty="0" smtClean="0">
                <a:latin typeface="Times New Roman" panose="02020603050405020304" pitchFamily="18" charset="0"/>
                <a:ea typeface="Times New Roman" panose="02020603050405020304" pitchFamily="18" charset="0"/>
              </a:rPr>
              <a:t>Phu</a:t>
            </a:r>
            <a:endParaRPr lang="en-US" sz="2400" i="1" dirty="0" smtClean="0">
              <a:latin typeface="Times New Roman" panose="02020603050405020304" pitchFamily="18" charset="0"/>
              <a:ea typeface="Times New Roman" panose="02020603050405020304" pitchFamily="18" charset="0"/>
            </a:endParaRPr>
          </a:p>
          <a:p>
            <a:pPr algn="just">
              <a:spcAft>
                <a:spcPts val="0"/>
              </a:spcAft>
            </a:pPr>
            <a:endParaRPr lang="en-US" sz="2400" dirty="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7394662" y="2374428"/>
            <a:ext cx="1387253" cy="37856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vi-VN" sz="2400" i="1"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5</a:t>
            </a:r>
            <a:r>
              <a:rPr lang="vi-VN" sz="2400" i="1" dirty="0">
                <a:latin typeface="Times New Roman" panose="02020603050405020304" pitchFamily="18" charset="0"/>
                <a:ea typeface="Times New Roman" panose="02020603050405020304" pitchFamily="18" charset="0"/>
              </a:rPr>
              <a:t>) Con dế lửa bị chết khiến Lợi và đám bạn thảng </a:t>
            </a:r>
            <a:r>
              <a:rPr lang="vi-VN" sz="2400" i="1" dirty="0" smtClean="0">
                <a:latin typeface="Times New Roman" panose="02020603050405020304" pitchFamily="18" charset="0"/>
                <a:ea typeface="Times New Roman" panose="02020603050405020304" pitchFamily="18" charset="0"/>
              </a:rPr>
              <a:t>thốt</a:t>
            </a:r>
            <a:endParaRPr lang="en-US" sz="2400" i="1" dirty="0" smtClean="0">
              <a:latin typeface="Times New Roman" panose="02020603050405020304" pitchFamily="18" charset="0"/>
              <a:ea typeface="Times New Roman" panose="02020603050405020304" pitchFamily="18" charset="0"/>
            </a:endParaRPr>
          </a:p>
          <a:p>
            <a:pPr algn="just">
              <a:spcAft>
                <a:spcPts val="0"/>
              </a:spcAft>
            </a:pPr>
            <a:endParaRPr lang="en-US" sz="2400" dirty="0" smtClean="0">
              <a:effectLst/>
              <a:latin typeface="Times New Roman" panose="02020603050405020304" pitchFamily="18" charset="0"/>
              <a:ea typeface="Times New Roman" panose="02020603050405020304" pitchFamily="18" charset="0"/>
            </a:endParaRPr>
          </a:p>
          <a:p>
            <a:pPr algn="just">
              <a:spcAft>
                <a:spcPts val="0"/>
              </a:spcAft>
            </a:pPr>
            <a:endParaRPr lang="en-US" sz="2400"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8863168" y="2374428"/>
            <a:ext cx="1342694" cy="37240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marR="30480" algn="just">
              <a:spcAft>
                <a:spcPts val="1200"/>
              </a:spcAft>
            </a:pPr>
            <a:r>
              <a:rPr lang="vi-VN" sz="2400" i="1" dirty="0">
                <a:latin typeface="Times New Roman" panose="02020603050405020304" pitchFamily="18" charset="0"/>
                <a:ea typeface="Calibri" panose="020F0502020204030204" pitchFamily="34" charset="0"/>
              </a:rPr>
              <a:t>(</a:t>
            </a:r>
            <a:r>
              <a:rPr lang="en-US" sz="2400" i="1" dirty="0">
                <a:latin typeface="Times New Roman" panose="02020603050405020304" pitchFamily="18" charset="0"/>
                <a:ea typeface="Calibri" panose="020F0502020204030204" pitchFamily="34" charset="0"/>
              </a:rPr>
              <a:t>6</a:t>
            </a:r>
            <a:r>
              <a:rPr lang="vi-VN" sz="2400" i="1" dirty="0">
                <a:latin typeface="Times New Roman" panose="02020603050405020304" pitchFamily="18" charset="0"/>
                <a:ea typeface="Calibri" panose="020F0502020204030204" pitchFamily="34" charset="0"/>
              </a:rPr>
              <a:t>) Lợi cùng các bạn chôn con dế, thầy Phu xin lỗi </a:t>
            </a:r>
            <a:r>
              <a:rPr lang="vi-VN" sz="2400" i="1" dirty="0" smtClean="0">
                <a:latin typeface="Times New Roman" panose="02020603050405020304" pitchFamily="18" charset="0"/>
                <a:ea typeface="Calibri" panose="020F0502020204030204" pitchFamily="34" charset="0"/>
              </a:rPr>
              <a:t>Lợi</a:t>
            </a:r>
            <a:endParaRPr lang="en-US" sz="2400" i="1" dirty="0" smtClean="0">
              <a:latin typeface="Times New Roman" panose="02020603050405020304" pitchFamily="18" charset="0"/>
              <a:ea typeface="Calibri" panose="020F0502020204030204" pitchFamily="34" charset="0"/>
            </a:endParaRPr>
          </a:p>
          <a:p>
            <a:pPr marR="30480" algn="just">
              <a:spcAft>
                <a:spcPts val="1200"/>
              </a:spcAft>
            </a:pPr>
            <a:endParaRPr lang="en-US" sz="2400" i="1" dirty="0" smtClean="0">
              <a:latin typeface="Times New Roman" panose="02020603050405020304" pitchFamily="18" charset="0"/>
              <a:ea typeface="Calibri" panose="020F0502020204030204" pitchFamily="34" charset="0"/>
            </a:endParaRPr>
          </a:p>
          <a:p>
            <a:pPr marR="30480" algn="just">
              <a:spcAft>
                <a:spcPts val="1200"/>
              </a:spcAft>
            </a:pPr>
            <a:endParaRPr lang="en-US" sz="2400" i="1" dirty="0" smtClean="0">
              <a:latin typeface="Times New Roman" panose="02020603050405020304" pitchFamily="18" charset="0"/>
              <a:ea typeface="Calibri" panose="020F0502020204030204" pitchFamily="34" charset="0"/>
            </a:endParaRPr>
          </a:p>
        </p:txBody>
      </p:sp>
      <p:sp>
        <p:nvSpPr>
          <p:cNvPr id="21" name="Rectangle 20"/>
          <p:cNvSpPr/>
          <p:nvPr/>
        </p:nvSpPr>
        <p:spPr>
          <a:xfrm>
            <a:off x="10287113" y="2374428"/>
            <a:ext cx="1353503" cy="37856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marR="30480" algn="just">
              <a:spcAft>
                <a:spcPts val="1200"/>
              </a:spcAft>
            </a:pPr>
            <a:r>
              <a:rPr lang="en-US" sz="2400" i="1" dirty="0">
                <a:latin typeface="Times New Roman" panose="02020603050405020304" pitchFamily="18" charset="0"/>
                <a:ea typeface="Calibri" panose="020F0502020204030204" pitchFamily="34" charset="0"/>
              </a:rPr>
              <a:t>(7)</a:t>
            </a:r>
            <a:r>
              <a:rPr lang="en-US" sz="2400" i="1" dirty="0" err="1">
                <a:latin typeface="Times New Roman" panose="02020603050405020304" pitchFamily="18" charset="0"/>
                <a:ea typeface="Calibri" panose="020F0502020204030204" pitchFamily="34" charset="0"/>
              </a:rPr>
              <a:t>Giờ</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đây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thầy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Phu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đã</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mất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bạn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bè</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mỗi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người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lập</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nghiệp</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một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phương</a:t>
            </a:r>
            <a:r>
              <a:rPr lang="en-US" sz="2400" i="1" dirty="0" smtClean="0">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64692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437063" y="77654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a:t>
            </a: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95185" y="114286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60400" y="1630723"/>
            <a:ext cx="2735364" cy="523220"/>
          </a:xfrm>
          <a:prstGeom prst="rect">
            <a:avLst/>
          </a:prstGeom>
        </p:spPr>
        <p:txBody>
          <a:bodyPr wrap="none">
            <a:spAutoFit/>
          </a:bodyPr>
          <a:lstStyle/>
          <a:p>
            <a:pPr marR="30480" algn="just">
              <a:spcAft>
                <a:spcPts val="1200"/>
              </a:spcAft>
            </a:pPr>
            <a:r>
              <a:rPr lang="en-US" sz="2800" b="1" dirty="0">
                <a:latin typeface="Times New Roman" panose="02020603050405020304" pitchFamily="18" charset="0"/>
                <a:ea typeface="Calibri" panose="020F0502020204030204" pitchFamily="34" charset="0"/>
              </a:rPr>
              <a:t>e. </a:t>
            </a:r>
            <a:r>
              <a:rPr lang="en-US" sz="2800" b="1" dirty="0" err="1">
                <a:latin typeface="Times New Roman" panose="02020603050405020304" pitchFamily="18" charset="0"/>
                <a:ea typeface="Calibri" panose="020F0502020204030204" pitchFamily="34" charset="0"/>
              </a:rPr>
              <a:t>Bố</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cục</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phần</a:t>
            </a:r>
            <a:endParaRPr lang="en-US" sz="2800" dirty="0">
              <a:effectLst/>
              <a:latin typeface="Times New Roman" panose="02020603050405020304" pitchFamily="18" charset="0"/>
              <a:ea typeface="Calibri" panose="020F0502020204030204" pitchFamily="34" charset="0"/>
            </a:endParaRPr>
          </a:p>
        </p:txBody>
      </p:sp>
      <p:sp>
        <p:nvSpPr>
          <p:cNvPr id="22" name="Freeform 21"/>
          <p:cNvSpPr/>
          <p:nvPr/>
        </p:nvSpPr>
        <p:spPr>
          <a:xfrm>
            <a:off x="4321277" y="2093685"/>
            <a:ext cx="2650921" cy="3897054"/>
          </a:xfrm>
          <a:custGeom>
            <a:avLst/>
            <a:gdLst>
              <a:gd name="connsiteX0" fmla="*/ 1117036 w 3245175"/>
              <a:gd name="connsiteY0" fmla="*/ 3274142 h 3392129"/>
              <a:gd name="connsiteX1" fmla="*/ 1317354 w 3245175"/>
              <a:gd name="connsiteY1" fmla="*/ 3309433 h 3392129"/>
              <a:gd name="connsiteX2" fmla="*/ 1336665 w 3245175"/>
              <a:gd name="connsiteY2" fmla="*/ 3314283 h 3392129"/>
              <a:gd name="connsiteX3" fmla="*/ 1334455 w 3245175"/>
              <a:gd name="connsiteY3" fmla="*/ 3329013 h 3392129"/>
              <a:gd name="connsiteX4" fmla="*/ 1353010 w 3245175"/>
              <a:gd name="connsiteY4" fmla="*/ 3392129 h 3392129"/>
              <a:gd name="connsiteX5" fmla="*/ 2018507 w 3245175"/>
              <a:gd name="connsiteY5" fmla="*/ 1235716 h 3392129"/>
              <a:gd name="connsiteX6" fmla="*/ 2010288 w 3245175"/>
              <a:gd name="connsiteY6" fmla="*/ 1237301 h 3392129"/>
              <a:gd name="connsiteX7" fmla="*/ 2016405 w 3245175"/>
              <a:gd name="connsiteY7" fmla="*/ 1236096 h 3392129"/>
              <a:gd name="connsiteX8" fmla="*/ 2018507 w 3245175"/>
              <a:gd name="connsiteY8" fmla="*/ 1235716 h 3392129"/>
              <a:gd name="connsiteX9" fmla="*/ 2366104 w 3245175"/>
              <a:gd name="connsiteY9" fmla="*/ 1072037 h 3392129"/>
              <a:gd name="connsiteX10" fmla="*/ 2363662 w 3245175"/>
              <a:gd name="connsiteY10" fmla="*/ 1073446 h 3392129"/>
              <a:gd name="connsiteX11" fmla="*/ 2365611 w 3245175"/>
              <a:gd name="connsiteY11" fmla="*/ 1072123 h 3392129"/>
              <a:gd name="connsiteX12" fmla="*/ 2366104 w 3245175"/>
              <a:gd name="connsiteY12" fmla="*/ 1072037 h 3392129"/>
              <a:gd name="connsiteX13" fmla="*/ 839131 w 3245175"/>
              <a:gd name="connsiteY13" fmla="*/ 686227 h 3392129"/>
              <a:gd name="connsiteX14" fmla="*/ 840954 w 3245175"/>
              <a:gd name="connsiteY14" fmla="*/ 691961 h 3392129"/>
              <a:gd name="connsiteX15" fmla="*/ 839604 w 3245175"/>
              <a:gd name="connsiteY15" fmla="*/ 687861 h 3392129"/>
              <a:gd name="connsiteX16" fmla="*/ 1193009 w 3245175"/>
              <a:gd name="connsiteY16" fmla="*/ 0 h 3392129"/>
              <a:gd name="connsiteX17" fmla="*/ 1314399 w 3245175"/>
              <a:gd name="connsiteY17" fmla="*/ 0 h 3392129"/>
              <a:gd name="connsiteX18" fmla="*/ 1331585 w 3245175"/>
              <a:gd name="connsiteY18" fmla="*/ 19570 h 3392129"/>
              <a:gd name="connsiteX19" fmla="*/ 1382507 w 3245175"/>
              <a:gd name="connsiteY19" fmla="*/ 73742 h 3392129"/>
              <a:gd name="connsiteX20" fmla="*/ 1529991 w 3245175"/>
              <a:gd name="connsiteY20" fmla="*/ 117987 h 3392129"/>
              <a:gd name="connsiteX21" fmla="*/ 1677475 w 3245175"/>
              <a:gd name="connsiteY21" fmla="*/ 162232 h 3392129"/>
              <a:gd name="connsiteX22" fmla="*/ 1721720 w 3245175"/>
              <a:gd name="connsiteY22" fmla="*/ 221225 h 3392129"/>
              <a:gd name="connsiteX23" fmla="*/ 1765965 w 3245175"/>
              <a:gd name="connsiteY23" fmla="*/ 250722 h 3392129"/>
              <a:gd name="connsiteX24" fmla="*/ 1780713 w 3245175"/>
              <a:gd name="connsiteY24" fmla="*/ 353961 h 3392129"/>
              <a:gd name="connsiteX25" fmla="*/ 1765965 w 3245175"/>
              <a:gd name="connsiteY25" fmla="*/ 398206 h 3392129"/>
              <a:gd name="connsiteX26" fmla="*/ 1736468 w 3245175"/>
              <a:gd name="connsiteY26" fmla="*/ 516193 h 3392129"/>
              <a:gd name="connsiteX27" fmla="*/ 1706971 w 3245175"/>
              <a:gd name="connsiteY27" fmla="*/ 560438 h 3392129"/>
              <a:gd name="connsiteX28" fmla="*/ 1692223 w 3245175"/>
              <a:gd name="connsiteY28" fmla="*/ 604684 h 3392129"/>
              <a:gd name="connsiteX29" fmla="*/ 1662726 w 3245175"/>
              <a:gd name="connsiteY29" fmla="*/ 663677 h 3392129"/>
              <a:gd name="connsiteX30" fmla="*/ 1633230 w 3245175"/>
              <a:gd name="connsiteY30" fmla="*/ 825909 h 3392129"/>
              <a:gd name="connsiteX31" fmla="*/ 1662726 w 3245175"/>
              <a:gd name="connsiteY31" fmla="*/ 914400 h 3392129"/>
              <a:gd name="connsiteX32" fmla="*/ 1721720 w 3245175"/>
              <a:gd name="connsiteY32" fmla="*/ 973393 h 3392129"/>
              <a:gd name="connsiteX33" fmla="*/ 1780713 w 3245175"/>
              <a:gd name="connsiteY33" fmla="*/ 1002890 h 3392129"/>
              <a:gd name="connsiteX34" fmla="*/ 1839707 w 3245175"/>
              <a:gd name="connsiteY34" fmla="*/ 1047135 h 3392129"/>
              <a:gd name="connsiteX35" fmla="*/ 1913449 w 3245175"/>
              <a:gd name="connsiteY35" fmla="*/ 1091380 h 3392129"/>
              <a:gd name="connsiteX36" fmla="*/ 1987191 w 3245175"/>
              <a:gd name="connsiteY36" fmla="*/ 1017638 h 3392129"/>
              <a:gd name="connsiteX37" fmla="*/ 2031436 w 3245175"/>
              <a:gd name="connsiteY37" fmla="*/ 988142 h 3392129"/>
              <a:gd name="connsiteX38" fmla="*/ 2119926 w 3245175"/>
              <a:gd name="connsiteY38" fmla="*/ 958645 h 3392129"/>
              <a:gd name="connsiteX39" fmla="*/ 2134675 w 3245175"/>
              <a:gd name="connsiteY39" fmla="*/ 914400 h 3392129"/>
              <a:gd name="connsiteX40" fmla="*/ 2178920 w 3245175"/>
              <a:gd name="connsiteY40" fmla="*/ 899651 h 3392129"/>
              <a:gd name="connsiteX41" fmla="*/ 2267410 w 3245175"/>
              <a:gd name="connsiteY41" fmla="*/ 722671 h 3392129"/>
              <a:gd name="connsiteX42" fmla="*/ 2311655 w 3245175"/>
              <a:gd name="connsiteY42" fmla="*/ 693174 h 3392129"/>
              <a:gd name="connsiteX43" fmla="*/ 2326404 w 3245175"/>
              <a:gd name="connsiteY43" fmla="*/ 648929 h 3392129"/>
              <a:gd name="connsiteX44" fmla="*/ 2385397 w 3245175"/>
              <a:gd name="connsiteY44" fmla="*/ 560438 h 3392129"/>
              <a:gd name="connsiteX45" fmla="*/ 2444391 w 3245175"/>
              <a:gd name="connsiteY45" fmla="*/ 530942 h 3392129"/>
              <a:gd name="connsiteX46" fmla="*/ 2591875 w 3245175"/>
              <a:gd name="connsiteY46" fmla="*/ 442451 h 3392129"/>
              <a:gd name="connsiteX47" fmla="*/ 2695113 w 3245175"/>
              <a:gd name="connsiteY47" fmla="*/ 412954 h 3392129"/>
              <a:gd name="connsiteX48" fmla="*/ 2709862 w 3245175"/>
              <a:gd name="connsiteY48" fmla="*/ 486696 h 3392129"/>
              <a:gd name="connsiteX49" fmla="*/ 2680365 w 3245175"/>
              <a:gd name="connsiteY49" fmla="*/ 634180 h 3392129"/>
              <a:gd name="connsiteX50" fmla="*/ 2621371 w 3245175"/>
              <a:gd name="connsiteY50" fmla="*/ 766916 h 3392129"/>
              <a:gd name="connsiteX51" fmla="*/ 2591875 w 3245175"/>
              <a:gd name="connsiteY51" fmla="*/ 811161 h 3392129"/>
              <a:gd name="connsiteX52" fmla="*/ 2562378 w 3245175"/>
              <a:gd name="connsiteY52" fmla="*/ 855406 h 3392129"/>
              <a:gd name="connsiteX53" fmla="*/ 2503384 w 3245175"/>
              <a:gd name="connsiteY53" fmla="*/ 943896 h 3392129"/>
              <a:gd name="connsiteX54" fmla="*/ 2414894 w 3245175"/>
              <a:gd name="connsiteY54" fmla="*/ 1017638 h 3392129"/>
              <a:gd name="connsiteX55" fmla="*/ 2358870 w 3245175"/>
              <a:gd name="connsiteY55" fmla="*/ 1076212 h 3392129"/>
              <a:gd name="connsiteX56" fmla="*/ 2363662 w 3245175"/>
              <a:gd name="connsiteY56" fmla="*/ 1073446 h 3392129"/>
              <a:gd name="connsiteX57" fmla="*/ 2344980 w 3245175"/>
              <a:gd name="connsiteY57" fmla="*/ 1086137 h 3392129"/>
              <a:gd name="connsiteX58" fmla="*/ 2193668 w 3245175"/>
              <a:gd name="connsiteY58" fmla="*/ 1194619 h 3392129"/>
              <a:gd name="connsiteX59" fmla="*/ 2060933 w 3245175"/>
              <a:gd name="connsiteY59" fmla="*/ 1224116 h 3392129"/>
              <a:gd name="connsiteX60" fmla="*/ 2007673 w 3245175"/>
              <a:gd name="connsiteY60" fmla="*/ 1237805 h 3392129"/>
              <a:gd name="connsiteX61" fmla="*/ 2010288 w 3245175"/>
              <a:gd name="connsiteY61" fmla="*/ 1237301 h 3392129"/>
              <a:gd name="connsiteX62" fmla="*/ 1990068 w 3245175"/>
              <a:gd name="connsiteY62" fmla="*/ 1241283 h 3392129"/>
              <a:gd name="connsiteX63" fmla="*/ 1928197 w 3245175"/>
              <a:gd name="connsiteY63" fmla="*/ 1253613 h 3392129"/>
              <a:gd name="connsiteX64" fmla="*/ 1869204 w 3245175"/>
              <a:gd name="connsiteY64" fmla="*/ 1342103 h 3392129"/>
              <a:gd name="connsiteX65" fmla="*/ 1839707 w 3245175"/>
              <a:gd name="connsiteY65" fmla="*/ 1430593 h 3392129"/>
              <a:gd name="connsiteX66" fmla="*/ 1839707 w 3245175"/>
              <a:gd name="connsiteY66" fmla="*/ 1533832 h 3392129"/>
              <a:gd name="connsiteX67" fmla="*/ 1883952 w 3245175"/>
              <a:gd name="connsiteY67" fmla="*/ 1563329 h 3392129"/>
              <a:gd name="connsiteX68" fmla="*/ 2016688 w 3245175"/>
              <a:gd name="connsiteY68" fmla="*/ 1592825 h 3392129"/>
              <a:gd name="connsiteX69" fmla="*/ 2105178 w 3245175"/>
              <a:gd name="connsiteY69" fmla="*/ 1622322 h 3392129"/>
              <a:gd name="connsiteX70" fmla="*/ 2178920 w 3245175"/>
              <a:gd name="connsiteY70" fmla="*/ 1651819 h 3392129"/>
              <a:gd name="connsiteX71" fmla="*/ 2621371 w 3245175"/>
              <a:gd name="connsiteY71" fmla="*/ 1666567 h 3392129"/>
              <a:gd name="connsiteX72" fmla="*/ 2695113 w 3245175"/>
              <a:gd name="connsiteY72" fmla="*/ 1681316 h 3392129"/>
              <a:gd name="connsiteX73" fmla="*/ 2798352 w 3245175"/>
              <a:gd name="connsiteY73" fmla="*/ 1710813 h 3392129"/>
              <a:gd name="connsiteX74" fmla="*/ 2886842 w 3245175"/>
              <a:gd name="connsiteY74" fmla="*/ 1725561 h 3392129"/>
              <a:gd name="connsiteX75" fmla="*/ 2916339 w 3245175"/>
              <a:gd name="connsiteY75" fmla="*/ 1769806 h 3392129"/>
              <a:gd name="connsiteX76" fmla="*/ 3004830 w 3245175"/>
              <a:gd name="connsiteY76" fmla="*/ 1828800 h 3392129"/>
              <a:gd name="connsiteX77" fmla="*/ 3152313 w 3245175"/>
              <a:gd name="connsiteY77" fmla="*/ 1843548 h 3392129"/>
              <a:gd name="connsiteX78" fmla="*/ 3240804 w 3245175"/>
              <a:gd name="connsiteY78" fmla="*/ 1873045 h 3392129"/>
              <a:gd name="connsiteX79" fmla="*/ 3226055 w 3245175"/>
              <a:gd name="connsiteY79" fmla="*/ 1917290 h 3392129"/>
              <a:gd name="connsiteX80" fmla="*/ 3108068 w 3245175"/>
              <a:gd name="connsiteY80" fmla="*/ 1932038 h 3392129"/>
              <a:gd name="connsiteX81" fmla="*/ 2960584 w 3245175"/>
              <a:gd name="connsiteY81" fmla="*/ 1873045 h 3392129"/>
              <a:gd name="connsiteX82" fmla="*/ 2916339 w 3245175"/>
              <a:gd name="connsiteY82" fmla="*/ 1843548 h 3392129"/>
              <a:gd name="connsiteX83" fmla="*/ 2754107 w 3245175"/>
              <a:gd name="connsiteY83" fmla="*/ 1784554 h 3392129"/>
              <a:gd name="connsiteX84" fmla="*/ 2429642 w 3245175"/>
              <a:gd name="connsiteY84" fmla="*/ 1769806 h 3392129"/>
              <a:gd name="connsiteX85" fmla="*/ 2341152 w 3245175"/>
              <a:gd name="connsiteY85" fmla="*/ 1799303 h 3392129"/>
              <a:gd name="connsiteX86" fmla="*/ 2296907 w 3245175"/>
              <a:gd name="connsiteY86" fmla="*/ 1828800 h 3392129"/>
              <a:gd name="connsiteX87" fmla="*/ 2252662 w 3245175"/>
              <a:gd name="connsiteY87" fmla="*/ 1843548 h 3392129"/>
              <a:gd name="connsiteX88" fmla="*/ 2208417 w 3245175"/>
              <a:gd name="connsiteY88" fmla="*/ 1932038 h 3392129"/>
              <a:gd name="connsiteX89" fmla="*/ 2149423 w 3245175"/>
              <a:gd name="connsiteY89" fmla="*/ 2020529 h 3392129"/>
              <a:gd name="connsiteX90" fmla="*/ 2134675 w 3245175"/>
              <a:gd name="connsiteY90" fmla="*/ 2064774 h 3392129"/>
              <a:gd name="connsiteX91" fmla="*/ 2090430 w 3245175"/>
              <a:gd name="connsiteY91" fmla="*/ 2197509 h 3392129"/>
              <a:gd name="connsiteX92" fmla="*/ 2075681 w 3245175"/>
              <a:gd name="connsiteY92" fmla="*/ 2389238 h 3392129"/>
              <a:gd name="connsiteX93" fmla="*/ 2090430 w 3245175"/>
              <a:gd name="connsiteY93" fmla="*/ 2462980 h 3392129"/>
              <a:gd name="connsiteX94" fmla="*/ 2105178 w 3245175"/>
              <a:gd name="connsiteY94" fmla="*/ 2507225 h 3392129"/>
              <a:gd name="connsiteX95" fmla="*/ 2149423 w 3245175"/>
              <a:gd name="connsiteY95" fmla="*/ 2654709 h 3392129"/>
              <a:gd name="connsiteX96" fmla="*/ 2193668 w 3245175"/>
              <a:gd name="connsiteY96" fmla="*/ 2669458 h 3392129"/>
              <a:gd name="connsiteX97" fmla="*/ 2355901 w 3245175"/>
              <a:gd name="connsiteY97" fmla="*/ 2743200 h 3392129"/>
              <a:gd name="connsiteX98" fmla="*/ 2429642 w 3245175"/>
              <a:gd name="connsiteY98" fmla="*/ 2831690 h 3392129"/>
              <a:gd name="connsiteX99" fmla="*/ 2488636 w 3245175"/>
              <a:gd name="connsiteY99" fmla="*/ 2934929 h 3392129"/>
              <a:gd name="connsiteX100" fmla="*/ 2518133 w 3245175"/>
              <a:gd name="connsiteY100" fmla="*/ 3259393 h 3392129"/>
              <a:gd name="connsiteX101" fmla="*/ 2414894 w 3245175"/>
              <a:gd name="connsiteY101" fmla="*/ 3200400 h 3392129"/>
              <a:gd name="connsiteX102" fmla="*/ 2341152 w 3245175"/>
              <a:gd name="connsiteY102" fmla="*/ 3156154 h 3392129"/>
              <a:gd name="connsiteX103" fmla="*/ 2355901 w 3245175"/>
              <a:gd name="connsiteY103" fmla="*/ 3229896 h 3392129"/>
              <a:gd name="connsiteX104" fmla="*/ 2326404 w 3245175"/>
              <a:gd name="connsiteY104" fmla="*/ 3274142 h 3392129"/>
              <a:gd name="connsiteX105" fmla="*/ 2282159 w 3245175"/>
              <a:gd name="connsiteY105" fmla="*/ 3303638 h 3392129"/>
              <a:gd name="connsiteX106" fmla="*/ 1353010 w 3245175"/>
              <a:gd name="connsiteY106" fmla="*/ 3318387 h 3392129"/>
              <a:gd name="connsiteX107" fmla="*/ 1336665 w 3245175"/>
              <a:gd name="connsiteY107" fmla="*/ 3314283 h 3392129"/>
              <a:gd name="connsiteX108" fmla="*/ 1338262 w 3245175"/>
              <a:gd name="connsiteY108" fmla="*/ 3303638 h 3392129"/>
              <a:gd name="connsiteX109" fmla="*/ 1338262 w 3245175"/>
              <a:gd name="connsiteY109" fmla="*/ 2934929 h 3392129"/>
              <a:gd name="connsiteX110" fmla="*/ 1249771 w 3245175"/>
              <a:gd name="connsiteY110" fmla="*/ 2787445 h 3392129"/>
              <a:gd name="connsiteX111" fmla="*/ 1117036 w 3245175"/>
              <a:gd name="connsiteY111" fmla="*/ 2551471 h 3392129"/>
              <a:gd name="connsiteX112" fmla="*/ 836817 w 3245175"/>
              <a:gd name="connsiteY112" fmla="*/ 2344993 h 3392129"/>
              <a:gd name="connsiteX113" fmla="*/ 733578 w 3245175"/>
              <a:gd name="connsiteY113" fmla="*/ 2286000 h 3392129"/>
              <a:gd name="connsiteX114" fmla="*/ 556597 w 3245175"/>
              <a:gd name="connsiteY114" fmla="*/ 2182761 h 3392129"/>
              <a:gd name="connsiteX115" fmla="*/ 482855 w 3245175"/>
              <a:gd name="connsiteY115" fmla="*/ 2109019 h 3392129"/>
              <a:gd name="connsiteX116" fmla="*/ 364868 w 3245175"/>
              <a:gd name="connsiteY116" fmla="*/ 2020529 h 3392129"/>
              <a:gd name="connsiteX117" fmla="*/ 217384 w 3245175"/>
              <a:gd name="connsiteY117" fmla="*/ 1873045 h 3392129"/>
              <a:gd name="connsiteX118" fmla="*/ 202636 w 3245175"/>
              <a:gd name="connsiteY118" fmla="*/ 1828800 h 3392129"/>
              <a:gd name="connsiteX119" fmla="*/ 143642 w 3245175"/>
              <a:gd name="connsiteY119" fmla="*/ 1740309 h 3392129"/>
              <a:gd name="connsiteX120" fmla="*/ 69901 w 3245175"/>
              <a:gd name="connsiteY120" fmla="*/ 1622322 h 3392129"/>
              <a:gd name="connsiteX121" fmla="*/ 25655 w 3245175"/>
              <a:gd name="connsiteY121" fmla="*/ 1578077 h 3392129"/>
              <a:gd name="connsiteX122" fmla="*/ 10907 w 3245175"/>
              <a:gd name="connsiteY122" fmla="*/ 1489587 h 3392129"/>
              <a:gd name="connsiteX123" fmla="*/ 232133 w 3245175"/>
              <a:gd name="connsiteY123" fmla="*/ 1474838 h 3392129"/>
              <a:gd name="connsiteX124" fmla="*/ 305875 w 3245175"/>
              <a:gd name="connsiteY124" fmla="*/ 1504335 h 3392129"/>
              <a:gd name="connsiteX125" fmla="*/ 350120 w 3245175"/>
              <a:gd name="connsiteY125" fmla="*/ 1519084 h 3392129"/>
              <a:gd name="connsiteX126" fmla="*/ 409113 w 3245175"/>
              <a:gd name="connsiteY126" fmla="*/ 1563329 h 3392129"/>
              <a:gd name="connsiteX127" fmla="*/ 497604 w 3245175"/>
              <a:gd name="connsiteY127" fmla="*/ 1592825 h 3392129"/>
              <a:gd name="connsiteX128" fmla="*/ 733578 w 3245175"/>
              <a:gd name="connsiteY128" fmla="*/ 1622322 h 3392129"/>
              <a:gd name="connsiteX129" fmla="*/ 777823 w 3245175"/>
              <a:gd name="connsiteY129" fmla="*/ 1578077 h 3392129"/>
              <a:gd name="connsiteX130" fmla="*/ 822068 w 3245175"/>
              <a:gd name="connsiteY130" fmla="*/ 1563329 h 3392129"/>
              <a:gd name="connsiteX131" fmla="*/ 895810 w 3245175"/>
              <a:gd name="connsiteY131" fmla="*/ 1430593 h 3392129"/>
              <a:gd name="connsiteX132" fmla="*/ 954804 w 3245175"/>
              <a:gd name="connsiteY132" fmla="*/ 1342103 h 3392129"/>
              <a:gd name="connsiteX133" fmla="*/ 969552 w 3245175"/>
              <a:gd name="connsiteY133" fmla="*/ 1297858 h 3392129"/>
              <a:gd name="connsiteX134" fmla="*/ 984301 w 3245175"/>
              <a:gd name="connsiteY134" fmla="*/ 1002890 h 3392129"/>
              <a:gd name="connsiteX135" fmla="*/ 940055 w 3245175"/>
              <a:gd name="connsiteY135" fmla="*/ 914400 h 3392129"/>
              <a:gd name="connsiteX136" fmla="*/ 925307 w 3245175"/>
              <a:gd name="connsiteY136" fmla="*/ 870154 h 3392129"/>
              <a:gd name="connsiteX137" fmla="*/ 895810 w 3245175"/>
              <a:gd name="connsiteY137" fmla="*/ 811161 h 3392129"/>
              <a:gd name="connsiteX138" fmla="*/ 866313 w 3245175"/>
              <a:gd name="connsiteY138" fmla="*/ 722671 h 3392129"/>
              <a:gd name="connsiteX139" fmla="*/ 835771 w 3245175"/>
              <a:gd name="connsiteY139" fmla="*/ 674607 h 3392129"/>
              <a:gd name="connsiteX140" fmla="*/ 839131 w 3245175"/>
              <a:gd name="connsiteY140" fmla="*/ 686227 h 3392129"/>
              <a:gd name="connsiteX141" fmla="*/ 836287 w 3245175"/>
              <a:gd name="connsiteY141" fmla="*/ 677277 h 3392129"/>
              <a:gd name="connsiteX142" fmla="*/ 822068 w 3245175"/>
              <a:gd name="connsiteY142" fmla="*/ 634180 h 3392129"/>
              <a:gd name="connsiteX143" fmla="*/ 763075 w 3245175"/>
              <a:gd name="connsiteY143" fmla="*/ 545690 h 3392129"/>
              <a:gd name="connsiteX144" fmla="*/ 733578 w 3245175"/>
              <a:gd name="connsiteY144" fmla="*/ 486696 h 3392129"/>
              <a:gd name="connsiteX145" fmla="*/ 689333 w 3245175"/>
              <a:gd name="connsiteY145" fmla="*/ 427703 h 3392129"/>
              <a:gd name="connsiteX146" fmla="*/ 659836 w 3245175"/>
              <a:gd name="connsiteY146" fmla="*/ 294967 h 3392129"/>
              <a:gd name="connsiteX147" fmla="*/ 718830 w 3245175"/>
              <a:gd name="connsiteY147" fmla="*/ 206477 h 3392129"/>
              <a:gd name="connsiteX148" fmla="*/ 807320 w 3245175"/>
              <a:gd name="connsiteY148" fmla="*/ 132735 h 3392129"/>
              <a:gd name="connsiteX149" fmla="*/ 851565 w 3245175"/>
              <a:gd name="connsiteY149" fmla="*/ 117987 h 3392129"/>
              <a:gd name="connsiteX150" fmla="*/ 940055 w 3245175"/>
              <a:gd name="connsiteY150" fmla="*/ 88490 h 3392129"/>
              <a:gd name="connsiteX151" fmla="*/ 1072791 w 3245175"/>
              <a:gd name="connsiteY151" fmla="*/ 44245 h 3392129"/>
              <a:gd name="connsiteX152" fmla="*/ 1161281 w 3245175"/>
              <a:gd name="connsiteY152" fmla="*/ 14748 h 339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245175" h="3392129">
                <a:moveTo>
                  <a:pt x="1117036" y="3274142"/>
                </a:moveTo>
                <a:cubicBezTo>
                  <a:pt x="1289389" y="3302867"/>
                  <a:pt x="1251203" y="3292800"/>
                  <a:pt x="1317354" y="3309433"/>
                </a:cubicBezTo>
                <a:lnTo>
                  <a:pt x="1336665" y="3314283"/>
                </a:lnTo>
                <a:lnTo>
                  <a:pt x="1334455" y="3329013"/>
                </a:lnTo>
                <a:cubicBezTo>
                  <a:pt x="1324341" y="3376370"/>
                  <a:pt x="1308726" y="3347845"/>
                  <a:pt x="1353010" y="3392129"/>
                </a:cubicBezTo>
                <a:close/>
                <a:moveTo>
                  <a:pt x="2018507" y="1235716"/>
                </a:moveTo>
                <a:lnTo>
                  <a:pt x="2010288" y="1237301"/>
                </a:lnTo>
                <a:lnTo>
                  <a:pt x="2016405" y="1236096"/>
                </a:lnTo>
                <a:cubicBezTo>
                  <a:pt x="2020517" y="1235298"/>
                  <a:pt x="2020590" y="1235301"/>
                  <a:pt x="2018507" y="1235716"/>
                </a:cubicBezTo>
                <a:close/>
                <a:moveTo>
                  <a:pt x="2366104" y="1072037"/>
                </a:moveTo>
                <a:lnTo>
                  <a:pt x="2363662" y="1073446"/>
                </a:lnTo>
                <a:lnTo>
                  <a:pt x="2365611" y="1072123"/>
                </a:lnTo>
                <a:cubicBezTo>
                  <a:pt x="2368442" y="1070310"/>
                  <a:pt x="2367917" y="1070818"/>
                  <a:pt x="2366104" y="1072037"/>
                </a:cubicBezTo>
                <a:close/>
                <a:moveTo>
                  <a:pt x="839131" y="686227"/>
                </a:moveTo>
                <a:lnTo>
                  <a:pt x="840954" y="691961"/>
                </a:lnTo>
                <a:cubicBezTo>
                  <a:pt x="841310" y="693190"/>
                  <a:pt x="840664" y="691288"/>
                  <a:pt x="839604" y="687861"/>
                </a:cubicBezTo>
                <a:close/>
                <a:moveTo>
                  <a:pt x="1193009" y="0"/>
                </a:moveTo>
                <a:lnTo>
                  <a:pt x="1314399" y="0"/>
                </a:lnTo>
                <a:lnTo>
                  <a:pt x="1331585" y="19570"/>
                </a:lnTo>
                <a:cubicBezTo>
                  <a:pt x="1342144" y="31729"/>
                  <a:pt x="1357637" y="48871"/>
                  <a:pt x="1382507" y="73742"/>
                </a:cubicBezTo>
                <a:cubicBezTo>
                  <a:pt x="1470745" y="109036"/>
                  <a:pt x="1438601" y="101370"/>
                  <a:pt x="1529991" y="117987"/>
                </a:cubicBezTo>
                <a:cubicBezTo>
                  <a:pt x="1580968" y="127256"/>
                  <a:pt x="1635260" y="126048"/>
                  <a:pt x="1677475" y="162232"/>
                </a:cubicBezTo>
                <a:cubicBezTo>
                  <a:pt x="1696138" y="178229"/>
                  <a:pt x="1704339" y="203844"/>
                  <a:pt x="1721720" y="221225"/>
                </a:cubicBezTo>
                <a:cubicBezTo>
                  <a:pt x="1734254" y="233759"/>
                  <a:pt x="1758766" y="234524"/>
                  <a:pt x="1765965" y="250722"/>
                </a:cubicBezTo>
                <a:cubicBezTo>
                  <a:pt x="1780083" y="282488"/>
                  <a:pt x="1775797" y="319548"/>
                  <a:pt x="1780713" y="353961"/>
                </a:cubicBezTo>
                <a:cubicBezTo>
                  <a:pt x="1775797" y="368709"/>
                  <a:pt x="1769735" y="383124"/>
                  <a:pt x="1765965" y="398206"/>
                </a:cubicBezTo>
                <a:cubicBezTo>
                  <a:pt x="1757549" y="431869"/>
                  <a:pt x="1753326" y="482477"/>
                  <a:pt x="1736468" y="516193"/>
                </a:cubicBezTo>
                <a:cubicBezTo>
                  <a:pt x="1728541" y="532047"/>
                  <a:pt x="1714898" y="544584"/>
                  <a:pt x="1706971" y="560438"/>
                </a:cubicBezTo>
                <a:cubicBezTo>
                  <a:pt x="1700019" y="574343"/>
                  <a:pt x="1698347" y="590395"/>
                  <a:pt x="1692223" y="604684"/>
                </a:cubicBezTo>
                <a:cubicBezTo>
                  <a:pt x="1683563" y="624892"/>
                  <a:pt x="1668391" y="642434"/>
                  <a:pt x="1662726" y="663677"/>
                </a:cubicBezTo>
                <a:cubicBezTo>
                  <a:pt x="1648564" y="716785"/>
                  <a:pt x="1643062" y="771832"/>
                  <a:pt x="1633230" y="825909"/>
                </a:cubicBezTo>
                <a:cubicBezTo>
                  <a:pt x="1627668" y="856500"/>
                  <a:pt x="1652894" y="884903"/>
                  <a:pt x="1662726" y="914400"/>
                </a:cubicBezTo>
                <a:cubicBezTo>
                  <a:pt x="1682391" y="934064"/>
                  <a:pt x="1699472" y="956707"/>
                  <a:pt x="1721720" y="973393"/>
                </a:cubicBezTo>
                <a:cubicBezTo>
                  <a:pt x="1739308" y="986584"/>
                  <a:pt x="1762069" y="991238"/>
                  <a:pt x="1780713" y="1002890"/>
                </a:cubicBezTo>
                <a:cubicBezTo>
                  <a:pt x="1801557" y="1015918"/>
                  <a:pt x="1819255" y="1033500"/>
                  <a:pt x="1839707" y="1047135"/>
                </a:cubicBezTo>
                <a:cubicBezTo>
                  <a:pt x="1863558" y="1063036"/>
                  <a:pt x="1885005" y="1087824"/>
                  <a:pt x="1913449" y="1091380"/>
                </a:cubicBezTo>
                <a:cubicBezTo>
                  <a:pt x="1943703" y="1095162"/>
                  <a:pt x="1976602" y="1033521"/>
                  <a:pt x="1987191" y="1017638"/>
                </a:cubicBezTo>
                <a:lnTo>
                  <a:pt x="2031436" y="988142"/>
                </a:lnTo>
                <a:cubicBezTo>
                  <a:pt x="2057306" y="970895"/>
                  <a:pt x="2094625" y="976717"/>
                  <a:pt x="2119926" y="958645"/>
                </a:cubicBezTo>
                <a:cubicBezTo>
                  <a:pt x="2132576" y="949609"/>
                  <a:pt x="2129759" y="929148"/>
                  <a:pt x="2134675" y="914400"/>
                </a:cubicBezTo>
                <a:lnTo>
                  <a:pt x="2178920" y="899651"/>
                </a:lnTo>
                <a:cubicBezTo>
                  <a:pt x="2221804" y="885356"/>
                  <a:pt x="2255957" y="757029"/>
                  <a:pt x="2267410" y="722671"/>
                </a:cubicBezTo>
                <a:cubicBezTo>
                  <a:pt x="2282158" y="712839"/>
                  <a:pt x="2300582" y="707015"/>
                  <a:pt x="2311655" y="693174"/>
                </a:cubicBezTo>
                <a:cubicBezTo>
                  <a:pt x="2321367" y="681035"/>
                  <a:pt x="2321488" y="663677"/>
                  <a:pt x="2326404" y="648929"/>
                </a:cubicBezTo>
                <a:cubicBezTo>
                  <a:pt x="2337615" y="615298"/>
                  <a:pt x="2365733" y="589935"/>
                  <a:pt x="2385397" y="560438"/>
                </a:cubicBezTo>
                <a:cubicBezTo>
                  <a:pt x="2405062" y="550606"/>
                  <a:pt x="2425538" y="542253"/>
                  <a:pt x="2444391" y="530942"/>
                </a:cubicBezTo>
                <a:cubicBezTo>
                  <a:pt x="2531767" y="478517"/>
                  <a:pt x="2513209" y="476165"/>
                  <a:pt x="2591875" y="442451"/>
                </a:cubicBezTo>
                <a:cubicBezTo>
                  <a:pt x="2621492" y="429758"/>
                  <a:pt x="2665183" y="420437"/>
                  <a:pt x="2695113" y="412954"/>
                </a:cubicBezTo>
                <a:cubicBezTo>
                  <a:pt x="2700029" y="437535"/>
                  <a:pt x="2709862" y="461629"/>
                  <a:pt x="2709862" y="486696"/>
                </a:cubicBezTo>
                <a:cubicBezTo>
                  <a:pt x="2709862" y="522854"/>
                  <a:pt x="2690110" y="595201"/>
                  <a:pt x="2680365" y="634180"/>
                </a:cubicBezTo>
                <a:cubicBezTo>
                  <a:pt x="2633621" y="704295"/>
                  <a:pt x="2656473" y="661609"/>
                  <a:pt x="2621371" y="766916"/>
                </a:cubicBezTo>
                <a:cubicBezTo>
                  <a:pt x="2615766" y="783732"/>
                  <a:pt x="2601707" y="796413"/>
                  <a:pt x="2591875" y="811161"/>
                </a:cubicBezTo>
                <a:lnTo>
                  <a:pt x="2562378" y="855406"/>
                </a:lnTo>
                <a:cubicBezTo>
                  <a:pt x="2542713" y="884903"/>
                  <a:pt x="2527231" y="917665"/>
                  <a:pt x="2503384" y="943896"/>
                </a:cubicBezTo>
                <a:cubicBezTo>
                  <a:pt x="2477556" y="972307"/>
                  <a:pt x="2443433" y="991952"/>
                  <a:pt x="2414894" y="1017638"/>
                </a:cubicBezTo>
                <a:cubicBezTo>
                  <a:pt x="2351968" y="1074272"/>
                  <a:pt x="2351908" y="1079296"/>
                  <a:pt x="2358870" y="1076212"/>
                </a:cubicBezTo>
                <a:lnTo>
                  <a:pt x="2363662" y="1073446"/>
                </a:lnTo>
                <a:lnTo>
                  <a:pt x="2344980" y="1086137"/>
                </a:lnTo>
                <a:cubicBezTo>
                  <a:pt x="2321756" y="1102271"/>
                  <a:pt x="2276834" y="1134135"/>
                  <a:pt x="2193668" y="1194619"/>
                </a:cubicBezTo>
                <a:cubicBezTo>
                  <a:pt x="2049805" y="1230584"/>
                  <a:pt x="2229434" y="1186671"/>
                  <a:pt x="2060933" y="1224116"/>
                </a:cubicBezTo>
                <a:cubicBezTo>
                  <a:pt x="1967206" y="1244945"/>
                  <a:pt x="1989624" y="1241198"/>
                  <a:pt x="2007673" y="1237805"/>
                </a:cubicBezTo>
                <a:lnTo>
                  <a:pt x="2010288" y="1237301"/>
                </a:lnTo>
                <a:lnTo>
                  <a:pt x="1990068" y="1241283"/>
                </a:lnTo>
                <a:cubicBezTo>
                  <a:pt x="1975994" y="1244073"/>
                  <a:pt x="1955998" y="1248053"/>
                  <a:pt x="1928197" y="1253613"/>
                </a:cubicBezTo>
                <a:cubicBezTo>
                  <a:pt x="1893435" y="1260566"/>
                  <a:pt x="1888868" y="1312606"/>
                  <a:pt x="1869204" y="1342103"/>
                </a:cubicBezTo>
                <a:cubicBezTo>
                  <a:pt x="1851957" y="1367973"/>
                  <a:pt x="1848641" y="1400812"/>
                  <a:pt x="1839707" y="1430593"/>
                </a:cubicBezTo>
                <a:cubicBezTo>
                  <a:pt x="1829028" y="1466190"/>
                  <a:pt x="1812537" y="1499869"/>
                  <a:pt x="1839707" y="1533832"/>
                </a:cubicBezTo>
                <a:cubicBezTo>
                  <a:pt x="1850780" y="1547673"/>
                  <a:pt x="1869204" y="1553497"/>
                  <a:pt x="1883952" y="1563329"/>
                </a:cubicBezTo>
                <a:cubicBezTo>
                  <a:pt x="1926049" y="1571748"/>
                  <a:pt x="1975036" y="1580329"/>
                  <a:pt x="2016688" y="1592825"/>
                </a:cubicBezTo>
                <a:cubicBezTo>
                  <a:pt x="2046469" y="1601759"/>
                  <a:pt x="2075958" y="1611696"/>
                  <a:pt x="2105178" y="1622322"/>
                </a:cubicBezTo>
                <a:cubicBezTo>
                  <a:pt x="2130058" y="1631369"/>
                  <a:pt x="2152837" y="1647283"/>
                  <a:pt x="2178920" y="1651819"/>
                </a:cubicBezTo>
                <a:cubicBezTo>
                  <a:pt x="2424054" y="1694451"/>
                  <a:pt x="2408304" y="1684323"/>
                  <a:pt x="2621371" y="1666567"/>
                </a:cubicBezTo>
                <a:cubicBezTo>
                  <a:pt x="2645952" y="1671483"/>
                  <a:pt x="2670794" y="1675236"/>
                  <a:pt x="2695113" y="1681316"/>
                </a:cubicBezTo>
                <a:cubicBezTo>
                  <a:pt x="2807539" y="1709422"/>
                  <a:pt x="2660455" y="1683233"/>
                  <a:pt x="2798352" y="1710813"/>
                </a:cubicBezTo>
                <a:cubicBezTo>
                  <a:pt x="2827675" y="1716678"/>
                  <a:pt x="2860095" y="1712188"/>
                  <a:pt x="2886842" y="1725561"/>
                </a:cubicBezTo>
                <a:cubicBezTo>
                  <a:pt x="2902696" y="1733488"/>
                  <a:pt x="2906507" y="1755058"/>
                  <a:pt x="2916339" y="1769806"/>
                </a:cubicBezTo>
                <a:cubicBezTo>
                  <a:pt x="2936004" y="1799303"/>
                  <a:pt x="2975333" y="1809135"/>
                  <a:pt x="3004830" y="1828800"/>
                </a:cubicBezTo>
                <a:lnTo>
                  <a:pt x="3152313" y="1843548"/>
                </a:lnTo>
                <a:cubicBezTo>
                  <a:pt x="3183251" y="1846642"/>
                  <a:pt x="3218818" y="1851059"/>
                  <a:pt x="3240804" y="1873045"/>
                </a:cubicBezTo>
                <a:cubicBezTo>
                  <a:pt x="3251797" y="1884038"/>
                  <a:pt x="3240261" y="1910976"/>
                  <a:pt x="3226055" y="1917290"/>
                </a:cubicBezTo>
                <a:cubicBezTo>
                  <a:pt x="3189836" y="1933387"/>
                  <a:pt x="3147397" y="1927122"/>
                  <a:pt x="3108068" y="1932038"/>
                </a:cubicBezTo>
                <a:cubicBezTo>
                  <a:pt x="3058907" y="1912374"/>
                  <a:pt x="3008659" y="1895233"/>
                  <a:pt x="2960584" y="1873045"/>
                </a:cubicBezTo>
                <a:cubicBezTo>
                  <a:pt x="2944490" y="1865617"/>
                  <a:pt x="2932193" y="1851475"/>
                  <a:pt x="2916339" y="1843548"/>
                </a:cubicBezTo>
                <a:cubicBezTo>
                  <a:pt x="2895542" y="1833150"/>
                  <a:pt x="2771628" y="1786431"/>
                  <a:pt x="2754107" y="1784554"/>
                </a:cubicBezTo>
                <a:cubicBezTo>
                  <a:pt x="2646456" y="1773020"/>
                  <a:pt x="2537797" y="1774722"/>
                  <a:pt x="2429642" y="1769806"/>
                </a:cubicBezTo>
                <a:cubicBezTo>
                  <a:pt x="2429642" y="1769806"/>
                  <a:pt x="2369564" y="1786675"/>
                  <a:pt x="2341152" y="1799303"/>
                </a:cubicBezTo>
                <a:cubicBezTo>
                  <a:pt x="2324954" y="1806502"/>
                  <a:pt x="2311655" y="1818968"/>
                  <a:pt x="2296907" y="1828800"/>
                </a:cubicBezTo>
                <a:cubicBezTo>
                  <a:pt x="2282159" y="1833716"/>
                  <a:pt x="2264801" y="1833837"/>
                  <a:pt x="2252662" y="1843548"/>
                </a:cubicBezTo>
                <a:cubicBezTo>
                  <a:pt x="2226670" y="1864341"/>
                  <a:pt x="2218133" y="1902890"/>
                  <a:pt x="2208417" y="1932038"/>
                </a:cubicBezTo>
                <a:lnTo>
                  <a:pt x="2149423" y="2020529"/>
                </a:lnTo>
                <a:cubicBezTo>
                  <a:pt x="2140800" y="2033464"/>
                  <a:pt x="2139591" y="2050026"/>
                  <a:pt x="2134675" y="2064774"/>
                </a:cubicBezTo>
                <a:cubicBezTo>
                  <a:pt x="2127298" y="2086904"/>
                  <a:pt x="2090433" y="2197493"/>
                  <a:pt x="2090430" y="2197509"/>
                </a:cubicBezTo>
                <a:cubicBezTo>
                  <a:pt x="2080433" y="2260823"/>
                  <a:pt x="2080597" y="2325328"/>
                  <a:pt x="2075681" y="2389238"/>
                </a:cubicBezTo>
                <a:lnTo>
                  <a:pt x="2090430" y="2462980"/>
                </a:lnTo>
                <a:cubicBezTo>
                  <a:pt x="2093479" y="2478224"/>
                  <a:pt x="2100262" y="2492477"/>
                  <a:pt x="2105178" y="2507225"/>
                </a:cubicBezTo>
                <a:cubicBezTo>
                  <a:pt x="2141086" y="2614949"/>
                  <a:pt x="2127134" y="2565550"/>
                  <a:pt x="2149423" y="2654709"/>
                </a:cubicBezTo>
                <a:cubicBezTo>
                  <a:pt x="2164171" y="2659625"/>
                  <a:pt x="2179058" y="2664145"/>
                  <a:pt x="2193668" y="2669458"/>
                </a:cubicBezTo>
                <a:cubicBezTo>
                  <a:pt x="2258405" y="2692999"/>
                  <a:pt x="2306182" y="2701768"/>
                  <a:pt x="2355901" y="2743200"/>
                </a:cubicBezTo>
                <a:cubicBezTo>
                  <a:pt x="2426411" y="2801958"/>
                  <a:pt x="2376907" y="2768408"/>
                  <a:pt x="2429642" y="2831690"/>
                </a:cubicBezTo>
                <a:cubicBezTo>
                  <a:pt x="2475236" y="2886403"/>
                  <a:pt x="2481448" y="2859456"/>
                  <a:pt x="2488636" y="2934929"/>
                </a:cubicBezTo>
                <a:cubicBezTo>
                  <a:pt x="2524024" y="3306510"/>
                  <a:pt x="2481225" y="3074863"/>
                  <a:pt x="2518133" y="3259393"/>
                </a:cubicBezTo>
                <a:cubicBezTo>
                  <a:pt x="2425417" y="3197582"/>
                  <a:pt x="2527173" y="3262777"/>
                  <a:pt x="2414894" y="3200400"/>
                </a:cubicBezTo>
                <a:cubicBezTo>
                  <a:pt x="2389835" y="3186479"/>
                  <a:pt x="2366792" y="3143334"/>
                  <a:pt x="2341152" y="3156154"/>
                </a:cubicBezTo>
                <a:cubicBezTo>
                  <a:pt x="2318731" y="3167364"/>
                  <a:pt x="2350985" y="3205315"/>
                  <a:pt x="2355901" y="3229896"/>
                </a:cubicBezTo>
                <a:cubicBezTo>
                  <a:pt x="2346069" y="3244645"/>
                  <a:pt x="2338938" y="3261608"/>
                  <a:pt x="2326404" y="3274142"/>
                </a:cubicBezTo>
                <a:cubicBezTo>
                  <a:pt x="2313870" y="3286676"/>
                  <a:pt x="2299866" y="3302833"/>
                  <a:pt x="2282159" y="3303638"/>
                </a:cubicBezTo>
                <a:cubicBezTo>
                  <a:pt x="1972723" y="3317703"/>
                  <a:pt x="1662726" y="3313471"/>
                  <a:pt x="1353010" y="3318387"/>
                </a:cubicBezTo>
                <a:lnTo>
                  <a:pt x="1336665" y="3314283"/>
                </a:lnTo>
                <a:lnTo>
                  <a:pt x="1338262" y="3303638"/>
                </a:lnTo>
                <a:cubicBezTo>
                  <a:pt x="1361321" y="3073046"/>
                  <a:pt x="1358587" y="3117857"/>
                  <a:pt x="1338262" y="2934929"/>
                </a:cubicBezTo>
                <a:cubicBezTo>
                  <a:pt x="1248758" y="2755922"/>
                  <a:pt x="1392154" y="3036615"/>
                  <a:pt x="1249771" y="2787445"/>
                </a:cubicBezTo>
                <a:cubicBezTo>
                  <a:pt x="1212675" y="2722528"/>
                  <a:pt x="1169110" y="2607016"/>
                  <a:pt x="1117036" y="2551471"/>
                </a:cubicBezTo>
                <a:cubicBezTo>
                  <a:pt x="1054036" y="2484271"/>
                  <a:pt x="915504" y="2397452"/>
                  <a:pt x="836817" y="2344993"/>
                </a:cubicBezTo>
                <a:cubicBezTo>
                  <a:pt x="749891" y="2316019"/>
                  <a:pt x="835620" y="2349776"/>
                  <a:pt x="733578" y="2286000"/>
                </a:cubicBezTo>
                <a:cubicBezTo>
                  <a:pt x="675662" y="2249803"/>
                  <a:pt x="612394" y="2222147"/>
                  <a:pt x="556597" y="2182761"/>
                </a:cubicBezTo>
                <a:cubicBezTo>
                  <a:pt x="528197" y="2162714"/>
                  <a:pt x="507436" y="2133600"/>
                  <a:pt x="482855" y="2109019"/>
                </a:cubicBezTo>
                <a:cubicBezTo>
                  <a:pt x="448093" y="2074257"/>
                  <a:pt x="403023" y="2051530"/>
                  <a:pt x="364868" y="2020529"/>
                </a:cubicBezTo>
                <a:cubicBezTo>
                  <a:pt x="313059" y="1978434"/>
                  <a:pt x="248899" y="1936074"/>
                  <a:pt x="217384" y="1873045"/>
                </a:cubicBezTo>
                <a:cubicBezTo>
                  <a:pt x="210432" y="1859140"/>
                  <a:pt x="207552" y="1843548"/>
                  <a:pt x="202636" y="1828800"/>
                </a:cubicBezTo>
                <a:cubicBezTo>
                  <a:pt x="182971" y="1799303"/>
                  <a:pt x="162675" y="1770218"/>
                  <a:pt x="143642" y="1740309"/>
                </a:cubicBezTo>
                <a:cubicBezTo>
                  <a:pt x="135899" y="1728141"/>
                  <a:pt x="87088" y="1642947"/>
                  <a:pt x="69901" y="1622322"/>
                </a:cubicBezTo>
                <a:cubicBezTo>
                  <a:pt x="56548" y="1606299"/>
                  <a:pt x="34126" y="1597137"/>
                  <a:pt x="25655" y="1578077"/>
                </a:cubicBezTo>
                <a:cubicBezTo>
                  <a:pt x="13510" y="1550751"/>
                  <a:pt x="-15840" y="1502960"/>
                  <a:pt x="10907" y="1489587"/>
                </a:cubicBezTo>
                <a:cubicBezTo>
                  <a:pt x="77010" y="1456535"/>
                  <a:pt x="158391" y="1479754"/>
                  <a:pt x="232133" y="1474838"/>
                </a:cubicBezTo>
                <a:cubicBezTo>
                  <a:pt x="256714" y="1484670"/>
                  <a:pt x="281086" y="1495039"/>
                  <a:pt x="305875" y="1504335"/>
                </a:cubicBezTo>
                <a:cubicBezTo>
                  <a:pt x="320431" y="1509794"/>
                  <a:pt x="336622" y="1511371"/>
                  <a:pt x="350120" y="1519084"/>
                </a:cubicBezTo>
                <a:cubicBezTo>
                  <a:pt x="371462" y="1531279"/>
                  <a:pt x="389449" y="1548581"/>
                  <a:pt x="409113" y="1563329"/>
                </a:cubicBezTo>
                <a:cubicBezTo>
                  <a:pt x="409113" y="1563329"/>
                  <a:pt x="467440" y="1585284"/>
                  <a:pt x="497604" y="1592825"/>
                </a:cubicBezTo>
                <a:cubicBezTo>
                  <a:pt x="539085" y="1603195"/>
                  <a:pt x="714524" y="1625253"/>
                  <a:pt x="733578" y="1622322"/>
                </a:cubicBezTo>
                <a:cubicBezTo>
                  <a:pt x="754193" y="1619150"/>
                  <a:pt x="763075" y="1592825"/>
                  <a:pt x="777823" y="1578077"/>
                </a:cubicBezTo>
                <a:cubicBezTo>
                  <a:pt x="792571" y="1573161"/>
                  <a:pt x="809133" y="1571952"/>
                  <a:pt x="822068" y="1563329"/>
                </a:cubicBezTo>
                <a:cubicBezTo>
                  <a:pt x="878837" y="1525483"/>
                  <a:pt x="873822" y="1496557"/>
                  <a:pt x="895810" y="1430593"/>
                </a:cubicBezTo>
                <a:cubicBezTo>
                  <a:pt x="895810" y="1430593"/>
                  <a:pt x="937588" y="1373092"/>
                  <a:pt x="954804" y="1342103"/>
                </a:cubicBezTo>
                <a:cubicBezTo>
                  <a:pt x="962354" y="1328513"/>
                  <a:pt x="968205" y="1313346"/>
                  <a:pt x="969552" y="1297858"/>
                </a:cubicBezTo>
                <a:cubicBezTo>
                  <a:pt x="978080" y="1199783"/>
                  <a:pt x="979385" y="1101213"/>
                  <a:pt x="984301" y="1002890"/>
                </a:cubicBezTo>
                <a:cubicBezTo>
                  <a:pt x="947226" y="891669"/>
                  <a:pt x="997240" y="1028772"/>
                  <a:pt x="940055" y="914400"/>
                </a:cubicBezTo>
                <a:cubicBezTo>
                  <a:pt x="933103" y="900495"/>
                  <a:pt x="931431" y="884443"/>
                  <a:pt x="925307" y="870154"/>
                </a:cubicBezTo>
                <a:cubicBezTo>
                  <a:pt x="916647" y="849946"/>
                  <a:pt x="905642" y="830825"/>
                  <a:pt x="895810" y="811161"/>
                </a:cubicBezTo>
                <a:cubicBezTo>
                  <a:pt x="881905" y="783351"/>
                  <a:pt x="878941" y="751084"/>
                  <a:pt x="866313" y="722671"/>
                </a:cubicBezTo>
                <a:cubicBezTo>
                  <a:pt x="828191" y="636895"/>
                  <a:pt x="830578" y="655115"/>
                  <a:pt x="835771" y="674607"/>
                </a:cubicBezTo>
                <a:lnTo>
                  <a:pt x="839131" y="686227"/>
                </a:lnTo>
                <a:lnTo>
                  <a:pt x="836287" y="677277"/>
                </a:lnTo>
                <a:cubicBezTo>
                  <a:pt x="833336" y="668182"/>
                  <a:pt x="828792" y="654352"/>
                  <a:pt x="822068" y="634180"/>
                </a:cubicBezTo>
                <a:cubicBezTo>
                  <a:pt x="810857" y="600549"/>
                  <a:pt x="781314" y="576089"/>
                  <a:pt x="763075" y="545690"/>
                </a:cubicBezTo>
                <a:cubicBezTo>
                  <a:pt x="751763" y="526837"/>
                  <a:pt x="745230" y="505340"/>
                  <a:pt x="733578" y="486696"/>
                </a:cubicBezTo>
                <a:cubicBezTo>
                  <a:pt x="720550" y="465852"/>
                  <a:pt x="701528" y="449045"/>
                  <a:pt x="689333" y="427703"/>
                </a:cubicBezTo>
                <a:cubicBezTo>
                  <a:pt x="672246" y="397800"/>
                  <a:pt x="663447" y="316635"/>
                  <a:pt x="659836" y="294967"/>
                </a:cubicBezTo>
                <a:cubicBezTo>
                  <a:pt x="659836" y="294967"/>
                  <a:pt x="697065" y="234460"/>
                  <a:pt x="718830" y="206477"/>
                </a:cubicBezTo>
                <a:cubicBezTo>
                  <a:pt x="749403" y="167169"/>
                  <a:pt x="767991" y="158955"/>
                  <a:pt x="807320" y="132735"/>
                </a:cubicBezTo>
                <a:lnTo>
                  <a:pt x="851565" y="117987"/>
                </a:lnTo>
                <a:lnTo>
                  <a:pt x="940055" y="88490"/>
                </a:lnTo>
                <a:lnTo>
                  <a:pt x="1072791" y="44245"/>
                </a:lnTo>
                <a:cubicBezTo>
                  <a:pt x="1102288" y="34413"/>
                  <a:pt x="1132869" y="27376"/>
                  <a:pt x="1161281" y="14748"/>
                </a:cubicBezTo>
                <a:close/>
              </a:path>
            </a:pathLst>
          </a:cu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58425" y="3198846"/>
            <a:ext cx="3362852" cy="1815882"/>
          </a:xfrm>
          <a:prstGeom prst="rect">
            <a:avLst/>
          </a:prstGeom>
        </p:spPr>
        <p:txBody>
          <a:bodyPr wrap="square">
            <a:spAutoFit/>
          </a:bodyPr>
          <a:lstStyle/>
          <a:p>
            <a:pPr algn="just">
              <a:spcAft>
                <a:spcPts val="1200"/>
              </a:spcAft>
            </a:pPr>
            <a:r>
              <a:rPr lang="en-US" sz="2800" b="1" u="sng" dirty="0" err="1" smtClean="0">
                <a:latin typeface="Times New Roman" panose="02020603050405020304" pitchFamily="18" charset="0"/>
                <a:ea typeface="Times New Roman" panose="02020603050405020304" pitchFamily="18" charset="0"/>
              </a:rPr>
              <a:t>Phần</a:t>
            </a:r>
            <a:r>
              <a:rPr lang="en-US" sz="2800" b="1" u="sng" dirty="0" smtClean="0">
                <a:latin typeface="Times New Roman" panose="02020603050405020304" pitchFamily="18" charset="0"/>
                <a:ea typeface="Times New Roman" panose="02020603050405020304" pitchFamily="18" charset="0"/>
              </a:rPr>
              <a:t> </a:t>
            </a:r>
            <a:r>
              <a:rPr lang="en-US" sz="2800" b="1" u="sng" dirty="0">
                <a:latin typeface="Times New Roman" panose="02020603050405020304" pitchFamily="18" charset="0"/>
                <a:ea typeface="Times New Roman" panose="02020603050405020304" pitchFamily="18" charset="0"/>
              </a:rPr>
              <a:t>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dế</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mọi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dế</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7032623" y="4106787"/>
            <a:ext cx="4355193" cy="1384995"/>
          </a:xfrm>
          <a:prstGeom prst="rect">
            <a:avLst/>
          </a:prstGeom>
        </p:spPr>
        <p:txBody>
          <a:bodyPr wrap="square">
            <a:spAutoFit/>
          </a:bodyPr>
          <a:lstStyle/>
          <a:p>
            <a:pPr algn="just">
              <a:spcAft>
                <a:spcPts val="1200"/>
              </a:spcAft>
            </a:pPr>
            <a:r>
              <a:rPr lang="en-US" sz="2800" b="1" u="sng" dirty="0" err="1">
                <a:latin typeface="Times New Roman" panose="02020603050405020304" pitchFamily="18" charset="0"/>
                <a:ea typeface="Times New Roman" panose="02020603050405020304" pitchFamily="18" charset="0"/>
              </a:rPr>
              <a:t>Phần</a:t>
            </a:r>
            <a:r>
              <a:rPr lang="en-US" sz="2800" b="1" u="sng" dirty="0">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ghét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nó</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nữa</a:t>
            </a:r>
            <a:r>
              <a:rPr lang="en-US" sz="2800" dirty="0">
                <a:latin typeface="Times New Roman" panose="02020603050405020304" pitchFamily="18" charset="0"/>
                <a:ea typeface="Times New Roman" panose="02020603050405020304" pitchFamily="18" charset="0"/>
              </a:rPr>
              <a:t>): Tai </a:t>
            </a:r>
            <a:r>
              <a:rPr lang="en-US" sz="2800" dirty="0" err="1">
                <a:latin typeface="Times New Roman" panose="02020603050405020304" pitchFamily="18" charset="0"/>
                <a:ea typeface="Times New Roman" panose="02020603050405020304" pitchFamily="18" charset="0"/>
              </a:rPr>
              <a:t>họa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ghẹo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6688096" y="2190807"/>
            <a:ext cx="4515851" cy="954107"/>
          </a:xfrm>
          <a:prstGeom prst="rect">
            <a:avLst/>
          </a:prstGeom>
        </p:spPr>
        <p:txBody>
          <a:bodyPr wrap="square">
            <a:spAutoFit/>
          </a:bodyPr>
          <a:lstStyle/>
          <a:p>
            <a:pPr algn="just">
              <a:spcAft>
                <a:spcPts val="1200"/>
              </a:spcAft>
            </a:pPr>
            <a:r>
              <a:rPr lang="en-US" sz="2800" b="1" u="sng" dirty="0" err="1">
                <a:latin typeface="Times New Roman" panose="02020603050405020304" pitchFamily="18" charset="0"/>
                <a:ea typeface="Times New Roman" panose="02020603050405020304" pitchFamily="18" charset="0"/>
              </a:rPr>
              <a:t>Phần</a:t>
            </a:r>
            <a:r>
              <a:rPr lang="en-US" sz="2800" b="1" u="sng" dirty="0">
                <a:latin typeface="Times New Roman" panose="02020603050405020304" pitchFamily="18" charset="0"/>
                <a:ea typeface="Times New Roman" panose="02020603050405020304" pitchFamily="18" charset="0"/>
              </a:rPr>
              <a:t> 3</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Tang </a:t>
            </a:r>
            <a:r>
              <a:rPr lang="en-US" sz="2800" dirty="0" err="1">
                <a:latin typeface="Times New Roman" panose="02020603050405020304" pitchFamily="18" charset="0"/>
                <a:ea typeface="Times New Roman" panose="02020603050405020304" pitchFamily="18" charset="0"/>
              </a:rPr>
              <a:t>lễ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026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p:bldP spid="14"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a:spcAft>
                <a:spcPts val="0"/>
              </a:spcAft>
              <a:tabLst>
                <a:tab pos="1386840" algn="l"/>
              </a:tabLst>
            </a:pPr>
            <a:r>
              <a:rPr lang="en-US" sz="2800" b="1" dirty="0">
                <a:solidFill>
                  <a:schemeClr val="bg1"/>
                </a:solidFill>
                <a:latin typeface="Times New Roman" panose="02020603050405020304" pitchFamily="18" charset="0"/>
                <a:ea typeface="MS Mincho"/>
              </a:rPr>
              <a:t>2.2 </a:t>
            </a:r>
            <a:r>
              <a:rPr lang="en-US" sz="2800" b="1" dirty="0" err="1">
                <a:solidFill>
                  <a:schemeClr val="bg1"/>
                </a:solidFill>
                <a:latin typeface="Times New Roman" panose="02020603050405020304" pitchFamily="18" charset="0"/>
                <a:ea typeface="MS Mincho"/>
              </a:rPr>
              <a:t>Suy</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ngẫm</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phản</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hồi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617823" y="1202800"/>
            <a:ext cx="2453236" cy="523220"/>
          </a:xfrm>
          <a:prstGeom prst="rect">
            <a:avLst/>
          </a:prstGeom>
        </p:spPr>
        <p:txBody>
          <a:bodyPr wrap="none">
            <a:spAutoFit/>
          </a:bodyPr>
          <a:lstStyle/>
          <a:p>
            <a:pPr marR="30480" algn="just">
              <a:spcAft>
                <a:spcPts val="1200"/>
              </a:spcAft>
            </a:pPr>
            <a:r>
              <a:rPr lang="pt-BR" sz="2800" b="1" i="1" u="sng" dirty="0">
                <a:solidFill>
                  <a:srgbClr val="680000"/>
                </a:solidFill>
                <a:latin typeface="Times New Roman" panose="02020603050405020304" pitchFamily="18" charset="0"/>
                <a:ea typeface="Calibri" panose="020F0502020204030204" pitchFamily="34" charset="0"/>
              </a:rPr>
              <a:t>1.Nhân vật Lợi</a:t>
            </a:r>
            <a:endParaRPr lang="en-US" sz="2800" dirty="0">
              <a:effectLst/>
              <a:latin typeface="Times New Roman" panose="02020603050405020304" pitchFamily="18" charset="0"/>
              <a:ea typeface="Calibri" panose="020F0502020204030204" pitchFamily="34" charset="0"/>
            </a:endParaRPr>
          </a:p>
        </p:txBody>
      </p:sp>
      <p:sp>
        <p:nvSpPr>
          <p:cNvPr id="12" name="Rectangle 11"/>
          <p:cNvSpPr/>
          <p:nvPr/>
        </p:nvSpPr>
        <p:spPr>
          <a:xfrm>
            <a:off x="3041650" y="1591957"/>
            <a:ext cx="6096000" cy="830997"/>
          </a:xfrm>
          <a:prstGeom prst="rect">
            <a:avLst/>
          </a:prstGeom>
        </p:spPr>
        <p:txBody>
          <a:bodyPr>
            <a:spAutoFit/>
          </a:bodyPr>
          <a:lstStyle/>
          <a:p>
            <a:pPr marL="457200" algn="ctr">
              <a:spcAft>
                <a:spcPts val="0"/>
              </a:spcAft>
            </a:pPr>
            <a:r>
              <a:rPr lang="en-US" sz="2400" b="1" dirty="0">
                <a:solidFill>
                  <a:srgbClr val="FF0000"/>
                </a:solidFill>
                <a:latin typeface="Times New Roman" panose="02020603050405020304" pitchFamily="18" charset="0"/>
                <a:ea typeface="Calibri" panose="020F0502020204030204" pitchFamily="34" charset="0"/>
              </a:rPr>
              <a:t>PHIẾU HỌC TẬP 03:</a:t>
            </a:r>
            <a:endParaRPr lang="en-US" sz="2400" dirty="0">
              <a:latin typeface="Times New Roman" panose="02020603050405020304" pitchFamily="18" charset="0"/>
              <a:ea typeface="Calibri" panose="020F0502020204030204" pitchFamily="34" charset="0"/>
            </a:endParaRPr>
          </a:p>
          <a:p>
            <a:pPr marL="457200" algn="ctr">
              <a:spcAft>
                <a:spcPts val="0"/>
              </a:spcAft>
            </a:pPr>
            <a:r>
              <a:rPr lang="en-US" sz="2400" b="1" dirty="0" err="1">
                <a:solidFill>
                  <a:srgbClr val="FF0000"/>
                </a:solidFill>
                <a:latin typeface="Times New Roman" panose="02020603050405020304" pitchFamily="18" charset="0"/>
                <a:ea typeface="Calibri" panose="020F0502020204030204" pitchFamily="34" charset="0"/>
              </a:rPr>
              <a:t>Tìm</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hiểu</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về</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nhân</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vật</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Lợi</a:t>
            </a:r>
            <a:endParaRPr lang="en-US" sz="2400" dirty="0">
              <a:effectLst/>
              <a:latin typeface="Times New Roman" panose="02020603050405020304" pitchFamily="18" charset="0"/>
              <a:ea typeface="Calibri" panose="020F050202020403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2986506952"/>
              </p:ext>
            </p:extLst>
          </p:nvPr>
        </p:nvGraphicFramePr>
        <p:xfrm>
          <a:off x="660399" y="2567940"/>
          <a:ext cx="10858500" cy="3566160"/>
        </p:xfrm>
        <a:graphic>
          <a:graphicData uri="http://schemas.openxmlformats.org/drawingml/2006/table">
            <a:tbl>
              <a:tblPr firstRow="1" firstCol="1" lastRow="1" lastCol="1" bandRow="1" bandCol="1"/>
              <a:tblGrid>
                <a:gridCol w="4951043">
                  <a:extLst>
                    <a:ext uri="{9D8B030D-6E8A-4147-A177-3AD203B41FA5}">
                      <a16:colId xmlns:a16="http://schemas.microsoft.com/office/drawing/2014/main" xmlns="" val="3508587016"/>
                    </a:ext>
                  </a:extLst>
                </a:gridCol>
                <a:gridCol w="5907457">
                  <a:extLst>
                    <a:ext uri="{9D8B030D-6E8A-4147-A177-3AD203B41FA5}">
                      <a16:colId xmlns:a16="http://schemas.microsoft.com/office/drawing/2014/main" xmlns="" val="3048940836"/>
                    </a:ext>
                  </a:extLst>
                </a:gridCol>
              </a:tblGrid>
              <a:tr h="0">
                <a:tc>
                  <a:txBody>
                    <a:bodyPr/>
                    <a:lstStyle/>
                    <a:p>
                      <a:pPr>
                        <a:spcAft>
                          <a:spcPts val="0"/>
                        </a:spcAft>
                      </a:pPr>
                      <a:r>
                        <a:rPr lang="pt-BR" sz="2800" b="1" i="1" dirty="0">
                          <a:solidFill>
                            <a:srgbClr val="FF0000"/>
                          </a:solidFill>
                          <a:effectLst/>
                          <a:latin typeface="Times New Roman" panose="02020603050405020304" pitchFamily="18" charset="0"/>
                          <a:ea typeface="Times New Roman" panose="02020603050405020304" pitchFamily="18" charset="0"/>
                        </a:rPr>
                        <a:t>Nhóm 1,2</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767715" indent="89535">
                        <a:spcAft>
                          <a:spcPts val="0"/>
                        </a:spcAft>
                      </a:pPr>
                      <a:r>
                        <a:rPr lang="pt-BR" sz="2800" b="1" i="1">
                          <a:solidFill>
                            <a:srgbClr val="FF0000"/>
                          </a:solidFill>
                          <a:effectLst/>
                          <a:latin typeface="Times New Roman" panose="02020603050405020304" pitchFamily="18" charset="0"/>
                          <a:ea typeface="Times New Roman" panose="02020603050405020304" pitchFamily="18" charset="0"/>
                        </a:rPr>
                        <a:t>Nhóm 3,4</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2712644832"/>
                  </a:ext>
                </a:extLst>
              </a:tr>
              <a:tr h="0">
                <a:tc>
                  <a:txBody>
                    <a:bodyPr/>
                    <a:lstStyle/>
                    <a:p>
                      <a:pPr>
                        <a:spcAft>
                          <a:spcPts val="0"/>
                        </a:spcAft>
                      </a:pPr>
                      <a:r>
                        <a:rPr lang="en-US" sz="2800" i="1" dirty="0" err="1">
                          <a:solidFill>
                            <a:srgbClr val="000000"/>
                          </a:solidFill>
                          <a:effectLst/>
                          <a:latin typeface="Times New Roman" panose="02020603050405020304" pitchFamily="18" charset="0"/>
                          <a:ea typeface="Times New Roman" panose="02020603050405020304" pitchFamily="18" charset="0"/>
                        </a:rPr>
                        <a:t>Hãy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chỉ</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cụm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tính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nhân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vật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Lợi</a:t>
                      </a:r>
                      <a:r>
                        <a:rPr lang="en-US" sz="2800" i="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i="1">
                          <a:effectLst/>
                          <a:latin typeface="Times New Roman" panose="02020603050405020304" pitchFamily="18" charset="0"/>
                          <a:ea typeface="Times New Roman" panose="02020603050405020304" pitchFamily="18" charset="0"/>
                        </a:rPr>
                        <a:t>Khi biết dế lửa chết, Lợi đã phản ứng như thế nào? Vì sao?</a:t>
                      </a:r>
                      <a:endParaRPr lang="en-US" sz="2800">
                        <a:effectLst/>
                        <a:latin typeface="Times New Roman" panose="02020603050405020304" pitchFamily="18" charset="0"/>
                        <a:ea typeface="Times New Roman" panose="02020603050405020304" pitchFamily="18" charset="0"/>
                      </a:endParaRPr>
                    </a:p>
                    <a:p>
                      <a:pPr>
                        <a:spcAft>
                          <a:spcPts val="0"/>
                        </a:spcAft>
                      </a:pPr>
                      <a:r>
                        <a:rPr lang="pt-BR" sz="2800" b="1" i="1">
                          <a:solidFill>
                            <a:srgbClr val="FF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03687685"/>
                  </a:ext>
                </a:extLst>
              </a:tr>
              <a:tr h="0">
                <a:tc>
                  <a:txBody>
                    <a:bodyPr/>
                    <a:lstStyle/>
                    <a:p>
                      <a:pPr>
                        <a:spcAft>
                          <a:spcPts val="0"/>
                        </a:spcAft>
                      </a:pPr>
                      <a:r>
                        <a:rPr lang="en-US" sz="2800" i="1" dirty="0" err="1">
                          <a:solidFill>
                            <a:srgbClr val="000000"/>
                          </a:solidFill>
                          <a:effectLst/>
                          <a:latin typeface="Times New Roman" panose="02020603050405020304" pitchFamily="18" charset="0"/>
                          <a:ea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Lợi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bán</a:t>
                      </a:r>
                      <a:r>
                        <a:rPr lang="en-US" sz="2800" i="1" dirty="0">
                          <a:solidFill>
                            <a:srgbClr val="000000"/>
                          </a:solidFill>
                          <a:effectLst/>
                          <a:latin typeface="Times New Roman" panose="02020603050405020304" pitchFamily="18" charset="0"/>
                          <a:ea typeface="Times New Roman" panose="02020603050405020304" pitchFamily="18" charset="0"/>
                        </a:rPr>
                        <a:t> hay </a:t>
                      </a:r>
                      <a:r>
                        <a:rPr lang="en-US" sz="2800" i="1" dirty="0" err="1">
                          <a:solidFill>
                            <a:srgbClr val="000000"/>
                          </a:solidFill>
                          <a:effectLst/>
                          <a:latin typeface="Times New Roman" panose="02020603050405020304" pitchFamily="18" charset="0"/>
                          <a:ea typeface="Times New Roman" panose="02020603050405020304" pitchFamily="18" charset="0"/>
                        </a:rPr>
                        <a:t>đổi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lửa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bạn</a:t>
                      </a:r>
                      <a:r>
                        <a:rPr lang="en-US" sz="2800" i="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2800" i="1" dirty="0">
                          <a:solidFill>
                            <a:srgbClr val="000000"/>
                          </a:solidFill>
                          <a:effectLst/>
                          <a:latin typeface="Times New Roman" panose="02020603050405020304" pitchFamily="18" charset="0"/>
                          <a:ea typeface="Calibri" panose="020F0502020204030204" pitchFamily="34" charset="0"/>
                        </a:rPr>
                        <a:t>Đám tang của dế lửa được Lợi cử hành trang trọng. Những chi tiết nào thể hiện điều đó?</a:t>
                      </a:r>
                      <a:endParaRPr lang="en-US" sz="2800" dirty="0">
                        <a:effectLst/>
                        <a:latin typeface="Times New Roman" panose="02020603050405020304" pitchFamily="18" charset="0"/>
                        <a:ea typeface="Calibri" panose="020F0502020204030204" pitchFamily="34" charset="0"/>
                      </a:endParaRPr>
                    </a:p>
                    <a:p>
                      <a:pPr>
                        <a:spcAft>
                          <a:spcPts val="0"/>
                        </a:spcAft>
                      </a:pPr>
                      <a:r>
                        <a:rPr lang="pt-BR" sz="2800" b="1" i="1" dirty="0">
                          <a:solidFill>
                            <a:srgbClr val="FF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12933612"/>
                  </a:ext>
                </a:extLst>
              </a:tr>
            </a:tbl>
          </a:graphicData>
        </a:graphic>
      </p:graphicFrame>
    </p:spTree>
    <p:extLst>
      <p:ext uri="{BB962C8B-B14F-4D97-AF65-F5344CB8AC3E}">
        <p14:creationId xmlns:p14="http://schemas.microsoft.com/office/powerpoint/2010/main" val="4445703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17823" y="1202800"/>
            <a:ext cx="245323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680000"/>
                </a:solidFill>
                <a:effectLst/>
                <a:uLnTx/>
                <a:uFillTx/>
                <a:latin typeface="Times New Roman" panose="02020603050405020304" pitchFamily="18" charset="0"/>
                <a:ea typeface="Calibri" panose="020F0502020204030204" pitchFamily="34" charset="0"/>
                <a:cs typeface="+mn-cs"/>
              </a:rPr>
              <a:t>1.Nhân vật Lợi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660400" y="1811017"/>
            <a:ext cx="10858500" cy="3539430"/>
          </a:xfrm>
          <a:prstGeom prst="rect">
            <a:avLst/>
          </a:prstGeom>
        </p:spPr>
        <p:txBody>
          <a:bodyPr>
            <a:spAutoFit/>
          </a:bodyPr>
          <a:lstStyle/>
          <a:p>
            <a:pPr algn="just">
              <a:spcAft>
                <a:spcPts val="0"/>
              </a:spcAft>
            </a:pP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Giới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thiệu</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coi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Trùm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sò</a:t>
            </a:r>
            <a:r>
              <a:rPr lang="en-US" sz="2800" dirty="0">
                <a:solidFill>
                  <a:srgbClr val="000000"/>
                </a:solidFill>
                <a:latin typeface="Times New Roman" panose="02020603050405020304" pitchFamily="18" charset="0"/>
                <a:ea typeface="Times New Roman" panose="02020603050405020304" pitchFamily="18" charset="0"/>
              </a:rPr>
              <a:t>”, hay “Thu </a:t>
            </a:r>
            <a:r>
              <a:rPr lang="en-US" sz="2800" dirty="0" err="1">
                <a:solidFill>
                  <a:srgbClr val="000000"/>
                </a:solidFill>
                <a:latin typeface="Times New Roman" panose="02020603050405020304" pitchFamily="18" charset="0"/>
                <a:ea typeface="Times New Roman" panose="02020603050405020304" pitchFamily="18" charset="0"/>
              </a:rPr>
              <a:t>vén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giàu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dế</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lửa</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10, 20 </a:t>
            </a:r>
            <a:r>
              <a:rPr lang="en-US" sz="2800" dirty="0" err="1">
                <a:latin typeface="Times New Roman" panose="02020603050405020304" pitchFamily="18" charset="0"/>
                <a:ea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rPr>
              <a:t> bi hay 5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bạc</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lửa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đòn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lửa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nắm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thắng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nghênh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nghênh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951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17823" y="1202800"/>
            <a:ext cx="245323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680000"/>
                </a:solidFill>
                <a:effectLst/>
                <a:uLnTx/>
                <a:uFillTx/>
                <a:latin typeface="Times New Roman" panose="02020603050405020304" pitchFamily="18" charset="0"/>
                <a:ea typeface="Calibri" panose="020F0502020204030204" pitchFamily="34" charset="0"/>
                <a:cs typeface="+mn-cs"/>
              </a:rPr>
              <a:t>1.Nhân vật Lợi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8" name="Rectangle 7"/>
          <p:cNvSpPr/>
          <p:nvPr/>
        </p:nvSpPr>
        <p:spPr>
          <a:xfrm>
            <a:off x="4416721" y="1553973"/>
            <a:ext cx="3105337" cy="523220"/>
          </a:xfrm>
          <a:prstGeom prst="rect">
            <a:avLst/>
          </a:prstGeom>
        </p:spPr>
        <p:txBody>
          <a:bodyPr wrap="none">
            <a:spAutoFit/>
          </a:bodyPr>
          <a:lstStyle/>
          <a:p>
            <a:pPr marL="457200" indent="-457200" algn="just">
              <a:spcAft>
                <a:spcPts val="0"/>
              </a:spcAft>
              <a:buFont typeface="Wingdings" panose="05000000000000000000" pitchFamily="2" charset="2"/>
              <a:buChar char="ü"/>
            </a:pPr>
            <a:r>
              <a:rPr lang="en-US" sz="2800" b="1" dirty="0" err="1" smtClean="0">
                <a:latin typeface="Times New Roman" panose="02020603050405020304" pitchFamily="18" charset="0"/>
                <a:ea typeface="Times New Roman" panose="02020603050405020304" pitchFamily="18" charset="0"/>
              </a:rPr>
              <a:t>K</a:t>
            </a:r>
            <a:r>
              <a:rPr lang="en-US" sz="2800" b="1" dirty="0" err="1" smtClean="0">
                <a:solidFill>
                  <a:srgbClr val="000000"/>
                </a:solidFill>
                <a:latin typeface="Times New Roman" panose="02020603050405020304" pitchFamily="18" charset="0"/>
                <a:ea typeface="Times New Roman" panose="02020603050405020304" pitchFamily="18" charset="0"/>
              </a:rPr>
              <a:t>hi</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lửa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chết</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3" name="Freeform 12"/>
          <p:cNvSpPr/>
          <p:nvPr/>
        </p:nvSpPr>
        <p:spPr>
          <a:xfrm rot="16200000">
            <a:off x="979340" y="2613850"/>
            <a:ext cx="3696904" cy="3088924"/>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4" name="Freeform 13"/>
          <p:cNvSpPr/>
          <p:nvPr/>
        </p:nvSpPr>
        <p:spPr>
          <a:xfrm>
            <a:off x="1402911" y="2309860"/>
            <a:ext cx="2907560" cy="3696903"/>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Tình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huống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Chuyện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xảy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tiếp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theo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Lợi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bị</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thầy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hộp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diêm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đựng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chú</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dế</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lại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chiếc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hộp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đã</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bị</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cặp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thầy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đè</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lên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Đến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nhớ</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thì</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nó</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đã</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bị</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đè</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xẹp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lép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từ</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nào</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rot="16200000">
            <a:off x="4176375" y="2613850"/>
            <a:ext cx="3696904" cy="3088924"/>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6299" rIns="137796" bIns="2117726" numCol="1" spcCol="1270" anchor="t" anchorCtr="0">
            <a:noAutofit/>
          </a:bodyPr>
          <a:lstStyle/>
          <a:p>
            <a:pPr lvl="0" algn="r" defTabSz="1377950">
              <a:lnSpc>
                <a:spcPct val="90000"/>
              </a:lnSpc>
              <a:spcBef>
                <a:spcPct val="0"/>
              </a:spcBef>
              <a:spcAft>
                <a:spcPct val="35000"/>
              </a:spcAft>
            </a:pPr>
            <a:endParaRPr lang="en-US" sz="3100" kern="1200">
              <a:latin typeface="Times New Roman" panose="02020603050405020304" pitchFamily="18" charset="0"/>
              <a:cs typeface="Times New Roman" panose="02020603050405020304" pitchFamily="18" charset="0"/>
            </a:endParaRPr>
          </a:p>
        </p:txBody>
      </p:sp>
      <p:sp>
        <p:nvSpPr>
          <p:cNvPr id="17" name="Flowchart: Extract 16"/>
          <p:cNvSpPr/>
          <p:nvPr/>
        </p:nvSpPr>
        <p:spPr>
          <a:xfrm rot="5400000">
            <a:off x="4224229" y="5246639"/>
            <a:ext cx="543162" cy="463338"/>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p:nvSpPr>
        <p:spPr>
          <a:xfrm>
            <a:off x="4681142" y="2309860"/>
            <a:ext cx="2718257" cy="3696903"/>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Tâm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trạng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đau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khổ</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xót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thương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tiếc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nuối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dế</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lửa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Lợi</a:t>
            </a:r>
            <a:r>
              <a:rPr lang="en-US" sz="2600" kern="1200" dirty="0" smtClean="0">
                <a:latin typeface="Times New Roman" panose="02020603050405020304" pitchFamily="18" charset="0"/>
                <a:cs typeface="Times New Roman" panose="02020603050405020304" pitchFamily="18" charset="0"/>
              </a:rPr>
              <a:t> </a:t>
            </a:r>
            <a:r>
              <a:rPr lang="en-US" sz="2600" i="1" kern="1200" dirty="0" smtClean="0">
                <a:latin typeface="Times New Roman" panose="02020603050405020304" pitchFamily="18" charset="0"/>
                <a:cs typeface="Times New Roman" panose="02020603050405020304" pitchFamily="18" charset="0"/>
              </a:rPr>
              <a:t>“</a:t>
            </a:r>
            <a:r>
              <a:rPr lang="en-US" sz="2600" i="1" kern="1200" dirty="0" err="1" smtClean="0">
                <a:latin typeface="Times New Roman" panose="02020603050405020304" pitchFamily="18" charset="0"/>
                <a:cs typeface="Times New Roman" panose="02020603050405020304" pitchFamily="18" charset="0"/>
              </a:rPr>
              <a:t>khóc</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rưng</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rức</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mải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khóc</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cặp</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mắt</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đỏ</a:t>
            </a:r>
            <a:r>
              <a:rPr lang="en-US" sz="2600" i="1" kern="1200" dirty="0" smtClean="0">
                <a:latin typeface="Times New Roman" panose="02020603050405020304" pitchFamily="18" charset="0"/>
                <a:cs typeface="Times New Roman" panose="02020603050405020304" pitchFamily="18" charset="0"/>
              </a:rPr>
              <a:t> hoe, </a:t>
            </a:r>
            <a:r>
              <a:rPr lang="en-US" sz="2600" i="1" kern="1200" dirty="0" err="1" smtClean="0">
                <a:latin typeface="Times New Roman" panose="02020603050405020304" pitchFamily="18" charset="0"/>
                <a:cs typeface="Times New Roman" panose="02020603050405020304" pitchFamily="18" charset="0"/>
              </a:rPr>
              <a:t>nước</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mắt</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nước</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mũi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chảy</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thành</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dòng</a:t>
            </a:r>
            <a:r>
              <a:rPr lang="en-US" sz="2600" i="1" kern="1200" dirty="0" smtClean="0">
                <a:latin typeface="Times New Roman" panose="02020603050405020304" pitchFamily="18" charset="0"/>
                <a:cs typeface="Times New Roman" panose="02020603050405020304" pitchFamily="18" charset="0"/>
              </a:rPr>
              <a:t>” </a:t>
            </a:r>
            <a:endParaRPr lang="en-US" sz="26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rot="16200000">
            <a:off x="7373410" y="2613850"/>
            <a:ext cx="3696904" cy="3088924"/>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6299" rIns="137796" bIns="2117725" numCol="1" spcCol="1270" anchor="t" anchorCtr="0">
            <a:noAutofit/>
          </a:bodyPr>
          <a:lstStyle/>
          <a:p>
            <a:pPr lvl="0" algn="r" defTabSz="1377950">
              <a:lnSpc>
                <a:spcPct val="90000"/>
              </a:lnSpc>
              <a:spcBef>
                <a:spcPct val="0"/>
              </a:spcBef>
              <a:spcAft>
                <a:spcPct val="35000"/>
              </a:spcAft>
            </a:pPr>
            <a:endParaRPr lang="en-US" sz="3100" kern="1200" dirty="0">
              <a:latin typeface="Times New Roman" panose="02020603050405020304" pitchFamily="18" charset="0"/>
              <a:cs typeface="Times New Roman" panose="02020603050405020304" pitchFamily="18" charset="0"/>
            </a:endParaRPr>
          </a:p>
        </p:txBody>
      </p:sp>
      <p:sp>
        <p:nvSpPr>
          <p:cNvPr id="20" name="Flowchart: Extract 19"/>
          <p:cNvSpPr/>
          <p:nvPr/>
        </p:nvSpPr>
        <p:spPr>
          <a:xfrm rot="5400000">
            <a:off x="7421264" y="5246639"/>
            <a:ext cx="543162" cy="463338"/>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Freeform 20"/>
          <p:cNvSpPr/>
          <p:nvPr/>
        </p:nvSpPr>
        <p:spPr>
          <a:xfrm>
            <a:off x="7889649" y="2309860"/>
            <a:ext cx="2706783" cy="3696903"/>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Hành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động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làm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đám</a:t>
            </a:r>
            <a:r>
              <a:rPr lang="en-US" sz="2600" kern="1200" dirty="0" smtClean="0">
                <a:latin typeface="Times New Roman" panose="02020603050405020304" pitchFamily="18" charset="0"/>
                <a:cs typeface="Times New Roman" panose="02020603050405020304" pitchFamily="18" charset="0"/>
              </a:rPr>
              <a:t> tang </a:t>
            </a:r>
            <a:r>
              <a:rPr lang="en-US" sz="2600" kern="1200" dirty="0" err="1" smtClean="0">
                <a:latin typeface="Times New Roman" panose="02020603050405020304" pitchFamily="18" charset="0"/>
                <a:cs typeface="Times New Roman" panose="02020603050405020304" pitchFamily="18" charset="0"/>
              </a:rPr>
              <a:t>cho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dế</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cẩn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thận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vô</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cùng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thương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xót</a:t>
            </a:r>
            <a:r>
              <a:rPr lang="en-US" sz="2600"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Chôn</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dế</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dưới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gốc</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cây</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đặt</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dế</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vào</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một</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cái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hộp</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cắm</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lên</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trên</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mộ</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dế</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một</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cành</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cỏ</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tươi</a:t>
            </a:r>
            <a:r>
              <a:rPr lang="en-US" sz="2600" i="1" kern="1200" dirty="0" smtClean="0">
                <a:latin typeface="Times New Roman" panose="02020603050405020304" pitchFamily="18" charset="0"/>
                <a:cs typeface="Times New Roman" panose="02020603050405020304" pitchFamily="18" charset="0"/>
              </a:rPr>
              <a:t>” </a:t>
            </a:r>
            <a:endParaRPr lang="en-US" sz="26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116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7502"/>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6"/>
          <p:cNvSpPr>
            <a:spLocks noChangeArrowheads="1"/>
          </p:cNvSpPr>
          <p:nvPr/>
        </p:nvSpPr>
        <p:spPr bwMode="auto">
          <a:xfrm>
            <a:off x="3773488" y="1052513"/>
            <a:ext cx="4870450" cy="554037"/>
          </a:xfrm>
          <a:prstGeom prst="rect">
            <a:avLst/>
          </a:prstGeom>
          <a:noFill/>
          <a:ln w="9525">
            <a:noFill/>
            <a:miter lim="800000"/>
            <a:headEnd/>
            <a:tailEnd/>
          </a:ln>
        </p:spPr>
        <p:txBody>
          <a:bodyPr wrap="non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fr-FR"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HOẠT ÐỘNG KHỞI ÐỘNG</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Cloud Callout 8"/>
          <p:cNvSpPr/>
          <p:nvPr/>
        </p:nvSpPr>
        <p:spPr>
          <a:xfrm>
            <a:off x="1380597" y="1821732"/>
            <a:ext cx="5950369" cy="2853507"/>
          </a:xfrm>
          <a:prstGeom prst="cloudCallout">
            <a:avLst>
              <a:gd name="adj1" fmla="val 50550"/>
              <a:gd name="adj2" fmla="val 465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a:t>
            </a: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kể một sự giúp đỡ mà em đã từng dành cho ai đó, hoặc em đã từng được đón nhận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479404" y="1774040"/>
            <a:ext cx="3141868" cy="32794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7988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17823" y="1202800"/>
            <a:ext cx="245323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680000"/>
                </a:solidFill>
                <a:effectLst/>
                <a:uLnTx/>
                <a:uFillTx/>
                <a:latin typeface="Times New Roman" panose="02020603050405020304" pitchFamily="18" charset="0"/>
                <a:ea typeface="Calibri" panose="020F0502020204030204" pitchFamily="34" charset="0"/>
                <a:cs typeface="+mn-cs"/>
              </a:rPr>
              <a:t>1.Nhân vật Lợi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ight Arrow 2"/>
          <p:cNvSpPr/>
          <p:nvPr/>
        </p:nvSpPr>
        <p:spPr>
          <a:xfrm>
            <a:off x="729299" y="2138385"/>
            <a:ext cx="2230284" cy="2653004"/>
          </a:xfrm>
          <a:prstGeom prst="rightArrow">
            <a:avLst>
              <a:gd name="adj1" fmla="val 50000"/>
              <a:gd name="adj2" fmla="val 44711"/>
            </a:avLst>
          </a:prstGeom>
          <a:solidFill>
            <a:schemeClr val="accent4">
              <a:lumMod val="60000"/>
              <a:lumOff val="4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800" b="1" dirty="0" err="1">
                <a:solidFill>
                  <a:srgbClr val="000000"/>
                </a:solidFill>
                <a:latin typeface="Times New Roman" panose="02020603050405020304" pitchFamily="18" charset="0"/>
                <a:ea typeface="Times New Roman" panose="02020603050405020304" pitchFamily="18" charset="0"/>
              </a:rPr>
              <a:t>Đặc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điểm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Lợi</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Cube 9"/>
          <p:cNvSpPr/>
          <p:nvPr/>
        </p:nvSpPr>
        <p:spPr>
          <a:xfrm>
            <a:off x="3269982" y="2238832"/>
            <a:ext cx="4705125" cy="2653004"/>
          </a:xfrm>
          <a:prstGeom prst="cube">
            <a:avLst>
              <a:gd name="adj" fmla="val 11334"/>
            </a:avLst>
          </a:prstGeom>
          <a:blipFill>
            <a:blip r:embed="rId6"/>
            <a:tile tx="0" ty="0" sx="100000" sy="100000" flip="none" algn="tl"/>
          </a:blip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Lúc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đầu</a:t>
            </a:r>
            <a:r>
              <a:rPr lang="en-US" sz="2400" i="1"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toán</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Lợi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sống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tình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cảm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nhân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hậu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đáo</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nghĩa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tình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đáng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mến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được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mọi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người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yêu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quý</a:t>
            </a:r>
            <a:endParaRPr lang="en-US" sz="2400" dirty="0">
              <a:effectLst/>
              <a:latin typeface="Times New Roman" panose="02020603050405020304" pitchFamily="18" charset="0"/>
              <a:ea typeface="Times New Roman" panose="02020603050405020304" pitchFamily="18" charset="0"/>
            </a:endParaRPr>
          </a:p>
        </p:txBody>
      </p:sp>
      <p:sp>
        <p:nvSpPr>
          <p:cNvPr id="11" name="Hexagon 10"/>
          <p:cNvSpPr/>
          <p:nvPr/>
        </p:nvSpPr>
        <p:spPr>
          <a:xfrm>
            <a:off x="8285505" y="2296119"/>
            <a:ext cx="3233395" cy="2595717"/>
          </a:xfrm>
          <a:prstGeom prst="hexagon">
            <a:avLst/>
          </a:prstGeom>
          <a:solidFill>
            <a:schemeClr val="accent4">
              <a:lumMod val="60000"/>
              <a:lumOff val="4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NT </a:t>
            </a:r>
            <a:r>
              <a:rPr lang="en-US" sz="2400" dirty="0" err="1">
                <a:solidFill>
                  <a:srgbClr val="000000"/>
                </a:solidFill>
                <a:latin typeface="Times New Roman" panose="02020603050405020304" pitchFamily="18" charset="0"/>
                <a:ea typeface="Times New Roman" panose="02020603050405020304" pitchFamily="18" charset="0"/>
              </a:rPr>
              <a:t>xây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chi </a:t>
            </a:r>
            <a:r>
              <a:rPr lang="en-US" sz="2400" dirty="0" err="1">
                <a:solidFill>
                  <a:srgbClr val="000000"/>
                </a:solidFill>
                <a:latin typeface="Times New Roman" panose="02020603050405020304" pitchFamily="18" charset="0"/>
                <a:ea typeface="Times New Roman" panose="02020603050405020304" pitchFamily="18" charset="0"/>
              </a:rPr>
              <a:t>tiết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biểu</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302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a:spcAft>
                <a:spcPts val="0"/>
              </a:spcAft>
            </a:pPr>
            <a:r>
              <a:rPr lang="en-US" sz="2800" b="1" i="1" u="sng" dirty="0">
                <a:solidFill>
                  <a:srgbClr val="680000"/>
                </a:solidFill>
                <a:latin typeface="Times New Roman" panose="02020603050405020304" pitchFamily="18" charset="0"/>
                <a:ea typeface="Times New Roman" panose="02020603050405020304" pitchFamily="18" charset="0"/>
              </a:rPr>
              <a:t>2. </a:t>
            </a:r>
            <a:r>
              <a:rPr lang="en-US" sz="2800" b="1" i="1" u="sng" dirty="0" err="1">
                <a:solidFill>
                  <a:srgbClr val="680000"/>
                </a:solidFill>
                <a:latin typeface="Times New Roman" panose="02020603050405020304" pitchFamily="18" charset="0"/>
                <a:ea typeface="Times New Roman" panose="02020603050405020304" pitchFamily="18" charset="0"/>
              </a:rPr>
              <a:t>Các</a:t>
            </a:r>
            <a:r>
              <a:rPr lang="en-US" sz="2800" b="1" i="1" u="sng" dirty="0">
                <a:solidFill>
                  <a:srgbClr val="680000"/>
                </a:solidFill>
                <a:latin typeface="Times New Roman" panose="02020603050405020304" pitchFamily="18" charset="0"/>
                <a:ea typeface="Times New Roman" panose="02020603050405020304" pitchFamily="18" charset="0"/>
              </a:rPr>
              <a:t> </a:t>
            </a:r>
            <a:r>
              <a:rPr lang="en-US" sz="2800" b="1" i="1" u="sng" dirty="0" err="1">
                <a:solidFill>
                  <a:srgbClr val="680000"/>
                </a:solidFill>
                <a:latin typeface="Times New Roman" panose="02020603050405020304" pitchFamily="18" charset="0"/>
                <a:ea typeface="Times New Roman" panose="02020603050405020304" pitchFamily="18" charset="0"/>
              </a:rPr>
              <a:t>nhân</a:t>
            </a:r>
            <a:r>
              <a:rPr lang="en-US" sz="2800" b="1" i="1" u="sng" dirty="0">
                <a:solidFill>
                  <a:srgbClr val="680000"/>
                </a:solidFill>
                <a:latin typeface="Times New Roman" panose="02020603050405020304" pitchFamily="18" charset="0"/>
                <a:ea typeface="Times New Roman" panose="02020603050405020304" pitchFamily="18" charset="0"/>
              </a:rPr>
              <a:t> </a:t>
            </a:r>
            <a:r>
              <a:rPr lang="en-US" sz="2800" b="1" i="1" u="sng" dirty="0" err="1">
                <a:solidFill>
                  <a:srgbClr val="680000"/>
                </a:solidFill>
                <a:latin typeface="Times New Roman" panose="02020603050405020304" pitchFamily="18" charset="0"/>
                <a:ea typeface="Times New Roman" panose="02020603050405020304" pitchFamily="18" charset="0"/>
              </a:rPr>
              <a:t>vật</a:t>
            </a:r>
            <a:r>
              <a:rPr lang="en-US" sz="2800" b="1" i="1" u="sng" dirty="0">
                <a:solidFill>
                  <a:srgbClr val="680000"/>
                </a:solidFill>
                <a:latin typeface="Times New Roman" panose="02020603050405020304" pitchFamily="18" charset="0"/>
                <a:ea typeface="Times New Roman" panose="02020603050405020304" pitchFamily="18" charset="0"/>
              </a:rPr>
              <a:t> </a:t>
            </a:r>
            <a:r>
              <a:rPr lang="en-US" sz="2800" b="1" i="1" u="sng" dirty="0" err="1">
                <a:solidFill>
                  <a:srgbClr val="680000"/>
                </a:solidFill>
                <a:latin typeface="Times New Roman" panose="02020603050405020304" pitchFamily="18" charset="0"/>
                <a:ea typeface="Times New Roman" panose="02020603050405020304" pitchFamily="18" charset="0"/>
              </a:rPr>
              <a:t>khác</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531783" y="1605085"/>
            <a:ext cx="4267515"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tôi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bạn</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3280227" y="2026739"/>
            <a:ext cx="5618846" cy="523220"/>
          </a:xfrm>
          <a:prstGeom prst="rect">
            <a:avLst/>
          </a:prstGeom>
        </p:spPr>
        <p:txBody>
          <a:bodyPr wrap="none">
            <a:spAutoFit/>
          </a:bodyPr>
          <a:lstStyle/>
          <a:p>
            <a:pPr algn="just">
              <a:spcAft>
                <a:spcPts val="0"/>
              </a:spcAft>
            </a:pP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Nhân</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vật</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tôi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hồi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tưởng</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lại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kỉ</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niệm</a:t>
            </a:r>
            <a:r>
              <a:rPr lang="en-US" sz="2800" b="1"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1768908" y="3259310"/>
            <a:ext cx="2263766" cy="1911363"/>
            <a:chOff x="1551001" y="2728710"/>
            <a:chExt cx="2263766" cy="1911363"/>
          </a:xfrm>
        </p:grpSpPr>
        <p:sp>
          <p:nvSpPr>
            <p:cNvPr id="16" name="Donut 15"/>
            <p:cNvSpPr/>
            <p:nvPr/>
          </p:nvSpPr>
          <p:spPr>
            <a:xfrm>
              <a:off x="1551001" y="2728710"/>
              <a:ext cx="2263766" cy="1911363"/>
            </a:xfrm>
            <a:prstGeom prst="donut">
              <a:avLst>
                <a:gd name="adj" fmla="val 3036"/>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1795772" y="2905823"/>
              <a:ext cx="1774223" cy="1569660"/>
            </a:xfrm>
            <a:prstGeom prst="rect">
              <a:avLst/>
            </a:prstGeom>
          </p:spPr>
          <p:txBody>
            <a:bodyPr wrap="square">
              <a:spAutoFit/>
            </a:bodyPr>
            <a:lstStyle/>
            <a:p>
              <a:pPr algn="ctr">
                <a:spcAft>
                  <a:spcPts val="1200"/>
                </a:spcAft>
              </a:pPr>
              <a:r>
                <a:rPr lang="en-US" sz="2400" dirty="0" err="1">
                  <a:latin typeface="Times New Roman" panose="02020603050405020304" pitchFamily="18" charset="0"/>
                  <a:ea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tuổi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pSp>
      <p:sp>
        <p:nvSpPr>
          <p:cNvPr id="19" name="Left Arrow Callout 18"/>
          <p:cNvSpPr/>
          <p:nvPr/>
        </p:nvSpPr>
        <p:spPr>
          <a:xfrm>
            <a:off x="4277444" y="2634956"/>
            <a:ext cx="6132948" cy="3160073"/>
          </a:xfrm>
          <a:prstGeom prst="leftArrowCallout">
            <a:avLst>
              <a:gd name="adj1" fmla="val 35267"/>
              <a:gd name="adj2" fmla="val 31534"/>
              <a:gd name="adj3" fmla="val 56270"/>
              <a:gd name="adj4" fmla="val 64977"/>
            </a:avLst>
          </a:prstGeom>
          <a:ln w="28575">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mưa</a:t>
            </a:r>
            <a:r>
              <a:rPr lang="en-US" sz="2800" dirty="0">
                <a:latin typeface="Times New Roman" panose="02020603050405020304" pitchFamily="18" charset="0"/>
                <a:ea typeface="Times New Roman" panose="02020603050405020304" pitchFamily="18" charset="0"/>
              </a:rPr>
              <a:t>.</a:t>
            </a:r>
          </a:p>
          <a:p>
            <a:pPr algn="just">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a:t>
            </a:r>
            <a:r>
              <a:rPr lang="en-US" sz="2800" dirty="0">
                <a:latin typeface="Times New Roman" panose="02020603050405020304" pitchFamily="18" charset="0"/>
                <a:ea typeface="Times New Roman" panose="02020603050405020304" pitchFamily="18" charset="0"/>
              </a:rPr>
              <a:t>.</a:t>
            </a:r>
          </a:p>
          <a:p>
            <a:pPr algn="just">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chậu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ùm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tùm</a:t>
            </a:r>
            <a:r>
              <a:rPr lang="en-US"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271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Các</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nhân</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vật</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531783" y="1605085"/>
            <a:ext cx="426751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12"/>
          <p:cNvSpPr/>
          <p:nvPr/>
        </p:nvSpPr>
        <p:spPr>
          <a:xfrm>
            <a:off x="3280227" y="2026739"/>
            <a:ext cx="5618846"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hồi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tưởng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kỉ</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niệm</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1101621" y="2549959"/>
            <a:ext cx="9976055" cy="3846881"/>
            <a:chOff x="3640737" y="2355274"/>
            <a:chExt cx="5027801" cy="4055633"/>
          </a:xfrm>
        </p:grpSpPr>
        <p:sp>
          <p:nvSpPr>
            <p:cNvPr id="11" name="Freeform 10"/>
            <p:cNvSpPr/>
            <p:nvPr/>
          </p:nvSpPr>
          <p:spPr>
            <a:xfrm>
              <a:off x="6460777" y="3281809"/>
              <a:ext cx="891678" cy="424358"/>
            </a:xfrm>
            <a:custGeom>
              <a:avLst/>
              <a:gdLst/>
              <a:ahLst/>
              <a:cxnLst/>
              <a:rect l="0" t="0" r="0" b="0"/>
              <a:pathLst>
                <a:path>
                  <a:moveTo>
                    <a:pt x="0" y="0"/>
                  </a:moveTo>
                  <a:lnTo>
                    <a:pt x="0" y="289187"/>
                  </a:lnTo>
                  <a:lnTo>
                    <a:pt x="891678" y="289187"/>
                  </a:lnTo>
                  <a:lnTo>
                    <a:pt x="891678" y="42435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5569098" y="4632703"/>
              <a:ext cx="891678" cy="424358"/>
            </a:xfrm>
            <a:custGeom>
              <a:avLst/>
              <a:gdLst/>
              <a:ahLst/>
              <a:cxnLst/>
              <a:rect l="0" t="0" r="0" b="0"/>
              <a:pathLst>
                <a:path>
                  <a:moveTo>
                    <a:pt x="0" y="0"/>
                  </a:moveTo>
                  <a:lnTo>
                    <a:pt x="0" y="289187"/>
                  </a:lnTo>
                  <a:lnTo>
                    <a:pt x="891678" y="289187"/>
                  </a:lnTo>
                  <a:lnTo>
                    <a:pt x="891678" y="424358"/>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4677419" y="4632703"/>
              <a:ext cx="891678" cy="424358"/>
            </a:xfrm>
            <a:custGeom>
              <a:avLst/>
              <a:gdLst/>
              <a:ahLst/>
              <a:cxnLst/>
              <a:rect l="0" t="0" r="0" b="0"/>
              <a:pathLst>
                <a:path>
                  <a:moveTo>
                    <a:pt x="891678" y="0"/>
                  </a:moveTo>
                  <a:lnTo>
                    <a:pt x="891678" y="289187"/>
                  </a:lnTo>
                  <a:lnTo>
                    <a:pt x="0" y="289187"/>
                  </a:lnTo>
                  <a:lnTo>
                    <a:pt x="0" y="424358"/>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5569098" y="3281809"/>
              <a:ext cx="891678" cy="424358"/>
            </a:xfrm>
            <a:custGeom>
              <a:avLst/>
              <a:gdLst/>
              <a:ahLst/>
              <a:cxnLst/>
              <a:rect l="0" t="0" r="0" b="0"/>
              <a:pathLst>
                <a:path>
                  <a:moveTo>
                    <a:pt x="891678" y="0"/>
                  </a:moveTo>
                  <a:lnTo>
                    <a:pt x="891678" y="289187"/>
                  </a:lnTo>
                  <a:lnTo>
                    <a:pt x="0" y="289187"/>
                  </a:lnTo>
                  <a:lnTo>
                    <a:pt x="0" y="42435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Rounded Rectangle 21"/>
            <p:cNvSpPr/>
            <p:nvPr/>
          </p:nvSpPr>
          <p:spPr>
            <a:xfrm>
              <a:off x="5731222" y="2355274"/>
              <a:ext cx="1459110" cy="92653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Freeform 22"/>
            <p:cNvSpPr/>
            <p:nvPr/>
          </p:nvSpPr>
          <p:spPr>
            <a:xfrm>
              <a:off x="5893345" y="2509291"/>
              <a:ext cx="1459110" cy="926535"/>
            </a:xfrm>
            <a:custGeom>
              <a:avLst/>
              <a:gdLst>
                <a:gd name="connsiteX0" fmla="*/ 0 w 1459110"/>
                <a:gd name="connsiteY0" fmla="*/ 92654 h 926535"/>
                <a:gd name="connsiteX1" fmla="*/ 92654 w 1459110"/>
                <a:gd name="connsiteY1" fmla="*/ 0 h 926535"/>
                <a:gd name="connsiteX2" fmla="*/ 1366457 w 1459110"/>
                <a:gd name="connsiteY2" fmla="*/ 0 h 926535"/>
                <a:gd name="connsiteX3" fmla="*/ 1459111 w 1459110"/>
                <a:gd name="connsiteY3" fmla="*/ 92654 h 926535"/>
                <a:gd name="connsiteX4" fmla="*/ 1459110 w 1459110"/>
                <a:gd name="connsiteY4" fmla="*/ 833882 h 926535"/>
                <a:gd name="connsiteX5" fmla="*/ 1366456 w 1459110"/>
                <a:gd name="connsiteY5" fmla="*/ 926536 h 926535"/>
                <a:gd name="connsiteX6" fmla="*/ 92654 w 1459110"/>
                <a:gd name="connsiteY6" fmla="*/ 926535 h 926535"/>
                <a:gd name="connsiteX7" fmla="*/ 0 w 1459110"/>
                <a:gd name="connsiteY7" fmla="*/ 833881 h 926535"/>
                <a:gd name="connsiteX8" fmla="*/ 0 w 1459110"/>
                <a:gd name="connsiteY8" fmla="*/ 92654 h 92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110" h="926535">
                  <a:moveTo>
                    <a:pt x="0" y="92654"/>
                  </a:moveTo>
                  <a:cubicBezTo>
                    <a:pt x="0" y="41483"/>
                    <a:pt x="41483" y="0"/>
                    <a:pt x="92654" y="0"/>
                  </a:cubicBezTo>
                  <a:lnTo>
                    <a:pt x="1366457" y="0"/>
                  </a:lnTo>
                  <a:cubicBezTo>
                    <a:pt x="1417628" y="0"/>
                    <a:pt x="1459111" y="41483"/>
                    <a:pt x="1459111" y="92654"/>
                  </a:cubicBezTo>
                  <a:cubicBezTo>
                    <a:pt x="1459111" y="339730"/>
                    <a:pt x="1459110" y="586806"/>
                    <a:pt x="1459110" y="833882"/>
                  </a:cubicBezTo>
                  <a:cubicBezTo>
                    <a:pt x="1459110" y="885053"/>
                    <a:pt x="1417627" y="926536"/>
                    <a:pt x="1366456" y="926536"/>
                  </a:cubicBezTo>
                  <a:lnTo>
                    <a:pt x="92654" y="926535"/>
                  </a:lnTo>
                  <a:cubicBezTo>
                    <a:pt x="41483" y="926535"/>
                    <a:pt x="0" y="885052"/>
                    <a:pt x="0" y="833881"/>
                  </a:cubicBezTo>
                  <a:lnTo>
                    <a:pt x="0" y="926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237" tIns="65237" rIns="65237" bIns="65237" numCol="1" spcCol="1270" anchor="ctr" anchorCtr="0">
              <a:noAutofit/>
            </a:bodyPr>
            <a:lstStyle/>
            <a:p>
              <a:pPr lvl="0" algn="ctr" defTabSz="4445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tuổi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qua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hồi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tưởng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Rounded Rectangle 24"/>
            <p:cNvSpPr/>
            <p:nvPr/>
          </p:nvSpPr>
          <p:spPr>
            <a:xfrm>
              <a:off x="4839543" y="3706167"/>
              <a:ext cx="1459110" cy="92653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25"/>
            <p:cNvSpPr/>
            <p:nvPr/>
          </p:nvSpPr>
          <p:spPr>
            <a:xfrm>
              <a:off x="5001666" y="3846364"/>
              <a:ext cx="1459110" cy="940355"/>
            </a:xfrm>
            <a:custGeom>
              <a:avLst/>
              <a:gdLst>
                <a:gd name="connsiteX0" fmla="*/ 0 w 1459110"/>
                <a:gd name="connsiteY0" fmla="*/ 92654 h 926535"/>
                <a:gd name="connsiteX1" fmla="*/ 92654 w 1459110"/>
                <a:gd name="connsiteY1" fmla="*/ 0 h 926535"/>
                <a:gd name="connsiteX2" fmla="*/ 1366457 w 1459110"/>
                <a:gd name="connsiteY2" fmla="*/ 0 h 926535"/>
                <a:gd name="connsiteX3" fmla="*/ 1459111 w 1459110"/>
                <a:gd name="connsiteY3" fmla="*/ 92654 h 926535"/>
                <a:gd name="connsiteX4" fmla="*/ 1459110 w 1459110"/>
                <a:gd name="connsiteY4" fmla="*/ 833882 h 926535"/>
                <a:gd name="connsiteX5" fmla="*/ 1366456 w 1459110"/>
                <a:gd name="connsiteY5" fmla="*/ 926536 h 926535"/>
                <a:gd name="connsiteX6" fmla="*/ 92654 w 1459110"/>
                <a:gd name="connsiteY6" fmla="*/ 926535 h 926535"/>
                <a:gd name="connsiteX7" fmla="*/ 0 w 1459110"/>
                <a:gd name="connsiteY7" fmla="*/ 833881 h 926535"/>
                <a:gd name="connsiteX8" fmla="*/ 0 w 1459110"/>
                <a:gd name="connsiteY8" fmla="*/ 92654 h 92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110" h="926535">
                  <a:moveTo>
                    <a:pt x="0" y="92654"/>
                  </a:moveTo>
                  <a:cubicBezTo>
                    <a:pt x="0" y="41483"/>
                    <a:pt x="41483" y="0"/>
                    <a:pt x="92654" y="0"/>
                  </a:cubicBezTo>
                  <a:lnTo>
                    <a:pt x="1366457" y="0"/>
                  </a:lnTo>
                  <a:cubicBezTo>
                    <a:pt x="1417628" y="0"/>
                    <a:pt x="1459111" y="41483"/>
                    <a:pt x="1459111" y="92654"/>
                  </a:cubicBezTo>
                  <a:cubicBezTo>
                    <a:pt x="1459111" y="339730"/>
                    <a:pt x="1459110" y="586806"/>
                    <a:pt x="1459110" y="833882"/>
                  </a:cubicBezTo>
                  <a:cubicBezTo>
                    <a:pt x="1459110" y="885053"/>
                    <a:pt x="1417627" y="926536"/>
                    <a:pt x="1366456" y="926536"/>
                  </a:cubicBezTo>
                  <a:lnTo>
                    <a:pt x="92654" y="926535"/>
                  </a:lnTo>
                  <a:cubicBezTo>
                    <a:pt x="41483" y="926535"/>
                    <a:pt x="0" y="885052"/>
                    <a:pt x="0" y="833881"/>
                  </a:cubicBezTo>
                  <a:lnTo>
                    <a:pt x="0" y="926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237" tIns="65237" rIns="65237" bIns="65237" numCol="1" spcCol="1270" anchor="ctr" anchorCtr="0">
              <a:noAutofit/>
            </a:bodyPr>
            <a:lstStyle/>
            <a:p>
              <a:pPr lvl="0" algn="ctr"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trò</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tuổi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8" name="Rounded Rectangle 27"/>
            <p:cNvSpPr/>
            <p:nvPr/>
          </p:nvSpPr>
          <p:spPr>
            <a:xfrm>
              <a:off x="3640737" y="4992653"/>
              <a:ext cx="1459110" cy="92653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Freeform 28"/>
            <p:cNvSpPr/>
            <p:nvPr/>
          </p:nvSpPr>
          <p:spPr>
            <a:xfrm>
              <a:off x="3779302" y="5146670"/>
              <a:ext cx="1783357" cy="1264237"/>
            </a:xfrm>
            <a:custGeom>
              <a:avLst/>
              <a:gdLst>
                <a:gd name="connsiteX0" fmla="*/ 0 w 1459110"/>
                <a:gd name="connsiteY0" fmla="*/ 92654 h 926535"/>
                <a:gd name="connsiteX1" fmla="*/ 92654 w 1459110"/>
                <a:gd name="connsiteY1" fmla="*/ 0 h 926535"/>
                <a:gd name="connsiteX2" fmla="*/ 1366457 w 1459110"/>
                <a:gd name="connsiteY2" fmla="*/ 0 h 926535"/>
                <a:gd name="connsiteX3" fmla="*/ 1459111 w 1459110"/>
                <a:gd name="connsiteY3" fmla="*/ 92654 h 926535"/>
                <a:gd name="connsiteX4" fmla="*/ 1459110 w 1459110"/>
                <a:gd name="connsiteY4" fmla="*/ 833882 h 926535"/>
                <a:gd name="connsiteX5" fmla="*/ 1366456 w 1459110"/>
                <a:gd name="connsiteY5" fmla="*/ 926536 h 926535"/>
                <a:gd name="connsiteX6" fmla="*/ 92654 w 1459110"/>
                <a:gd name="connsiteY6" fmla="*/ 926535 h 926535"/>
                <a:gd name="connsiteX7" fmla="*/ 0 w 1459110"/>
                <a:gd name="connsiteY7" fmla="*/ 833881 h 926535"/>
                <a:gd name="connsiteX8" fmla="*/ 0 w 1459110"/>
                <a:gd name="connsiteY8" fmla="*/ 92654 h 92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110" h="926535">
                  <a:moveTo>
                    <a:pt x="0" y="92654"/>
                  </a:moveTo>
                  <a:cubicBezTo>
                    <a:pt x="0" y="41483"/>
                    <a:pt x="41483" y="0"/>
                    <a:pt x="92654" y="0"/>
                  </a:cubicBezTo>
                  <a:lnTo>
                    <a:pt x="1366457" y="0"/>
                  </a:lnTo>
                  <a:cubicBezTo>
                    <a:pt x="1417628" y="0"/>
                    <a:pt x="1459111" y="41483"/>
                    <a:pt x="1459111" y="92654"/>
                  </a:cubicBezTo>
                  <a:cubicBezTo>
                    <a:pt x="1459111" y="339730"/>
                    <a:pt x="1459110" y="586806"/>
                    <a:pt x="1459110" y="833882"/>
                  </a:cubicBezTo>
                  <a:cubicBezTo>
                    <a:pt x="1459110" y="885053"/>
                    <a:pt x="1417627" y="926536"/>
                    <a:pt x="1366456" y="926536"/>
                  </a:cubicBezTo>
                  <a:lnTo>
                    <a:pt x="92654" y="926535"/>
                  </a:lnTo>
                  <a:cubicBezTo>
                    <a:pt x="41483" y="926535"/>
                    <a:pt x="0" y="885052"/>
                    <a:pt x="0" y="833881"/>
                  </a:cubicBezTo>
                  <a:lnTo>
                    <a:pt x="0" y="926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237" tIns="65237" rIns="65237" bIns="65237" numCol="1" spcCol="1270" anchor="ctr" anchorCtr="0">
              <a:noAutofit/>
            </a:bodyPr>
            <a:lstStyle/>
            <a:p>
              <a:pPr lvl="0" algn="ctr" defTabSz="4445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Bắt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dế</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tìm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chim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khoai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đậu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bẻ</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mía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trộm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hoặc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chui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vô</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vườn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xóm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ổi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mận</a:t>
              </a:r>
              <a:r>
                <a:rPr lang="en-US" sz="2000" kern="1200" dirty="0" smtClean="0">
                  <a:latin typeface="Times New Roman" panose="02020603050405020304" pitchFamily="18" charset="0"/>
                  <a:cs typeface="Times New Roman" panose="02020603050405020304" pitchFamily="18" charset="0"/>
                </a:rPr>
                <a:t>. → </a:t>
              </a:r>
              <a:r>
                <a:rPr lang="en-US" sz="2000" kern="1200" dirty="0" err="1" smtClean="0">
                  <a:latin typeface="Times New Roman" panose="02020603050405020304" pitchFamily="18" charset="0"/>
                  <a:cs typeface="Times New Roman" panose="02020603050405020304" pitchFamily="18" charset="0"/>
                </a:rPr>
                <a:t>Liệt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kê</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30" name="Rounded Rectangle 29"/>
            <p:cNvSpPr/>
            <p:nvPr/>
          </p:nvSpPr>
          <p:spPr>
            <a:xfrm>
              <a:off x="5731222" y="5057061"/>
              <a:ext cx="1459110" cy="92653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reeform 30"/>
            <p:cNvSpPr/>
            <p:nvPr/>
          </p:nvSpPr>
          <p:spPr>
            <a:xfrm>
              <a:off x="5883716" y="5146670"/>
              <a:ext cx="1799427" cy="1118165"/>
            </a:xfrm>
            <a:custGeom>
              <a:avLst/>
              <a:gdLst>
                <a:gd name="connsiteX0" fmla="*/ 0 w 1459110"/>
                <a:gd name="connsiteY0" fmla="*/ 92654 h 926535"/>
                <a:gd name="connsiteX1" fmla="*/ 92654 w 1459110"/>
                <a:gd name="connsiteY1" fmla="*/ 0 h 926535"/>
                <a:gd name="connsiteX2" fmla="*/ 1366457 w 1459110"/>
                <a:gd name="connsiteY2" fmla="*/ 0 h 926535"/>
                <a:gd name="connsiteX3" fmla="*/ 1459111 w 1459110"/>
                <a:gd name="connsiteY3" fmla="*/ 92654 h 926535"/>
                <a:gd name="connsiteX4" fmla="*/ 1459110 w 1459110"/>
                <a:gd name="connsiteY4" fmla="*/ 833882 h 926535"/>
                <a:gd name="connsiteX5" fmla="*/ 1366456 w 1459110"/>
                <a:gd name="connsiteY5" fmla="*/ 926536 h 926535"/>
                <a:gd name="connsiteX6" fmla="*/ 92654 w 1459110"/>
                <a:gd name="connsiteY6" fmla="*/ 926535 h 926535"/>
                <a:gd name="connsiteX7" fmla="*/ 0 w 1459110"/>
                <a:gd name="connsiteY7" fmla="*/ 833881 h 926535"/>
                <a:gd name="connsiteX8" fmla="*/ 0 w 1459110"/>
                <a:gd name="connsiteY8" fmla="*/ 92654 h 92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110" h="926535">
                  <a:moveTo>
                    <a:pt x="0" y="92654"/>
                  </a:moveTo>
                  <a:cubicBezTo>
                    <a:pt x="0" y="41483"/>
                    <a:pt x="41483" y="0"/>
                    <a:pt x="92654" y="0"/>
                  </a:cubicBezTo>
                  <a:lnTo>
                    <a:pt x="1366457" y="0"/>
                  </a:lnTo>
                  <a:cubicBezTo>
                    <a:pt x="1417628" y="0"/>
                    <a:pt x="1459111" y="41483"/>
                    <a:pt x="1459111" y="92654"/>
                  </a:cubicBezTo>
                  <a:cubicBezTo>
                    <a:pt x="1459111" y="339730"/>
                    <a:pt x="1459110" y="586806"/>
                    <a:pt x="1459110" y="833882"/>
                  </a:cubicBezTo>
                  <a:cubicBezTo>
                    <a:pt x="1459110" y="885053"/>
                    <a:pt x="1417627" y="926536"/>
                    <a:pt x="1366456" y="926536"/>
                  </a:cubicBezTo>
                  <a:lnTo>
                    <a:pt x="92654" y="926535"/>
                  </a:lnTo>
                  <a:cubicBezTo>
                    <a:pt x="41483" y="926535"/>
                    <a:pt x="0" y="885052"/>
                    <a:pt x="0" y="833881"/>
                  </a:cubicBezTo>
                  <a:lnTo>
                    <a:pt x="0" y="926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237" tIns="65237" rIns="65237" bIns="65237" numCol="1" spcCol="1270" anchor="ctr" anchorCtr="0">
              <a:noAutofit/>
            </a:bodyPr>
            <a:lstStyle/>
            <a:p>
              <a:pPr lvl="0" algn="ctr"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trò</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gắn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liền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đứa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quê</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6622901" y="3706167"/>
              <a:ext cx="1459110" cy="92653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Freeform 32"/>
            <p:cNvSpPr/>
            <p:nvPr/>
          </p:nvSpPr>
          <p:spPr>
            <a:xfrm>
              <a:off x="6785024" y="3860183"/>
              <a:ext cx="1883514" cy="1039551"/>
            </a:xfrm>
            <a:custGeom>
              <a:avLst/>
              <a:gdLst>
                <a:gd name="connsiteX0" fmla="*/ 0 w 1459110"/>
                <a:gd name="connsiteY0" fmla="*/ 92654 h 926535"/>
                <a:gd name="connsiteX1" fmla="*/ 92654 w 1459110"/>
                <a:gd name="connsiteY1" fmla="*/ 0 h 926535"/>
                <a:gd name="connsiteX2" fmla="*/ 1366457 w 1459110"/>
                <a:gd name="connsiteY2" fmla="*/ 0 h 926535"/>
                <a:gd name="connsiteX3" fmla="*/ 1459111 w 1459110"/>
                <a:gd name="connsiteY3" fmla="*/ 92654 h 926535"/>
                <a:gd name="connsiteX4" fmla="*/ 1459110 w 1459110"/>
                <a:gd name="connsiteY4" fmla="*/ 833882 h 926535"/>
                <a:gd name="connsiteX5" fmla="*/ 1366456 w 1459110"/>
                <a:gd name="connsiteY5" fmla="*/ 926536 h 926535"/>
                <a:gd name="connsiteX6" fmla="*/ 92654 w 1459110"/>
                <a:gd name="connsiteY6" fmla="*/ 926535 h 926535"/>
                <a:gd name="connsiteX7" fmla="*/ 0 w 1459110"/>
                <a:gd name="connsiteY7" fmla="*/ 833881 h 926535"/>
                <a:gd name="connsiteX8" fmla="*/ 0 w 1459110"/>
                <a:gd name="connsiteY8" fmla="*/ 92654 h 92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110" h="926535">
                  <a:moveTo>
                    <a:pt x="0" y="92654"/>
                  </a:moveTo>
                  <a:cubicBezTo>
                    <a:pt x="0" y="41483"/>
                    <a:pt x="41483" y="0"/>
                    <a:pt x="92654" y="0"/>
                  </a:cubicBezTo>
                  <a:lnTo>
                    <a:pt x="1366457" y="0"/>
                  </a:lnTo>
                  <a:cubicBezTo>
                    <a:pt x="1417628" y="0"/>
                    <a:pt x="1459111" y="41483"/>
                    <a:pt x="1459111" y="92654"/>
                  </a:cubicBezTo>
                  <a:cubicBezTo>
                    <a:pt x="1459111" y="339730"/>
                    <a:pt x="1459110" y="586806"/>
                    <a:pt x="1459110" y="833882"/>
                  </a:cubicBezTo>
                  <a:cubicBezTo>
                    <a:pt x="1459110" y="885053"/>
                    <a:pt x="1417627" y="926536"/>
                    <a:pt x="1366456" y="926536"/>
                  </a:cubicBezTo>
                  <a:lnTo>
                    <a:pt x="92654" y="926535"/>
                  </a:lnTo>
                  <a:cubicBezTo>
                    <a:pt x="41483" y="926535"/>
                    <a:pt x="0" y="885052"/>
                    <a:pt x="0" y="833881"/>
                  </a:cubicBezTo>
                  <a:lnTo>
                    <a:pt x="0" y="926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237" tIns="65237" rIns="65237" bIns="65237" numCol="1" spcCol="1270" anchor="ctr" anchorCtr="0">
              <a:noAutofit/>
            </a:bodyPr>
            <a:lstStyle/>
            <a:p>
              <a:pPr lvl="0" algn="ctr"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luốc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ngoài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mùa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hè</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lui</a:t>
              </a:r>
              <a:r>
                <a:rPr lang="en-US" sz="2400" kern="1200" dirty="0" smtClean="0">
                  <a:latin typeface="Times New Roman" panose="02020603050405020304" pitchFamily="18" charset="0"/>
                  <a:cs typeface="Times New Roman" panose="02020603050405020304" pitchFamily="18" charset="0"/>
                </a:rPr>
                <a:t> cui </a:t>
              </a:r>
              <a:r>
                <a:rPr lang="en-US" sz="2400" kern="1200" dirty="0" err="1" smtClean="0">
                  <a:latin typeface="Times New Roman" panose="02020603050405020304" pitchFamily="18" charset="0"/>
                  <a:cs typeface="Times New Roman" panose="02020603050405020304" pitchFamily="18" charset="0"/>
                </a:rPr>
                <a:t>bờ</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bụi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pic>
        <p:nvPicPr>
          <p:cNvPr id="35" name="Picture 34"/>
          <p:cNvPicPr>
            <a:picLocks noChangeAspect="1"/>
          </p:cNvPicPr>
          <p:nvPr/>
        </p:nvPicPr>
        <p:blipFill>
          <a:blip r:embed="rId6"/>
          <a:stretch>
            <a:fillRect/>
          </a:stretch>
        </p:blipFill>
        <p:spPr>
          <a:xfrm>
            <a:off x="824920" y="2857900"/>
            <a:ext cx="2267278" cy="15100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6" name="Picture 35"/>
          <p:cNvPicPr>
            <a:picLocks noChangeAspect="1"/>
          </p:cNvPicPr>
          <p:nvPr/>
        </p:nvPicPr>
        <p:blipFill>
          <a:blip r:embed="rId7"/>
          <a:stretch>
            <a:fillRect/>
          </a:stretch>
        </p:blipFill>
        <p:spPr>
          <a:xfrm>
            <a:off x="9209062" y="1978280"/>
            <a:ext cx="2089467" cy="1730400"/>
          </a:xfrm>
          <a:prstGeom prst="ellipse">
            <a:avLst/>
          </a:prstGeom>
          <a:ln>
            <a:noFill/>
          </a:ln>
          <a:effectLst>
            <a:softEdge rad="112500"/>
          </a:effectLst>
        </p:spPr>
      </p:pic>
    </p:spTree>
    <p:extLst>
      <p:ext uri="{BB962C8B-B14F-4D97-AF65-F5344CB8AC3E}">
        <p14:creationId xmlns:p14="http://schemas.microsoft.com/office/powerpoint/2010/main" val="122905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in)">
                                      <p:cBhvr>
                                        <p:cTn id="12" dur="2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ircle(in)">
                                      <p:cBhvr>
                                        <p:cTn id="1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Các</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nhân</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vật</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531783" y="1605085"/>
            <a:ext cx="426751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294379" y="2062515"/>
            <a:ext cx="7590539"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ứng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Lợi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con </a:t>
            </a:r>
            <a:r>
              <a:rPr lang="en-US" sz="2800" b="1" dirty="0" err="1">
                <a:latin typeface="Times New Roman" panose="02020603050405020304" pitchFamily="18" charset="0"/>
                <a:ea typeface="Times New Roman" panose="02020603050405020304" pitchFamily="18" charset="0"/>
              </a:rPr>
              <a:t>dế</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lửa</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845400" y="3238985"/>
            <a:ext cx="2255681" cy="2255681"/>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20270821"/>
              </p:ext>
            </p:extLst>
          </p:nvPr>
        </p:nvGraphicFramePr>
        <p:xfrm>
          <a:off x="3390117" y="3078686"/>
          <a:ext cx="7772399" cy="2560320"/>
        </p:xfrm>
        <a:graphic>
          <a:graphicData uri="http://schemas.openxmlformats.org/drawingml/2006/table">
            <a:tbl>
              <a:tblPr firstRow="1" firstCol="1" lastRow="1" lastCol="1" bandRow="1" bandCol="1"/>
              <a:tblGrid>
                <a:gridCol w="2949677">
                  <a:extLst>
                    <a:ext uri="{9D8B030D-6E8A-4147-A177-3AD203B41FA5}">
                      <a16:colId xmlns:a16="http://schemas.microsoft.com/office/drawing/2014/main" xmlns="" val="3814968129"/>
                    </a:ext>
                  </a:extLst>
                </a:gridCol>
                <a:gridCol w="2492478">
                  <a:extLst>
                    <a:ext uri="{9D8B030D-6E8A-4147-A177-3AD203B41FA5}">
                      <a16:colId xmlns:a16="http://schemas.microsoft.com/office/drawing/2014/main" xmlns="" val="1762129572"/>
                    </a:ext>
                  </a:extLst>
                </a:gridCol>
                <a:gridCol w="2330244">
                  <a:extLst>
                    <a:ext uri="{9D8B030D-6E8A-4147-A177-3AD203B41FA5}">
                      <a16:colId xmlns:a16="http://schemas.microsoft.com/office/drawing/2014/main" xmlns="" val="132656348"/>
                    </a:ext>
                  </a:extLst>
                </a:gridCol>
              </a:tblGrid>
              <a:tr h="0">
                <a:tc>
                  <a:txBody>
                    <a:bodyPr/>
                    <a:lstStyle/>
                    <a:p>
                      <a:pPr algn="just">
                        <a:spcAft>
                          <a:spcPts val="0"/>
                        </a:spcAft>
                      </a:pPr>
                      <a:r>
                        <a:rPr lang="en-US" sz="2800" b="1" i="1"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en-US" sz="2800" b="1" i="1">
                          <a:effectLst/>
                          <a:latin typeface="Times New Roman" panose="02020603050405020304" pitchFamily="18" charset="0"/>
                          <a:ea typeface="Calibri" panose="020F0502020204030204" pitchFamily="34" charset="0"/>
                        </a:rPr>
                        <a:t>Cách ứng xử của các bạn</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en-US" sz="2800" b="1" i="1">
                          <a:effectLst/>
                          <a:latin typeface="Times New Roman" panose="02020603050405020304" pitchFamily="18" charset="0"/>
                          <a:ea typeface="Calibri" panose="020F0502020204030204" pitchFamily="34" charset="0"/>
                        </a:rPr>
                        <a:t>Cách ứng xử của thầy Phu</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3751513640"/>
                  </a:ext>
                </a:extLst>
              </a:tr>
              <a:tr h="0">
                <a:tc>
                  <a:txBody>
                    <a:bodyPr/>
                    <a:lstStyle/>
                    <a:p>
                      <a:pPr algn="just">
                        <a:spcAft>
                          <a:spcPts val="0"/>
                        </a:spcAft>
                      </a:pPr>
                      <a:r>
                        <a:rPr lang="en-US" sz="2800" dirty="0" err="1">
                          <a:effectLst/>
                          <a:latin typeface="Times New Roman" panose="02020603050405020304" pitchFamily="18" charset="0"/>
                          <a:ea typeface="Calibri" panose="020F0502020204030204" pitchFamily="34" charset="0"/>
                        </a:rPr>
                        <a:t>Khi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lửa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còn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sống</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a:effectLst/>
                          <a:latin typeface="Times New Roman" panose="02020603050405020304" pitchFamily="18" charset="0"/>
                          <a:ea typeface="Calibri" panose="020F0502020204030204" pitchFamily="34" charset="0"/>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61803812"/>
                  </a:ext>
                </a:extLst>
              </a:tr>
              <a:tr h="0">
                <a:tc>
                  <a:txBody>
                    <a:bodyPr/>
                    <a:lstStyle/>
                    <a:p>
                      <a:pPr algn="just">
                        <a:spcAft>
                          <a:spcPts val="0"/>
                        </a:spcAft>
                      </a:pPr>
                      <a:r>
                        <a:rPr lang="en-US" sz="2800" dirty="0" err="1">
                          <a:effectLst/>
                          <a:latin typeface="Times New Roman" panose="02020603050405020304" pitchFamily="18" charset="0"/>
                          <a:ea typeface="Calibri" panose="020F0502020204030204" pitchFamily="34" charset="0"/>
                        </a:rPr>
                        <a:t>Sau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lửa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chết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a:effectLst/>
                          <a:latin typeface="Times New Roman" panose="02020603050405020304" pitchFamily="18" charset="0"/>
                          <a:ea typeface="Calibri" panose="020F0502020204030204" pitchFamily="34" charset="0"/>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a:effectLst/>
                          <a:latin typeface="Times New Roman" panose="02020603050405020304" pitchFamily="18" charset="0"/>
                          <a:ea typeface="Calibri" panose="020F0502020204030204" pitchFamily="34" charset="0"/>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29554202"/>
                  </a:ext>
                </a:extLst>
              </a:tr>
              <a:tr h="0">
                <a:tc>
                  <a:txBody>
                    <a:bodyPr/>
                    <a:lstStyle/>
                    <a:p>
                      <a:pPr algn="just">
                        <a:spcAft>
                          <a:spcPts val="0"/>
                        </a:spcAft>
                      </a:pP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1872696"/>
                  </a:ext>
                </a:extLst>
              </a:tr>
            </a:tbl>
          </a:graphicData>
        </a:graphic>
      </p:graphicFrame>
      <p:sp>
        <p:nvSpPr>
          <p:cNvPr id="17" name="Rectangle 16"/>
          <p:cNvSpPr/>
          <p:nvPr/>
        </p:nvSpPr>
        <p:spPr>
          <a:xfrm>
            <a:off x="975779" y="2801222"/>
            <a:ext cx="2346027" cy="400110"/>
          </a:xfrm>
          <a:prstGeom prst="rect">
            <a:avLst/>
          </a:prstGeom>
        </p:spPr>
        <p:txBody>
          <a:bodyPr wrap="none">
            <a:spAutoFit/>
          </a:bodyPr>
          <a:lstStyle/>
          <a:p>
            <a:r>
              <a:rPr lang="pt-BR" sz="2000" b="1" dirty="0">
                <a:latin typeface="Times New Roman" panose="02020603050405020304" pitchFamily="18" charset="0"/>
                <a:ea typeface="Times New Roman" panose="02020603050405020304" pitchFamily="18" charset="0"/>
              </a:rPr>
              <a:t>CẶP ĐÔI CHIA SẺ</a:t>
            </a:r>
            <a:endParaRPr lang="en-US" sz="2000" b="1" dirty="0"/>
          </a:p>
        </p:txBody>
      </p:sp>
    </p:spTree>
    <p:extLst>
      <p:ext uri="{BB962C8B-B14F-4D97-AF65-F5344CB8AC3E}">
        <p14:creationId xmlns:p14="http://schemas.microsoft.com/office/powerpoint/2010/main" val="39217160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Các</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nhân</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vật</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531783" y="1605085"/>
            <a:ext cx="426751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294379" y="2062515"/>
            <a:ext cx="75905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ứng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lửa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Freeform 13"/>
          <p:cNvSpPr/>
          <p:nvPr/>
        </p:nvSpPr>
        <p:spPr>
          <a:xfrm>
            <a:off x="4521278" y="4811806"/>
            <a:ext cx="3158929" cy="1513535"/>
          </a:xfrm>
          <a:custGeom>
            <a:avLst/>
            <a:gdLst>
              <a:gd name="connsiteX0" fmla="*/ 0 w 1650206"/>
              <a:gd name="connsiteY0" fmla="*/ 825103 h 1650206"/>
              <a:gd name="connsiteX1" fmla="*/ 825103 w 1650206"/>
              <a:gd name="connsiteY1" fmla="*/ 0 h 1650206"/>
              <a:gd name="connsiteX2" fmla="*/ 1650206 w 1650206"/>
              <a:gd name="connsiteY2" fmla="*/ 825103 h 1650206"/>
              <a:gd name="connsiteX3" fmla="*/ 825103 w 1650206"/>
              <a:gd name="connsiteY3" fmla="*/ 1650206 h 1650206"/>
              <a:gd name="connsiteX4" fmla="*/ 0 w 1650206"/>
              <a:gd name="connsiteY4" fmla="*/ 825103 h 16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206" h="1650206">
                <a:moveTo>
                  <a:pt x="0" y="825103"/>
                </a:moveTo>
                <a:cubicBezTo>
                  <a:pt x="0" y="369411"/>
                  <a:pt x="369411" y="0"/>
                  <a:pt x="825103" y="0"/>
                </a:cubicBezTo>
                <a:cubicBezTo>
                  <a:pt x="1280795" y="0"/>
                  <a:pt x="1650206" y="369411"/>
                  <a:pt x="1650206" y="825103"/>
                </a:cubicBezTo>
                <a:cubicBezTo>
                  <a:pt x="1650206" y="1280795"/>
                  <a:pt x="1280795" y="1650206"/>
                  <a:pt x="825103" y="1650206"/>
                </a:cubicBezTo>
                <a:cubicBezTo>
                  <a:pt x="369411" y="1650206"/>
                  <a:pt x="0" y="1280795"/>
                  <a:pt x="0" y="825103"/>
                </a:cubicBez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447" tIns="259447" rIns="259447" bIns="259447" numCol="1" spcCol="1270" anchor="ctr" anchorCtr="0">
            <a:noAutofit/>
          </a:bodyPr>
          <a:lstStyle/>
          <a:p>
            <a:pPr lvl="0" algn="ctr" defTabSz="1244600">
              <a:lnSpc>
                <a:spcPct val="90000"/>
              </a:lnSpc>
              <a:spcBef>
                <a:spcPct val="0"/>
              </a:spcBef>
              <a:spcAft>
                <a:spcPct val="35000"/>
              </a:spcAft>
            </a:pPr>
            <a:r>
              <a:rPr lang="en-US" sz="2800" b="1" i="1" kern="1200" dirty="0" err="1" smtClean="0">
                <a:latin typeface="Times New Roman" panose="02020603050405020304" pitchFamily="18" charset="0"/>
                <a:cs typeface="Times New Roman" panose="02020603050405020304" pitchFamily="18" charset="0"/>
              </a:rPr>
              <a:t>Khi</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dế</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còn</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sống</a:t>
            </a:r>
            <a:endParaRPr lang="en-US" sz="2800" kern="1200" dirty="0">
              <a:latin typeface="Times New Roman" panose="02020603050405020304" pitchFamily="18" charset="0"/>
              <a:cs typeface="Times New Roman" panose="02020603050405020304" pitchFamily="18" charset="0"/>
            </a:endParaRPr>
          </a:p>
        </p:txBody>
      </p:sp>
      <p:sp>
        <p:nvSpPr>
          <p:cNvPr id="18" name="Left Arrow 17"/>
          <p:cNvSpPr/>
          <p:nvPr/>
        </p:nvSpPr>
        <p:spPr>
          <a:xfrm rot="12900000">
            <a:off x="2487957" y="4386645"/>
            <a:ext cx="2422523" cy="470308"/>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Freeform 18"/>
          <p:cNvSpPr/>
          <p:nvPr/>
        </p:nvSpPr>
        <p:spPr>
          <a:xfrm>
            <a:off x="1206520" y="3372459"/>
            <a:ext cx="3000981" cy="1513484"/>
          </a:xfrm>
          <a:custGeom>
            <a:avLst/>
            <a:gdLst>
              <a:gd name="connsiteX0" fmla="*/ 0 w 1567695"/>
              <a:gd name="connsiteY0" fmla="*/ 125416 h 1254156"/>
              <a:gd name="connsiteX1" fmla="*/ 125416 w 1567695"/>
              <a:gd name="connsiteY1" fmla="*/ 0 h 1254156"/>
              <a:gd name="connsiteX2" fmla="*/ 1442279 w 1567695"/>
              <a:gd name="connsiteY2" fmla="*/ 0 h 1254156"/>
              <a:gd name="connsiteX3" fmla="*/ 1567695 w 1567695"/>
              <a:gd name="connsiteY3" fmla="*/ 125416 h 1254156"/>
              <a:gd name="connsiteX4" fmla="*/ 1567695 w 1567695"/>
              <a:gd name="connsiteY4" fmla="*/ 1128740 h 1254156"/>
              <a:gd name="connsiteX5" fmla="*/ 1442279 w 1567695"/>
              <a:gd name="connsiteY5" fmla="*/ 1254156 h 1254156"/>
              <a:gd name="connsiteX6" fmla="*/ 125416 w 1567695"/>
              <a:gd name="connsiteY6" fmla="*/ 1254156 h 1254156"/>
              <a:gd name="connsiteX7" fmla="*/ 0 w 1567695"/>
              <a:gd name="connsiteY7" fmla="*/ 1128740 h 1254156"/>
              <a:gd name="connsiteX8" fmla="*/ 0 w 1567695"/>
              <a:gd name="connsiteY8" fmla="*/ 125416 h 12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5" h="1254156">
                <a:moveTo>
                  <a:pt x="0" y="125416"/>
                </a:moveTo>
                <a:cubicBezTo>
                  <a:pt x="0" y="56151"/>
                  <a:pt x="56151" y="0"/>
                  <a:pt x="125416" y="0"/>
                </a:cubicBezTo>
                <a:lnTo>
                  <a:pt x="1442279" y="0"/>
                </a:lnTo>
                <a:cubicBezTo>
                  <a:pt x="1511544" y="0"/>
                  <a:pt x="1567695" y="56151"/>
                  <a:pt x="1567695" y="125416"/>
                </a:cubicBezTo>
                <a:lnTo>
                  <a:pt x="1567695" y="1128740"/>
                </a:lnTo>
                <a:cubicBezTo>
                  <a:pt x="1567695" y="1198005"/>
                  <a:pt x="1511544" y="1254156"/>
                  <a:pt x="1442279" y="1254156"/>
                </a:cubicBezTo>
                <a:lnTo>
                  <a:pt x="125416" y="1254156"/>
                </a:lnTo>
                <a:cubicBezTo>
                  <a:pt x="56151" y="1254156"/>
                  <a:pt x="0" y="1198005"/>
                  <a:pt x="0" y="1128740"/>
                </a:cubicBezTo>
                <a:lnTo>
                  <a:pt x="0" y="125416"/>
                </a:ln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308" tIns="65308" rIns="65308" bIns="65308" numCol="1" spcCol="1270" anchor="ctr" anchorCtr="0">
            <a:noAutofit/>
          </a:bodyPr>
          <a:lstStyle/>
          <a:p>
            <a:pPr lvl="0" algn="ctr"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Gạ đổi dế không được</a:t>
            </a:r>
            <a:r>
              <a:rPr lang="en-US" sz="2400" kern="1200" dirty="0" smtClean="0">
                <a:latin typeface="Times New Roman" panose="02020603050405020304" pitchFamily="18" charset="0"/>
                <a:cs typeface="Times New Roman" panose="02020603050405020304" pitchFamily="18" charset="0"/>
              </a:rPr>
              <a:t>, t</a:t>
            </a:r>
            <a:r>
              <a:rPr lang="vi-VN" sz="2400" kern="1200" dirty="0" smtClean="0">
                <a:latin typeface="Times New Roman" panose="02020603050405020304" pitchFamily="18" charset="0"/>
                <a:cs typeface="Times New Roman" panose="02020603050405020304" pitchFamily="18" charset="0"/>
              </a:rPr>
              <a:t>ìm cách “hạ” Lợi </a:t>
            </a:r>
            <a:endParaRPr lang="en-US" sz="2400" kern="1200" dirty="0">
              <a:latin typeface="Times New Roman" panose="02020603050405020304" pitchFamily="18" charset="0"/>
              <a:cs typeface="Times New Roman" panose="02020603050405020304" pitchFamily="18" charset="0"/>
            </a:endParaRPr>
          </a:p>
        </p:txBody>
      </p:sp>
      <p:sp>
        <p:nvSpPr>
          <p:cNvPr id="20" name="Left Arrow 19"/>
          <p:cNvSpPr/>
          <p:nvPr/>
        </p:nvSpPr>
        <p:spPr>
          <a:xfrm rot="16200000">
            <a:off x="5418729" y="3742650"/>
            <a:ext cx="1475837" cy="73545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Freeform 20"/>
          <p:cNvSpPr/>
          <p:nvPr/>
        </p:nvSpPr>
        <p:spPr>
          <a:xfrm>
            <a:off x="4380273" y="2708890"/>
            <a:ext cx="3465869" cy="1645486"/>
          </a:xfrm>
          <a:custGeom>
            <a:avLst/>
            <a:gdLst>
              <a:gd name="connsiteX0" fmla="*/ 0 w 1567695"/>
              <a:gd name="connsiteY0" fmla="*/ 125416 h 1254156"/>
              <a:gd name="connsiteX1" fmla="*/ 125416 w 1567695"/>
              <a:gd name="connsiteY1" fmla="*/ 0 h 1254156"/>
              <a:gd name="connsiteX2" fmla="*/ 1442279 w 1567695"/>
              <a:gd name="connsiteY2" fmla="*/ 0 h 1254156"/>
              <a:gd name="connsiteX3" fmla="*/ 1567695 w 1567695"/>
              <a:gd name="connsiteY3" fmla="*/ 125416 h 1254156"/>
              <a:gd name="connsiteX4" fmla="*/ 1567695 w 1567695"/>
              <a:gd name="connsiteY4" fmla="*/ 1128740 h 1254156"/>
              <a:gd name="connsiteX5" fmla="*/ 1442279 w 1567695"/>
              <a:gd name="connsiteY5" fmla="*/ 1254156 h 1254156"/>
              <a:gd name="connsiteX6" fmla="*/ 125416 w 1567695"/>
              <a:gd name="connsiteY6" fmla="*/ 1254156 h 1254156"/>
              <a:gd name="connsiteX7" fmla="*/ 0 w 1567695"/>
              <a:gd name="connsiteY7" fmla="*/ 1128740 h 1254156"/>
              <a:gd name="connsiteX8" fmla="*/ 0 w 1567695"/>
              <a:gd name="connsiteY8" fmla="*/ 125416 h 12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5" h="1254156">
                <a:moveTo>
                  <a:pt x="0" y="125416"/>
                </a:moveTo>
                <a:cubicBezTo>
                  <a:pt x="0" y="56151"/>
                  <a:pt x="56151" y="0"/>
                  <a:pt x="125416" y="0"/>
                </a:cubicBezTo>
                <a:lnTo>
                  <a:pt x="1442279" y="0"/>
                </a:lnTo>
                <a:cubicBezTo>
                  <a:pt x="1511544" y="0"/>
                  <a:pt x="1567695" y="56151"/>
                  <a:pt x="1567695" y="125416"/>
                </a:cubicBezTo>
                <a:lnTo>
                  <a:pt x="1567695" y="1128740"/>
                </a:lnTo>
                <a:cubicBezTo>
                  <a:pt x="1567695" y="1198005"/>
                  <a:pt x="1511544" y="1254156"/>
                  <a:pt x="1442279" y="1254156"/>
                </a:cubicBezTo>
                <a:lnTo>
                  <a:pt x="125416" y="1254156"/>
                </a:lnTo>
                <a:cubicBezTo>
                  <a:pt x="56151" y="1254156"/>
                  <a:pt x="0" y="1198005"/>
                  <a:pt x="0" y="1128740"/>
                </a:cubicBezTo>
                <a:lnTo>
                  <a:pt x="0" y="125416"/>
                </a:ln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308" tIns="65308" rIns="65308" bIns="65308" numCol="1" spcCol="1270" anchor="ctr" anchorCtr="0">
            <a:noAutofit/>
          </a:bodyPr>
          <a:lstStyle/>
          <a:p>
            <a:pPr lvl="0" algn="ctr" defTabSz="6667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Làm con dế nổi quạu, gáy inh ỏi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khiến</a:t>
            </a:r>
            <a:r>
              <a:rPr lang="en-US" sz="2400" kern="1200" dirty="0" smtClean="0">
                <a:latin typeface="Times New Roman" panose="02020603050405020304" pitchFamily="18" charset="0"/>
                <a:cs typeface="Times New Roman" panose="02020603050405020304" pitchFamily="18" charset="0"/>
              </a:rPr>
              <a:t> t</a:t>
            </a:r>
            <a:r>
              <a:rPr lang="vi-VN" sz="2400" kern="1200" dirty="0" smtClean="0">
                <a:latin typeface="Times New Roman" panose="02020603050405020304" pitchFamily="18" charset="0"/>
                <a:cs typeface="Times New Roman" panose="02020603050405020304" pitchFamily="18" charset="0"/>
              </a:rPr>
              <a:t>hầy tịch thu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=&gt; </a:t>
            </a: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hê</a:t>
            </a:r>
            <a:r>
              <a:rPr lang="en-US" sz="2400" kern="1200" dirty="0" smtClean="0">
                <a:latin typeface="Times New Roman" panose="02020603050405020304" pitchFamily="18" charset="0"/>
                <a:cs typeface="Times New Roman" panose="02020603050405020304" pitchFamily="18" charset="0"/>
              </a:rPr>
              <a:t>, sung </a:t>
            </a:r>
            <a:r>
              <a:rPr lang="en-US" sz="2400" kern="1200" dirty="0" err="1" smtClean="0">
                <a:latin typeface="Times New Roman" panose="02020603050405020304" pitchFamily="18" charset="0"/>
                <a:cs typeface="Times New Roman" panose="02020603050405020304" pitchFamily="18" charset="0"/>
              </a:rPr>
              <a:t>sướng</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2" name="Left Arrow 21"/>
          <p:cNvSpPr/>
          <p:nvPr/>
        </p:nvSpPr>
        <p:spPr>
          <a:xfrm rot="19500000">
            <a:off x="7291006" y="4386645"/>
            <a:ext cx="2422523" cy="470308"/>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Freeform 22"/>
          <p:cNvSpPr/>
          <p:nvPr/>
        </p:nvSpPr>
        <p:spPr>
          <a:xfrm>
            <a:off x="7993983" y="3372459"/>
            <a:ext cx="3126300" cy="1513484"/>
          </a:xfrm>
          <a:custGeom>
            <a:avLst/>
            <a:gdLst>
              <a:gd name="connsiteX0" fmla="*/ 0 w 1567695"/>
              <a:gd name="connsiteY0" fmla="*/ 125416 h 1254156"/>
              <a:gd name="connsiteX1" fmla="*/ 125416 w 1567695"/>
              <a:gd name="connsiteY1" fmla="*/ 0 h 1254156"/>
              <a:gd name="connsiteX2" fmla="*/ 1442279 w 1567695"/>
              <a:gd name="connsiteY2" fmla="*/ 0 h 1254156"/>
              <a:gd name="connsiteX3" fmla="*/ 1567695 w 1567695"/>
              <a:gd name="connsiteY3" fmla="*/ 125416 h 1254156"/>
              <a:gd name="connsiteX4" fmla="*/ 1567695 w 1567695"/>
              <a:gd name="connsiteY4" fmla="*/ 1128740 h 1254156"/>
              <a:gd name="connsiteX5" fmla="*/ 1442279 w 1567695"/>
              <a:gd name="connsiteY5" fmla="*/ 1254156 h 1254156"/>
              <a:gd name="connsiteX6" fmla="*/ 125416 w 1567695"/>
              <a:gd name="connsiteY6" fmla="*/ 1254156 h 1254156"/>
              <a:gd name="connsiteX7" fmla="*/ 0 w 1567695"/>
              <a:gd name="connsiteY7" fmla="*/ 1128740 h 1254156"/>
              <a:gd name="connsiteX8" fmla="*/ 0 w 1567695"/>
              <a:gd name="connsiteY8" fmla="*/ 125416 h 12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5" h="1254156">
                <a:moveTo>
                  <a:pt x="0" y="125416"/>
                </a:moveTo>
                <a:cubicBezTo>
                  <a:pt x="0" y="56151"/>
                  <a:pt x="56151" y="0"/>
                  <a:pt x="125416" y="0"/>
                </a:cubicBezTo>
                <a:lnTo>
                  <a:pt x="1442279" y="0"/>
                </a:lnTo>
                <a:cubicBezTo>
                  <a:pt x="1511544" y="0"/>
                  <a:pt x="1567695" y="56151"/>
                  <a:pt x="1567695" y="125416"/>
                </a:cubicBezTo>
                <a:lnTo>
                  <a:pt x="1567695" y="1128740"/>
                </a:lnTo>
                <a:cubicBezTo>
                  <a:pt x="1567695" y="1198005"/>
                  <a:pt x="1511544" y="1254156"/>
                  <a:pt x="1442279" y="1254156"/>
                </a:cubicBezTo>
                <a:lnTo>
                  <a:pt x="125416" y="1254156"/>
                </a:lnTo>
                <a:cubicBezTo>
                  <a:pt x="56151" y="1254156"/>
                  <a:pt x="0" y="1198005"/>
                  <a:pt x="0" y="1128740"/>
                </a:cubicBezTo>
                <a:lnTo>
                  <a:pt x="0" y="125416"/>
                </a:ln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308" tIns="65308" rIns="65308" bIns="65308" numCol="1" spcCol="1270" anchor="ctr" anchorCtr="0">
            <a:noAutofit/>
          </a:bodyPr>
          <a:lstStyle/>
          <a:p>
            <a:pPr lvl="0" algn="ctr"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ghen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=&gt; </a:t>
            </a:r>
            <a:r>
              <a:rPr lang="en-US" sz="2400" kern="1200" dirty="0" err="1" smtClean="0">
                <a:latin typeface="Times New Roman" panose="02020603050405020304" pitchFamily="18" charset="0"/>
                <a:cs typeface="Times New Roman" panose="02020603050405020304" pitchFamily="18" charset="0"/>
              </a:rPr>
              <a:t>ghét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Lợi</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vô</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tổn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thương</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02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par>
                                <p:cTn id="21" presetID="6"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ircle(in)">
                                      <p:cBhvr>
                                        <p:cTn id="28" dur="2000"/>
                                        <p:tgtEl>
                                          <p:spTgt spid="23"/>
                                        </p:tgtEl>
                                      </p:cBhvr>
                                    </p:animEffect>
                                  </p:childTnLst>
                                </p:cTn>
                              </p:par>
                              <p:par>
                                <p:cTn id="29" presetID="6" presetClass="entr" presetSubtype="1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ircle(in)">
                                      <p:cBhvr>
                                        <p:cTn id="3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1"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Các</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nhân</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vật</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531783" y="1605085"/>
            <a:ext cx="426751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294379" y="2062515"/>
            <a:ext cx="75905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ứng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lửa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Freeform 13"/>
          <p:cNvSpPr/>
          <p:nvPr/>
        </p:nvSpPr>
        <p:spPr>
          <a:xfrm>
            <a:off x="4521278" y="4811806"/>
            <a:ext cx="3158929" cy="1513535"/>
          </a:xfrm>
          <a:custGeom>
            <a:avLst/>
            <a:gdLst>
              <a:gd name="connsiteX0" fmla="*/ 0 w 1650206"/>
              <a:gd name="connsiteY0" fmla="*/ 825103 h 1650206"/>
              <a:gd name="connsiteX1" fmla="*/ 825103 w 1650206"/>
              <a:gd name="connsiteY1" fmla="*/ 0 h 1650206"/>
              <a:gd name="connsiteX2" fmla="*/ 1650206 w 1650206"/>
              <a:gd name="connsiteY2" fmla="*/ 825103 h 1650206"/>
              <a:gd name="connsiteX3" fmla="*/ 825103 w 1650206"/>
              <a:gd name="connsiteY3" fmla="*/ 1650206 h 1650206"/>
              <a:gd name="connsiteX4" fmla="*/ 0 w 1650206"/>
              <a:gd name="connsiteY4" fmla="*/ 825103 h 16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206" h="1650206">
                <a:moveTo>
                  <a:pt x="0" y="825103"/>
                </a:moveTo>
                <a:cubicBezTo>
                  <a:pt x="0" y="369411"/>
                  <a:pt x="369411" y="0"/>
                  <a:pt x="825103" y="0"/>
                </a:cubicBezTo>
                <a:cubicBezTo>
                  <a:pt x="1280795" y="0"/>
                  <a:pt x="1650206" y="369411"/>
                  <a:pt x="1650206" y="825103"/>
                </a:cubicBezTo>
                <a:cubicBezTo>
                  <a:pt x="1650206" y="1280795"/>
                  <a:pt x="1280795" y="1650206"/>
                  <a:pt x="825103" y="1650206"/>
                </a:cubicBezTo>
                <a:cubicBezTo>
                  <a:pt x="369411" y="1650206"/>
                  <a:pt x="0" y="1280795"/>
                  <a:pt x="0" y="825103"/>
                </a:cubicBez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447" tIns="259447" rIns="259447" bIns="259447" numCol="1" spcCol="1270" anchor="ctr" anchorCtr="0">
            <a:noAutofit/>
          </a:bodyPr>
          <a:lstStyle/>
          <a:p>
            <a:pPr lvl="0" algn="ctr" defTabSz="1244600">
              <a:lnSpc>
                <a:spcPct val="90000"/>
              </a:lnSpc>
              <a:spcBef>
                <a:spcPct val="0"/>
              </a:spcBef>
              <a:spcAft>
                <a:spcPct val="35000"/>
              </a:spcAft>
            </a:pPr>
            <a:r>
              <a:rPr lang="vi-VN" sz="2800" b="1" i="1">
                <a:latin typeface="Times New Roman" panose="02020603050405020304" pitchFamily="18" charset="0"/>
                <a:ea typeface="Times New Roman" panose="02020603050405020304" pitchFamily="18" charset="0"/>
              </a:rPr>
              <a:t>Khi dế lửa chết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Left Arrow 17"/>
          <p:cNvSpPr/>
          <p:nvPr/>
        </p:nvSpPr>
        <p:spPr>
          <a:xfrm rot="12900000">
            <a:off x="2487957" y="4386645"/>
            <a:ext cx="2422523" cy="470308"/>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Freeform 18"/>
          <p:cNvSpPr/>
          <p:nvPr/>
        </p:nvSpPr>
        <p:spPr>
          <a:xfrm>
            <a:off x="1206520" y="3372459"/>
            <a:ext cx="3000981" cy="1513484"/>
          </a:xfrm>
          <a:custGeom>
            <a:avLst/>
            <a:gdLst>
              <a:gd name="connsiteX0" fmla="*/ 0 w 1567695"/>
              <a:gd name="connsiteY0" fmla="*/ 125416 h 1254156"/>
              <a:gd name="connsiteX1" fmla="*/ 125416 w 1567695"/>
              <a:gd name="connsiteY1" fmla="*/ 0 h 1254156"/>
              <a:gd name="connsiteX2" fmla="*/ 1442279 w 1567695"/>
              <a:gd name="connsiteY2" fmla="*/ 0 h 1254156"/>
              <a:gd name="connsiteX3" fmla="*/ 1567695 w 1567695"/>
              <a:gd name="connsiteY3" fmla="*/ 125416 h 1254156"/>
              <a:gd name="connsiteX4" fmla="*/ 1567695 w 1567695"/>
              <a:gd name="connsiteY4" fmla="*/ 1128740 h 1254156"/>
              <a:gd name="connsiteX5" fmla="*/ 1442279 w 1567695"/>
              <a:gd name="connsiteY5" fmla="*/ 1254156 h 1254156"/>
              <a:gd name="connsiteX6" fmla="*/ 125416 w 1567695"/>
              <a:gd name="connsiteY6" fmla="*/ 1254156 h 1254156"/>
              <a:gd name="connsiteX7" fmla="*/ 0 w 1567695"/>
              <a:gd name="connsiteY7" fmla="*/ 1128740 h 1254156"/>
              <a:gd name="connsiteX8" fmla="*/ 0 w 1567695"/>
              <a:gd name="connsiteY8" fmla="*/ 125416 h 12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5" h="1254156">
                <a:moveTo>
                  <a:pt x="0" y="125416"/>
                </a:moveTo>
                <a:cubicBezTo>
                  <a:pt x="0" y="56151"/>
                  <a:pt x="56151" y="0"/>
                  <a:pt x="125416" y="0"/>
                </a:cubicBezTo>
                <a:lnTo>
                  <a:pt x="1442279" y="0"/>
                </a:lnTo>
                <a:cubicBezTo>
                  <a:pt x="1511544" y="0"/>
                  <a:pt x="1567695" y="56151"/>
                  <a:pt x="1567695" y="125416"/>
                </a:cubicBezTo>
                <a:lnTo>
                  <a:pt x="1567695" y="1128740"/>
                </a:lnTo>
                <a:cubicBezTo>
                  <a:pt x="1567695" y="1198005"/>
                  <a:pt x="1511544" y="1254156"/>
                  <a:pt x="1442279" y="1254156"/>
                </a:cubicBezTo>
                <a:lnTo>
                  <a:pt x="125416" y="1254156"/>
                </a:lnTo>
                <a:cubicBezTo>
                  <a:pt x="56151" y="1254156"/>
                  <a:pt x="0" y="1198005"/>
                  <a:pt x="0" y="1128740"/>
                </a:cubicBezTo>
                <a:lnTo>
                  <a:pt x="0" y="125416"/>
                </a:ln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308" tIns="65308" rIns="65308" bIns="65308" numCol="1" spcCol="1270" anchor="ctr" anchorCtr="0">
            <a:noAutofit/>
          </a:bodyPr>
          <a:lstStyle/>
          <a:p>
            <a:pPr algn="just">
              <a:spcAft>
                <a:spcPts val="0"/>
              </a:spcAft>
            </a:pPr>
            <a:r>
              <a:rPr lang="en-US" sz="2400">
                <a:latin typeface="Times New Roman" panose="02020603050405020304" pitchFamily="18" charset="0"/>
                <a:ea typeface="Times New Roman" panose="02020603050405020304" pitchFamily="18" charset="0"/>
              </a:rPr>
              <a:t>Tâm trạng:</a:t>
            </a:r>
            <a:r>
              <a:rPr lang="vi-VN" sz="2400">
                <a:latin typeface="Times New Roman" panose="02020603050405020304" pitchFamily="18" charset="0"/>
                <a:ea typeface="Times New Roman" panose="02020603050405020304" pitchFamily="18" charset="0"/>
              </a:rPr>
              <a:t> Lòng chùng xuống, tan nát cõi lòng</a:t>
            </a:r>
            <a:r>
              <a:rPr lang="en-US" sz="2400">
                <a:latin typeface="Times New Roman" panose="02020603050405020304" pitchFamily="18" charset="0"/>
                <a:ea typeface="Times New Roman" panose="02020603050405020304" pitchFamily="18" charset="0"/>
              </a:rPr>
              <a:t>, h</a:t>
            </a:r>
            <a:r>
              <a:rPr lang="vi-VN" sz="2400">
                <a:latin typeface="Times New Roman" panose="02020603050405020304" pitchFamily="18" charset="0"/>
                <a:ea typeface="Times New Roman" panose="02020603050405020304" pitchFamily="18" charset="0"/>
              </a:rPr>
              <a:t>ối hận</a:t>
            </a:r>
            <a:r>
              <a:rPr lang="en-US" sz="2400">
                <a:latin typeface="Times New Roman" panose="02020603050405020304" pitchFamily="18" charset="0"/>
                <a:ea typeface="Times New Roman" panose="02020603050405020304" pitchFamily="18" charset="0"/>
              </a:rPr>
              <a:t>, </a:t>
            </a:r>
            <a:r>
              <a:rPr lang="vi-VN" sz="2400">
                <a:latin typeface="Times New Roman" panose="02020603050405020304" pitchFamily="18" charset="0"/>
                <a:ea typeface="Times New Roman" panose="02020603050405020304" pitchFamily="18" charset="0"/>
              </a:rPr>
              <a:t> buồn bã, trang nghiêm</a:t>
            </a:r>
            <a:endParaRPr lang="en-US" sz="2000">
              <a:effectLst/>
              <a:latin typeface="Times New Roman" panose="02020603050405020304" pitchFamily="18" charset="0"/>
              <a:ea typeface="Times New Roman" panose="02020603050405020304" pitchFamily="18" charset="0"/>
            </a:endParaRPr>
          </a:p>
        </p:txBody>
      </p:sp>
      <p:sp>
        <p:nvSpPr>
          <p:cNvPr id="20" name="Left Arrow 19"/>
          <p:cNvSpPr/>
          <p:nvPr/>
        </p:nvSpPr>
        <p:spPr>
          <a:xfrm rot="16200000">
            <a:off x="5418729" y="3742650"/>
            <a:ext cx="1475837" cy="73545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Freeform 20"/>
          <p:cNvSpPr/>
          <p:nvPr/>
        </p:nvSpPr>
        <p:spPr>
          <a:xfrm>
            <a:off x="4380273" y="2708890"/>
            <a:ext cx="3465869" cy="1645486"/>
          </a:xfrm>
          <a:custGeom>
            <a:avLst/>
            <a:gdLst>
              <a:gd name="connsiteX0" fmla="*/ 0 w 1567695"/>
              <a:gd name="connsiteY0" fmla="*/ 125416 h 1254156"/>
              <a:gd name="connsiteX1" fmla="*/ 125416 w 1567695"/>
              <a:gd name="connsiteY1" fmla="*/ 0 h 1254156"/>
              <a:gd name="connsiteX2" fmla="*/ 1442279 w 1567695"/>
              <a:gd name="connsiteY2" fmla="*/ 0 h 1254156"/>
              <a:gd name="connsiteX3" fmla="*/ 1567695 w 1567695"/>
              <a:gd name="connsiteY3" fmla="*/ 125416 h 1254156"/>
              <a:gd name="connsiteX4" fmla="*/ 1567695 w 1567695"/>
              <a:gd name="connsiteY4" fmla="*/ 1128740 h 1254156"/>
              <a:gd name="connsiteX5" fmla="*/ 1442279 w 1567695"/>
              <a:gd name="connsiteY5" fmla="*/ 1254156 h 1254156"/>
              <a:gd name="connsiteX6" fmla="*/ 125416 w 1567695"/>
              <a:gd name="connsiteY6" fmla="*/ 1254156 h 1254156"/>
              <a:gd name="connsiteX7" fmla="*/ 0 w 1567695"/>
              <a:gd name="connsiteY7" fmla="*/ 1128740 h 1254156"/>
              <a:gd name="connsiteX8" fmla="*/ 0 w 1567695"/>
              <a:gd name="connsiteY8" fmla="*/ 125416 h 12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5" h="1254156">
                <a:moveTo>
                  <a:pt x="0" y="125416"/>
                </a:moveTo>
                <a:cubicBezTo>
                  <a:pt x="0" y="56151"/>
                  <a:pt x="56151" y="0"/>
                  <a:pt x="125416" y="0"/>
                </a:cubicBezTo>
                <a:lnTo>
                  <a:pt x="1442279" y="0"/>
                </a:lnTo>
                <a:cubicBezTo>
                  <a:pt x="1511544" y="0"/>
                  <a:pt x="1567695" y="56151"/>
                  <a:pt x="1567695" y="125416"/>
                </a:cubicBezTo>
                <a:lnTo>
                  <a:pt x="1567695" y="1128740"/>
                </a:lnTo>
                <a:cubicBezTo>
                  <a:pt x="1567695" y="1198005"/>
                  <a:pt x="1511544" y="1254156"/>
                  <a:pt x="1442279" y="1254156"/>
                </a:cubicBezTo>
                <a:lnTo>
                  <a:pt x="125416" y="1254156"/>
                </a:lnTo>
                <a:cubicBezTo>
                  <a:pt x="56151" y="1254156"/>
                  <a:pt x="0" y="1198005"/>
                  <a:pt x="0" y="1128740"/>
                </a:cubicBezTo>
                <a:lnTo>
                  <a:pt x="0" y="125416"/>
                </a:ln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308" tIns="65308" rIns="65308" bIns="65308" numCol="1" spcCol="1270" anchor="ctr" anchorCtr="0">
            <a:noAutofit/>
          </a:bodyPr>
          <a:lstStyle/>
          <a:p>
            <a:pPr algn="just">
              <a:spcAft>
                <a:spcPts val="0"/>
              </a:spcAft>
            </a:pPr>
            <a:r>
              <a:rPr lang="en-US" sz="2400">
                <a:latin typeface="Times New Roman" panose="02020603050405020304" pitchFamily="18" charset="0"/>
                <a:ea typeface="Times New Roman" panose="02020603050405020304" pitchFamily="18" charset="0"/>
              </a:rPr>
              <a:t>Hành động: đ</a:t>
            </a:r>
            <a:r>
              <a:rPr lang="vi-VN" sz="2400">
                <a:latin typeface="Times New Roman" panose="02020603050405020304" pitchFamily="18" charset="0"/>
                <a:ea typeface="Times New Roman" panose="02020603050405020304" pitchFamily="18" charset="0"/>
              </a:rPr>
              <a:t>ến dự đám tang, “Tôi” đào hố chôn dế thật sâu và vuông vức</a:t>
            </a:r>
            <a:r>
              <a:rPr lang="en-US" sz="2400">
                <a:latin typeface="Times New Roman" panose="02020603050405020304" pitchFamily="18" charset="0"/>
                <a:ea typeface="Times New Roman" panose="02020603050405020304" pitchFamily="18" charset="0"/>
              </a:rPr>
              <a:t>, c</a:t>
            </a:r>
            <a:r>
              <a:rPr lang="vi-VN" sz="2400">
                <a:latin typeface="Times New Roman" panose="02020603050405020304" pitchFamily="18" charset="0"/>
                <a:ea typeface="Times New Roman" panose="02020603050405020304" pitchFamily="18" charset="0"/>
              </a:rPr>
              <a:t>ả nhóm lấp đất lên mộ dế</a:t>
            </a:r>
            <a:endParaRPr lang="en-US" sz="2000">
              <a:effectLst/>
              <a:latin typeface="Times New Roman" panose="02020603050405020304" pitchFamily="18" charset="0"/>
              <a:ea typeface="Times New Roman" panose="02020603050405020304" pitchFamily="18" charset="0"/>
            </a:endParaRPr>
          </a:p>
        </p:txBody>
      </p:sp>
      <p:sp>
        <p:nvSpPr>
          <p:cNvPr id="22" name="Left Arrow 21"/>
          <p:cNvSpPr/>
          <p:nvPr/>
        </p:nvSpPr>
        <p:spPr>
          <a:xfrm rot="19500000">
            <a:off x="7291006" y="4386645"/>
            <a:ext cx="2422523" cy="470308"/>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Freeform 22"/>
          <p:cNvSpPr/>
          <p:nvPr/>
        </p:nvSpPr>
        <p:spPr>
          <a:xfrm>
            <a:off x="7993983" y="3372459"/>
            <a:ext cx="3126300" cy="1513484"/>
          </a:xfrm>
          <a:custGeom>
            <a:avLst/>
            <a:gdLst>
              <a:gd name="connsiteX0" fmla="*/ 0 w 1567695"/>
              <a:gd name="connsiteY0" fmla="*/ 125416 h 1254156"/>
              <a:gd name="connsiteX1" fmla="*/ 125416 w 1567695"/>
              <a:gd name="connsiteY1" fmla="*/ 0 h 1254156"/>
              <a:gd name="connsiteX2" fmla="*/ 1442279 w 1567695"/>
              <a:gd name="connsiteY2" fmla="*/ 0 h 1254156"/>
              <a:gd name="connsiteX3" fmla="*/ 1567695 w 1567695"/>
              <a:gd name="connsiteY3" fmla="*/ 125416 h 1254156"/>
              <a:gd name="connsiteX4" fmla="*/ 1567695 w 1567695"/>
              <a:gd name="connsiteY4" fmla="*/ 1128740 h 1254156"/>
              <a:gd name="connsiteX5" fmla="*/ 1442279 w 1567695"/>
              <a:gd name="connsiteY5" fmla="*/ 1254156 h 1254156"/>
              <a:gd name="connsiteX6" fmla="*/ 125416 w 1567695"/>
              <a:gd name="connsiteY6" fmla="*/ 1254156 h 1254156"/>
              <a:gd name="connsiteX7" fmla="*/ 0 w 1567695"/>
              <a:gd name="connsiteY7" fmla="*/ 1128740 h 1254156"/>
              <a:gd name="connsiteX8" fmla="*/ 0 w 1567695"/>
              <a:gd name="connsiteY8" fmla="*/ 125416 h 12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5" h="1254156">
                <a:moveTo>
                  <a:pt x="0" y="125416"/>
                </a:moveTo>
                <a:cubicBezTo>
                  <a:pt x="0" y="56151"/>
                  <a:pt x="56151" y="0"/>
                  <a:pt x="125416" y="0"/>
                </a:cubicBezTo>
                <a:lnTo>
                  <a:pt x="1442279" y="0"/>
                </a:lnTo>
                <a:cubicBezTo>
                  <a:pt x="1511544" y="0"/>
                  <a:pt x="1567695" y="56151"/>
                  <a:pt x="1567695" y="125416"/>
                </a:cubicBezTo>
                <a:lnTo>
                  <a:pt x="1567695" y="1128740"/>
                </a:lnTo>
                <a:cubicBezTo>
                  <a:pt x="1567695" y="1198005"/>
                  <a:pt x="1511544" y="1254156"/>
                  <a:pt x="1442279" y="1254156"/>
                </a:cubicBezTo>
                <a:lnTo>
                  <a:pt x="125416" y="1254156"/>
                </a:lnTo>
                <a:cubicBezTo>
                  <a:pt x="56151" y="1254156"/>
                  <a:pt x="0" y="1198005"/>
                  <a:pt x="0" y="1128740"/>
                </a:cubicBezTo>
                <a:lnTo>
                  <a:pt x="0" y="125416"/>
                </a:ln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308" tIns="65308" rIns="65308" bIns="65308" numCol="1" spcCol="1270" anchor="ctr" anchorCtr="0">
            <a:noAutofit/>
          </a:bodyPr>
          <a:lstStyle/>
          <a:p>
            <a:pPr algn="just">
              <a:spcAft>
                <a:spcPts val="0"/>
              </a:spcAft>
            </a:pPr>
            <a:r>
              <a:rPr lang="vi-VN" sz="2400">
                <a:latin typeface="Times New Roman" panose="02020603050405020304" pitchFamily="18" charset="0"/>
                <a:ea typeface="Times New Roman" panose="02020603050405020304" pitchFamily="18" charset="0"/>
              </a:rPr>
              <a:t>Tính cách: Sốc nổi, biết hối lỗi; là những cậu bé hồn nhiên, nhân hậu</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281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par>
                                <p:cTn id="21" presetID="6"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ircle(in)">
                                      <p:cBhvr>
                                        <p:cTn id="28" dur="2000"/>
                                        <p:tgtEl>
                                          <p:spTgt spid="23"/>
                                        </p:tgtEl>
                                      </p:cBhvr>
                                    </p:animEffect>
                                  </p:childTnLst>
                                </p:cTn>
                              </p:par>
                              <p:par>
                                <p:cTn id="29" presetID="6" presetClass="entr" presetSubtype="1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ircle(in)">
                                      <p:cBhvr>
                                        <p:cTn id="3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1" grpId="0" animBg="1"/>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Các</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nhân</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vật</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69814" y="1627528"/>
            <a:ext cx="3453189"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thầy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Phu</a:t>
            </a:r>
            <a:endParaRPr lang="en-US" sz="2800" dirty="0">
              <a:effectLst/>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801458" y="2105620"/>
            <a:ext cx="10576383" cy="3204176"/>
            <a:chOff x="2033587" y="1396946"/>
            <a:chExt cx="10009170" cy="4037480"/>
          </a:xfrm>
        </p:grpSpPr>
        <p:sp>
          <p:nvSpPr>
            <p:cNvPr id="13" name="Freeform 12"/>
            <p:cNvSpPr/>
            <p:nvPr/>
          </p:nvSpPr>
          <p:spPr>
            <a:xfrm>
              <a:off x="3387724" y="2074015"/>
              <a:ext cx="2723126" cy="3195970"/>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13792" rIns="113791" bIns="113792" numCol="1" spcCol="1270" anchor="ctr" anchorCtr="0">
              <a:noAutofit/>
            </a:bodyPr>
            <a:lstStyle/>
            <a:p>
              <a:pPr lvl="0" algn="l" defTabSz="7112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Giận dữ, tịch thu con dế (Vì không muốn ảnh hưởng đến việc học của cả lớp)</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2033587" y="1396946"/>
              <a:ext cx="1692671" cy="169267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333500">
                <a:lnSpc>
                  <a:spcPct val="90000"/>
                </a:lnSpc>
                <a:spcBef>
                  <a:spcPct val="0"/>
                </a:spcBef>
                <a:spcAft>
                  <a:spcPct val="35000"/>
                </a:spcAft>
              </a:pPr>
              <a:r>
                <a:rPr lang="vi-VN" sz="2800" b="1" i="1" kern="1200" dirty="0" smtClean="0">
                  <a:latin typeface="Times New Roman" panose="02020603050405020304" pitchFamily="18" charset="0"/>
                  <a:cs typeface="Times New Roman" panose="02020603050405020304" pitchFamily="18" charset="0"/>
                </a:rPr>
                <a:t>Khi dế lửa sống:</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7619403" y="2074016"/>
              <a:ext cx="4423353" cy="1432836"/>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13792" rIns="113792" bIns="113792" numCol="1" spcCol="1270" anchor="ctr" anchorCtr="0">
              <a:noAutofit/>
            </a:bodyPr>
            <a:lstStyle/>
            <a:p>
              <a:pPr lvl="0" algn="l"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Áy náy, xin lỗi Lợi vì lỡ đè bẹp hộp đựng dế</a:t>
              </a:r>
              <a:endParaRPr lang="en-US" sz="24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7619403" y="3506537"/>
              <a:ext cx="4423354" cy="1927889"/>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13792" rIns="113792" bIns="113792" numCol="1" spcCol="1270" anchor="ctr" anchorCtr="0">
              <a:noAutofit/>
            </a:bodyPr>
            <a:lstStyle/>
            <a:p>
              <a:pPr lvl="0" algn="l"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Đ</a:t>
              </a:r>
              <a:r>
                <a:rPr lang="vi-VN" sz="2400" kern="1200" dirty="0" smtClean="0">
                  <a:latin typeface="Times New Roman" panose="02020603050405020304" pitchFamily="18" charset="0"/>
                  <a:cs typeface="Times New Roman" panose="02020603050405020304" pitchFamily="18" charset="0"/>
                </a:rPr>
                <a:t>ến dự đám tang, đứng lặng yên bên “đám tang”</a:t>
              </a:r>
              <a:r>
                <a:rPr lang="en-US" sz="2400" kern="1200" dirty="0" smtClean="0">
                  <a:latin typeface="Times New Roman" panose="02020603050405020304" pitchFamily="18" charset="0"/>
                  <a:cs typeface="Times New Roman" panose="02020603050405020304" pitchFamily="18" charset="0"/>
                </a:rPr>
                <a:t>; đ</a:t>
              </a:r>
              <a:r>
                <a:rPr lang="vi-VN" sz="2400" kern="1200" dirty="0" smtClean="0">
                  <a:latin typeface="Times New Roman" panose="02020603050405020304" pitchFamily="18" charset="0"/>
                  <a:cs typeface="Times New Roman" panose="02020603050405020304" pitchFamily="18" charset="0"/>
                </a:rPr>
                <a:t>ặt lên mộ một vòng hoa tím</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 xin lỗi “Đừng giận thầy nghe con.”</a:t>
              </a:r>
              <a:endParaRPr lang="en-US" sz="24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6265267" y="1396946"/>
              <a:ext cx="1692671" cy="169267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333500">
                <a:lnSpc>
                  <a:spcPct val="90000"/>
                </a:lnSpc>
                <a:spcBef>
                  <a:spcPct val="0"/>
                </a:spcBef>
                <a:spcAft>
                  <a:spcPct val="35000"/>
                </a:spcAft>
              </a:pPr>
              <a:r>
                <a:rPr lang="vi-VN" sz="2800" b="1" i="1" kern="1200" dirty="0" smtClean="0">
                  <a:latin typeface="Times New Roman" panose="02020603050405020304" pitchFamily="18" charset="0"/>
                  <a:cs typeface="Times New Roman" panose="02020603050405020304" pitchFamily="18" charset="0"/>
                </a:rPr>
                <a:t>Khi dế lửa chết:</a:t>
              </a:r>
              <a:endParaRPr lang="en-US" sz="2800" kern="1200" dirty="0">
                <a:latin typeface="Times New Roman" panose="02020603050405020304" pitchFamily="18" charset="0"/>
                <a:cs typeface="Times New Roman" panose="02020603050405020304" pitchFamily="18" charset="0"/>
              </a:endParaRPr>
            </a:p>
          </p:txBody>
        </p:sp>
      </p:grpSp>
      <p:sp>
        <p:nvSpPr>
          <p:cNvPr id="28" name="Rectangle 27"/>
          <p:cNvSpPr/>
          <p:nvPr/>
        </p:nvSpPr>
        <p:spPr>
          <a:xfrm>
            <a:off x="960682" y="5610880"/>
            <a:ext cx="10257936" cy="523220"/>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lgn="just">
              <a:spcAft>
                <a:spcPts val="0"/>
              </a:spcAft>
            </a:pPr>
            <a:r>
              <a:rPr lang="vi-VN" sz="2800" dirty="0">
                <a:latin typeface="Times New Roman" panose="02020603050405020304" pitchFamily="18" charset="0"/>
                <a:ea typeface="Times New Roman" panose="02020603050405020304" pitchFamily="18" charset="0"/>
              </a:rPr>
              <a:t>Tính cách: Người thầy mẫu mực, biết nhận lỗi, làm gương cho học trò</a:t>
            </a:r>
            <a:endParaRPr lang="en-US" sz="2800" dirty="0">
              <a:effectLst/>
              <a:latin typeface="Times New Roman" panose="02020603050405020304" pitchFamily="18" charset="0"/>
              <a:ea typeface="Times New Roman" panose="02020603050405020304" pitchFamily="18" charset="0"/>
            </a:endParaRPr>
          </a:p>
        </p:txBody>
      </p:sp>
      <p:sp>
        <p:nvSpPr>
          <p:cNvPr id="29" name="Down Arrow 28"/>
          <p:cNvSpPr/>
          <p:nvPr/>
        </p:nvSpPr>
        <p:spPr>
          <a:xfrm>
            <a:off x="5429971" y="4516512"/>
            <a:ext cx="963639" cy="870531"/>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8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circle(in)">
                                      <p:cBhvr>
                                        <p:cTn id="1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Các</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nhân</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vật</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88215" y="1670875"/>
            <a:ext cx="2315057" cy="523220"/>
          </a:xfrm>
          <a:prstGeom prst="rect">
            <a:avLst/>
          </a:prstGeom>
        </p:spPr>
        <p:txBody>
          <a:bodyPr wrap="none">
            <a:spAutoFit/>
          </a:bodyPr>
          <a:lstStyle/>
          <a:p>
            <a:pPr algn="just">
              <a:spcAft>
                <a:spcPts val="0"/>
              </a:spcAft>
            </a:pPr>
            <a:r>
              <a:rPr lang="vi-VN" sz="2800" b="1" dirty="0">
                <a:latin typeface="Times New Roman" panose="02020603050405020304" pitchFamily="18" charset="0"/>
                <a:ea typeface="Times New Roman" panose="02020603050405020304" pitchFamily="18" charset="0"/>
              </a:rPr>
              <a:t>c. Con dế</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lửa</a:t>
            </a:r>
            <a:r>
              <a:rPr lang="vi-VN"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22" name="Group 21"/>
          <p:cNvGrpSpPr/>
          <p:nvPr/>
        </p:nvGrpSpPr>
        <p:grpSpPr>
          <a:xfrm>
            <a:off x="3004268" y="2073958"/>
            <a:ext cx="6170765" cy="3214324"/>
            <a:chOff x="4864997" y="2549416"/>
            <a:chExt cx="1810522" cy="3214324"/>
          </a:xfrm>
        </p:grpSpPr>
        <p:sp>
          <p:nvSpPr>
            <p:cNvPr id="23" name="Freeform 22"/>
            <p:cNvSpPr/>
            <p:nvPr/>
          </p:nvSpPr>
          <p:spPr>
            <a:xfrm>
              <a:off x="4864997" y="2549416"/>
              <a:ext cx="1522630" cy="749700"/>
            </a:xfrm>
            <a:custGeom>
              <a:avLst/>
              <a:gdLst>
                <a:gd name="connsiteX0" fmla="*/ 0 w 1954446"/>
                <a:gd name="connsiteY0" fmla="*/ 97722 h 977223"/>
                <a:gd name="connsiteX1" fmla="*/ 97722 w 1954446"/>
                <a:gd name="connsiteY1" fmla="*/ 0 h 977223"/>
                <a:gd name="connsiteX2" fmla="*/ 1856724 w 1954446"/>
                <a:gd name="connsiteY2" fmla="*/ 0 h 977223"/>
                <a:gd name="connsiteX3" fmla="*/ 1954446 w 1954446"/>
                <a:gd name="connsiteY3" fmla="*/ 97722 h 977223"/>
                <a:gd name="connsiteX4" fmla="*/ 1954446 w 1954446"/>
                <a:gd name="connsiteY4" fmla="*/ 879501 h 977223"/>
                <a:gd name="connsiteX5" fmla="*/ 1856724 w 1954446"/>
                <a:gd name="connsiteY5" fmla="*/ 977223 h 977223"/>
                <a:gd name="connsiteX6" fmla="*/ 97722 w 1954446"/>
                <a:gd name="connsiteY6" fmla="*/ 977223 h 977223"/>
                <a:gd name="connsiteX7" fmla="*/ 0 w 1954446"/>
                <a:gd name="connsiteY7" fmla="*/ 879501 h 977223"/>
                <a:gd name="connsiteX8" fmla="*/ 0 w 1954446"/>
                <a:gd name="connsiteY8" fmla="*/ 97722 h 9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4446" h="977223">
                  <a:moveTo>
                    <a:pt x="0" y="97722"/>
                  </a:moveTo>
                  <a:cubicBezTo>
                    <a:pt x="0" y="43752"/>
                    <a:pt x="43752" y="0"/>
                    <a:pt x="97722" y="0"/>
                  </a:cubicBezTo>
                  <a:lnTo>
                    <a:pt x="1856724" y="0"/>
                  </a:lnTo>
                  <a:cubicBezTo>
                    <a:pt x="1910694" y="0"/>
                    <a:pt x="1954446" y="43752"/>
                    <a:pt x="1954446" y="97722"/>
                  </a:cubicBezTo>
                  <a:lnTo>
                    <a:pt x="1954446" y="879501"/>
                  </a:lnTo>
                  <a:cubicBezTo>
                    <a:pt x="1954446" y="933471"/>
                    <a:pt x="1910694" y="977223"/>
                    <a:pt x="1856724" y="977223"/>
                  </a:cubicBezTo>
                  <a:lnTo>
                    <a:pt x="97722" y="977223"/>
                  </a:lnTo>
                  <a:cubicBezTo>
                    <a:pt x="43752" y="977223"/>
                    <a:pt x="0" y="933471"/>
                    <a:pt x="0" y="879501"/>
                  </a:cubicBezTo>
                  <a:lnTo>
                    <a:pt x="0" y="97722"/>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962" tIns="64182" rIns="81962" bIns="64182" numCol="1" spcCol="1270" anchor="ctr" anchorCtr="0">
              <a:noAutofit/>
            </a:bodyPr>
            <a:lstStyle/>
            <a:p>
              <a:pPr lvl="0" algn="ctr" defTabSz="1244600">
                <a:lnSpc>
                  <a:spcPct val="90000"/>
                </a:lnSpc>
                <a:spcBef>
                  <a:spcPct val="0"/>
                </a:spcBef>
                <a:spcAft>
                  <a:spcPct val="35000"/>
                </a:spcAft>
              </a:pPr>
              <a:r>
                <a:rPr lang="en-US" sz="2800" b="1" i="1" kern="1200" dirty="0" smtClean="0">
                  <a:latin typeface="Times New Roman" panose="02020603050405020304" pitchFamily="18" charset="0"/>
                  <a:cs typeface="Times New Roman" panose="02020603050405020304" pitchFamily="18" charset="0"/>
                </a:rPr>
                <a:t>Ý </a:t>
              </a:r>
              <a:r>
                <a:rPr lang="en-US" sz="2800" b="1" i="1" kern="1200" dirty="0" err="1" smtClean="0">
                  <a:latin typeface="Times New Roman" panose="02020603050405020304" pitchFamily="18" charset="0"/>
                  <a:cs typeface="Times New Roman" panose="02020603050405020304" pitchFamily="18" charset="0"/>
                </a:rPr>
                <a:t>nghĩa</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của</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dế</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lửa</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đối</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với</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Lợi</a:t>
              </a:r>
              <a:r>
                <a:rPr lang="en-US" sz="2800" b="1" i="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30" name="Freeform 29"/>
            <p:cNvSpPr/>
            <p:nvPr/>
          </p:nvSpPr>
          <p:spPr>
            <a:xfrm>
              <a:off x="5060442" y="3299116"/>
              <a:ext cx="195444" cy="732917"/>
            </a:xfrm>
            <a:custGeom>
              <a:avLst/>
              <a:gdLst/>
              <a:ahLst/>
              <a:cxnLst/>
              <a:rect l="0" t="0" r="0" b="0"/>
              <a:pathLst>
                <a:path>
                  <a:moveTo>
                    <a:pt x="0" y="0"/>
                  </a:moveTo>
                  <a:lnTo>
                    <a:pt x="0" y="732917"/>
                  </a:lnTo>
                  <a:lnTo>
                    <a:pt x="195444" y="73291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1" name="Freeform 30"/>
            <p:cNvSpPr/>
            <p:nvPr/>
          </p:nvSpPr>
          <p:spPr>
            <a:xfrm>
              <a:off x="5098705" y="3542055"/>
              <a:ext cx="1563556" cy="977223"/>
            </a:xfrm>
            <a:custGeom>
              <a:avLst/>
              <a:gdLst>
                <a:gd name="connsiteX0" fmla="*/ 0 w 1563556"/>
                <a:gd name="connsiteY0" fmla="*/ 97722 h 977223"/>
                <a:gd name="connsiteX1" fmla="*/ 97722 w 1563556"/>
                <a:gd name="connsiteY1" fmla="*/ 0 h 977223"/>
                <a:gd name="connsiteX2" fmla="*/ 1465834 w 1563556"/>
                <a:gd name="connsiteY2" fmla="*/ 0 h 977223"/>
                <a:gd name="connsiteX3" fmla="*/ 1563556 w 1563556"/>
                <a:gd name="connsiteY3" fmla="*/ 97722 h 977223"/>
                <a:gd name="connsiteX4" fmla="*/ 1563556 w 1563556"/>
                <a:gd name="connsiteY4" fmla="*/ 879501 h 977223"/>
                <a:gd name="connsiteX5" fmla="*/ 1465834 w 1563556"/>
                <a:gd name="connsiteY5" fmla="*/ 977223 h 977223"/>
                <a:gd name="connsiteX6" fmla="*/ 97722 w 1563556"/>
                <a:gd name="connsiteY6" fmla="*/ 977223 h 977223"/>
                <a:gd name="connsiteX7" fmla="*/ 0 w 1563556"/>
                <a:gd name="connsiteY7" fmla="*/ 879501 h 977223"/>
                <a:gd name="connsiteX8" fmla="*/ 0 w 1563556"/>
                <a:gd name="connsiteY8" fmla="*/ 97722 h 9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3556" h="977223">
                  <a:moveTo>
                    <a:pt x="0" y="97722"/>
                  </a:moveTo>
                  <a:cubicBezTo>
                    <a:pt x="0" y="43752"/>
                    <a:pt x="43752" y="0"/>
                    <a:pt x="97722" y="0"/>
                  </a:cubicBezTo>
                  <a:lnTo>
                    <a:pt x="1465834" y="0"/>
                  </a:lnTo>
                  <a:cubicBezTo>
                    <a:pt x="1519804" y="0"/>
                    <a:pt x="1563556" y="43752"/>
                    <a:pt x="1563556" y="97722"/>
                  </a:cubicBezTo>
                  <a:lnTo>
                    <a:pt x="1563556" y="879501"/>
                  </a:lnTo>
                  <a:cubicBezTo>
                    <a:pt x="1563556" y="933471"/>
                    <a:pt x="1519804" y="977223"/>
                    <a:pt x="1465834" y="977223"/>
                  </a:cubicBezTo>
                  <a:lnTo>
                    <a:pt x="97722" y="977223"/>
                  </a:lnTo>
                  <a:cubicBezTo>
                    <a:pt x="43752" y="977223"/>
                    <a:pt x="0" y="933471"/>
                    <a:pt x="0" y="879501"/>
                  </a:cubicBezTo>
                  <a:lnTo>
                    <a:pt x="0" y="9772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962" tIns="64182" rIns="81962" bIns="64182"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Ban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lửa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n</a:t>
              </a:r>
              <a:r>
                <a:rPr lang="vi-VN" sz="2800" kern="1200" dirty="0" smtClean="0">
                  <a:latin typeface="Times New Roman" panose="02020603050405020304" pitchFamily="18" charset="0"/>
                  <a:cs typeface="Times New Roman" panose="02020603050405020304" pitchFamily="18" charset="0"/>
                </a:rPr>
                <a:t>hân vật gây ra sự xa cách, chia rẽ Lợi và đám bạn</a:t>
              </a:r>
              <a:r>
                <a:rPr lang="en-US" sz="2800" kern="1200" dirty="0" smtClean="0">
                  <a:latin typeface="Times New Roman" panose="02020603050405020304" pitchFamily="18" charset="0"/>
                  <a:cs typeface="Times New Roman" panose="02020603050405020304" pitchFamily="18" charset="0"/>
                </a:rPr>
                <a:t>.</a:t>
              </a:r>
              <a:r>
                <a:rPr lang="vi-VN"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32" name="Freeform 31"/>
            <p:cNvSpPr/>
            <p:nvPr/>
          </p:nvSpPr>
          <p:spPr>
            <a:xfrm>
              <a:off x="5060442" y="3299116"/>
              <a:ext cx="195444" cy="1954446"/>
            </a:xfrm>
            <a:custGeom>
              <a:avLst/>
              <a:gdLst/>
              <a:ahLst/>
              <a:cxnLst/>
              <a:rect l="0" t="0" r="0" b="0"/>
              <a:pathLst>
                <a:path>
                  <a:moveTo>
                    <a:pt x="0" y="0"/>
                  </a:moveTo>
                  <a:lnTo>
                    <a:pt x="0" y="1954446"/>
                  </a:lnTo>
                  <a:lnTo>
                    <a:pt x="195444" y="195444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3" name="Freeform 32"/>
            <p:cNvSpPr/>
            <p:nvPr/>
          </p:nvSpPr>
          <p:spPr>
            <a:xfrm>
              <a:off x="5111963" y="4786517"/>
              <a:ext cx="1563556" cy="977223"/>
            </a:xfrm>
            <a:custGeom>
              <a:avLst/>
              <a:gdLst>
                <a:gd name="connsiteX0" fmla="*/ 0 w 1563556"/>
                <a:gd name="connsiteY0" fmla="*/ 97722 h 977223"/>
                <a:gd name="connsiteX1" fmla="*/ 97722 w 1563556"/>
                <a:gd name="connsiteY1" fmla="*/ 0 h 977223"/>
                <a:gd name="connsiteX2" fmla="*/ 1465834 w 1563556"/>
                <a:gd name="connsiteY2" fmla="*/ 0 h 977223"/>
                <a:gd name="connsiteX3" fmla="*/ 1563556 w 1563556"/>
                <a:gd name="connsiteY3" fmla="*/ 97722 h 977223"/>
                <a:gd name="connsiteX4" fmla="*/ 1563556 w 1563556"/>
                <a:gd name="connsiteY4" fmla="*/ 879501 h 977223"/>
                <a:gd name="connsiteX5" fmla="*/ 1465834 w 1563556"/>
                <a:gd name="connsiteY5" fmla="*/ 977223 h 977223"/>
                <a:gd name="connsiteX6" fmla="*/ 97722 w 1563556"/>
                <a:gd name="connsiteY6" fmla="*/ 977223 h 977223"/>
                <a:gd name="connsiteX7" fmla="*/ 0 w 1563556"/>
                <a:gd name="connsiteY7" fmla="*/ 879501 h 977223"/>
                <a:gd name="connsiteX8" fmla="*/ 0 w 1563556"/>
                <a:gd name="connsiteY8" fmla="*/ 97722 h 9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3556" h="977223">
                  <a:moveTo>
                    <a:pt x="0" y="97722"/>
                  </a:moveTo>
                  <a:cubicBezTo>
                    <a:pt x="0" y="43752"/>
                    <a:pt x="43752" y="0"/>
                    <a:pt x="97722" y="0"/>
                  </a:cubicBezTo>
                  <a:lnTo>
                    <a:pt x="1465834" y="0"/>
                  </a:lnTo>
                  <a:cubicBezTo>
                    <a:pt x="1519804" y="0"/>
                    <a:pt x="1563556" y="43752"/>
                    <a:pt x="1563556" y="97722"/>
                  </a:cubicBezTo>
                  <a:lnTo>
                    <a:pt x="1563556" y="879501"/>
                  </a:lnTo>
                  <a:cubicBezTo>
                    <a:pt x="1563556" y="933471"/>
                    <a:pt x="1519804" y="977223"/>
                    <a:pt x="1465834" y="977223"/>
                  </a:cubicBezTo>
                  <a:lnTo>
                    <a:pt x="97722" y="977223"/>
                  </a:lnTo>
                  <a:cubicBezTo>
                    <a:pt x="43752" y="977223"/>
                    <a:pt x="0" y="933471"/>
                    <a:pt x="0" y="879501"/>
                  </a:cubicBezTo>
                  <a:lnTo>
                    <a:pt x="0" y="9772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962" tIns="64182" rIns="81962" bIns="64182"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Nhân vật gắn kết Lợi và đám bạn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8847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20221" y="1359142"/>
            <a:ext cx="4073551"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3. </a:t>
            </a: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ứng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xử</a:t>
            </a:r>
            <a:endParaRPr lang="en-US" sz="2800" dirty="0">
              <a:effectLst/>
              <a:latin typeface="Times New Roman" panose="02020603050405020304" pitchFamily="18" charset="0"/>
              <a:ea typeface="Times New Roman" panose="02020603050405020304" pitchFamily="18" charset="0"/>
            </a:endParaRPr>
          </a:p>
        </p:txBody>
      </p:sp>
      <p:sp>
        <p:nvSpPr>
          <p:cNvPr id="10" name="Plaque 9"/>
          <p:cNvSpPr/>
          <p:nvPr/>
        </p:nvSpPr>
        <p:spPr>
          <a:xfrm>
            <a:off x="1206520" y="2289669"/>
            <a:ext cx="4751828" cy="3491699"/>
          </a:xfrm>
          <a:prstGeom prst="plaque">
            <a:avLst/>
          </a:prstGeom>
          <a:blipFill>
            <a:blip r:embed="rId6"/>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Sự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thay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đổi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ấy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đã</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góp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phần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thể</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chủ</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đề</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truyện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một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cách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chân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thực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rõ</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nét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nhất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Từ</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một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chuyện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ganh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tị</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ghen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ghét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nhau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đứa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trẻ</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thành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bao</a:t>
            </a:r>
            <a:r>
              <a:rPr lang="en-US" sz="2400" dirty="0">
                <a:solidFill>
                  <a:schemeClr val="tx1"/>
                </a:solidFill>
                <a:latin typeface="Times New Roman" panose="02020603050405020304" pitchFamily="18" charset="0"/>
                <a:ea typeface="Times New Roman" panose="02020603050405020304" pitchFamily="18" charset="0"/>
              </a:rPr>
              <a:t> dung, </a:t>
            </a:r>
            <a:r>
              <a:rPr lang="en-US" sz="2400" dirty="0" err="1">
                <a:solidFill>
                  <a:schemeClr val="tx1"/>
                </a:solidFill>
                <a:latin typeface="Times New Roman" panose="02020603050405020304" pitchFamily="18" charset="0"/>
                <a:ea typeface="Times New Roman" panose="02020603050405020304" pitchFamily="18" charset="0"/>
              </a:rPr>
              <a:t>cảm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thấu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hiểu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nhau</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11" name="Right Arrow 10"/>
          <p:cNvSpPr/>
          <p:nvPr/>
        </p:nvSpPr>
        <p:spPr>
          <a:xfrm>
            <a:off x="5611761" y="2973668"/>
            <a:ext cx="693174" cy="1563329"/>
          </a:xfrm>
          <a:prstGeom prst="rightArrow">
            <a:avLst/>
          </a:prstGeom>
          <a:blipFill>
            <a:blip r:embed="rId7"/>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p:cNvSpPr/>
          <p:nvPr/>
        </p:nvSpPr>
        <p:spPr>
          <a:xfrm>
            <a:off x="6414172" y="2507917"/>
            <a:ext cx="4767227" cy="3561735"/>
          </a:xfrm>
          <a:prstGeom prst="heart">
            <a:avLst/>
          </a:prstGeom>
          <a:blipFill>
            <a:blip r:embed="rId6"/>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ea typeface="Times New Roman" panose="02020603050405020304" pitchFamily="18" charset="0"/>
              </a:rPr>
              <a:t>Bài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về</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cách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ứng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xử</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trong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cuộc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sống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Cần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cảm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thông</a:t>
            </a:r>
            <a:r>
              <a:rPr lang="en-US" sz="2400" dirty="0">
                <a:solidFill>
                  <a:schemeClr val="tx1"/>
                </a:solidFill>
                <a:latin typeface="Times New Roman" panose="02020603050405020304" pitchFamily="18" charset="0"/>
                <a:ea typeface="Times New Roman" panose="02020603050405020304" pitchFamily="18" charset="0"/>
              </a:rPr>
              <a:t>, chia </a:t>
            </a:r>
            <a:r>
              <a:rPr lang="en-US" sz="2400" dirty="0" err="1">
                <a:solidFill>
                  <a:schemeClr val="tx1"/>
                </a:solidFill>
                <a:latin typeface="Times New Roman" panose="02020603050405020304" pitchFamily="18" charset="0"/>
                <a:ea typeface="Times New Roman" panose="02020603050405020304" pitchFamily="18" charset="0"/>
              </a:rPr>
              <a:t>sẻ</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thấu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hiểu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bao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smtClean="0">
                <a:solidFill>
                  <a:schemeClr val="tx1"/>
                </a:solidFill>
                <a:latin typeface="Times New Roman" panose="02020603050405020304" pitchFamily="18" charset="0"/>
                <a:ea typeface="Times New Roman" panose="02020603050405020304" pitchFamily="18" charset="0"/>
              </a:rPr>
              <a:t>dung.</a:t>
            </a:r>
            <a:endParaRPr lang="en-US" sz="2400" dirty="0">
              <a:solidFill>
                <a:schemeClr val="tx1"/>
              </a:solidFill>
            </a:endParaRPr>
          </a:p>
        </p:txBody>
      </p:sp>
    </p:spTree>
    <p:extLst>
      <p:ext uri="{BB962C8B-B14F-4D97-AF65-F5344CB8AC3E}">
        <p14:creationId xmlns:p14="http://schemas.microsoft.com/office/powerpoint/2010/main" val="233190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latin typeface="Times New Roman" panose="02020603050405020304" pitchFamily="18" charset="0"/>
                <a:ea typeface="Times New Roman" panose="02020603050405020304" pitchFamily="18" charset="0"/>
              </a:rPr>
              <a:t>III. Tổng kết </a:t>
            </a:r>
            <a:endParaRPr kumimoji="0" lang="en-US" sz="2800" b="0" i="0" u="none" strike="noStrike" kern="1200" cap="none" spc="0" normalizeH="0" baseline="0" noProof="0" dirty="0">
              <a:ln>
                <a:noFill/>
              </a:ln>
              <a:solidFill>
                <a:prstClr val="white"/>
              </a:solidFill>
              <a:effectLst/>
              <a:uLnTx/>
              <a:uFillTx/>
              <a:latin typeface="Calibri" panose="020F0502020204030204"/>
            </a:endParaRPr>
          </a:p>
        </p:txBody>
      </p:sp>
      <p:grpSp>
        <p:nvGrpSpPr>
          <p:cNvPr id="14" name="Group 13"/>
          <p:cNvGrpSpPr/>
          <p:nvPr/>
        </p:nvGrpSpPr>
        <p:grpSpPr>
          <a:xfrm>
            <a:off x="1220615" y="1734550"/>
            <a:ext cx="9738071" cy="4114982"/>
            <a:chOff x="3509507" y="2019118"/>
            <a:chExt cx="5697716" cy="4114982"/>
          </a:xfrm>
        </p:grpSpPr>
        <p:sp>
          <p:nvSpPr>
            <p:cNvPr id="16" name="Freeform 15"/>
            <p:cNvSpPr/>
            <p:nvPr/>
          </p:nvSpPr>
          <p:spPr>
            <a:xfrm>
              <a:off x="3509507" y="2019118"/>
              <a:ext cx="1794881" cy="751762"/>
            </a:xfrm>
            <a:custGeom>
              <a:avLst/>
              <a:gdLst>
                <a:gd name="connsiteX0" fmla="*/ 0 w 2293459"/>
                <a:gd name="connsiteY0" fmla="*/ 114673 h 1146729"/>
                <a:gd name="connsiteX1" fmla="*/ 114673 w 2293459"/>
                <a:gd name="connsiteY1" fmla="*/ 0 h 1146729"/>
                <a:gd name="connsiteX2" fmla="*/ 2178786 w 2293459"/>
                <a:gd name="connsiteY2" fmla="*/ 0 h 1146729"/>
                <a:gd name="connsiteX3" fmla="*/ 2293459 w 2293459"/>
                <a:gd name="connsiteY3" fmla="*/ 114673 h 1146729"/>
                <a:gd name="connsiteX4" fmla="*/ 2293459 w 2293459"/>
                <a:gd name="connsiteY4" fmla="*/ 1032056 h 1146729"/>
                <a:gd name="connsiteX5" fmla="*/ 2178786 w 2293459"/>
                <a:gd name="connsiteY5" fmla="*/ 1146729 h 1146729"/>
                <a:gd name="connsiteX6" fmla="*/ 114673 w 2293459"/>
                <a:gd name="connsiteY6" fmla="*/ 1146729 h 1146729"/>
                <a:gd name="connsiteX7" fmla="*/ 0 w 2293459"/>
                <a:gd name="connsiteY7" fmla="*/ 1032056 h 1146729"/>
                <a:gd name="connsiteX8" fmla="*/ 0 w 2293459"/>
                <a:gd name="connsiteY8" fmla="*/ 114673 h 11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3459" h="1146729">
                  <a:moveTo>
                    <a:pt x="0" y="114673"/>
                  </a:moveTo>
                  <a:cubicBezTo>
                    <a:pt x="0" y="51341"/>
                    <a:pt x="51341" y="0"/>
                    <a:pt x="114673" y="0"/>
                  </a:cubicBezTo>
                  <a:lnTo>
                    <a:pt x="2178786" y="0"/>
                  </a:lnTo>
                  <a:cubicBezTo>
                    <a:pt x="2242118" y="0"/>
                    <a:pt x="2293459" y="51341"/>
                    <a:pt x="2293459" y="114673"/>
                  </a:cubicBezTo>
                  <a:lnTo>
                    <a:pt x="2293459" y="1032056"/>
                  </a:lnTo>
                  <a:cubicBezTo>
                    <a:pt x="2293459" y="1095388"/>
                    <a:pt x="2242118" y="1146729"/>
                    <a:pt x="2178786" y="1146729"/>
                  </a:cubicBezTo>
                  <a:lnTo>
                    <a:pt x="114673" y="1146729"/>
                  </a:lnTo>
                  <a:cubicBezTo>
                    <a:pt x="51341" y="1146729"/>
                    <a:pt x="0" y="1095388"/>
                    <a:pt x="0" y="1032056"/>
                  </a:cubicBezTo>
                  <a:lnTo>
                    <a:pt x="0" y="114673"/>
                  </a:ln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927" tIns="69147" rIns="86927" bIns="69147"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3738852" y="2770881"/>
              <a:ext cx="229345" cy="860047"/>
            </a:xfrm>
            <a:custGeom>
              <a:avLst/>
              <a:gdLst/>
              <a:ahLst/>
              <a:cxnLst/>
              <a:rect l="0" t="0" r="0" b="0"/>
              <a:pathLst>
                <a:path>
                  <a:moveTo>
                    <a:pt x="0" y="0"/>
                  </a:moveTo>
                  <a:lnTo>
                    <a:pt x="0" y="860047"/>
                  </a:lnTo>
                  <a:lnTo>
                    <a:pt x="229345" y="86004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853524" y="3039327"/>
              <a:ext cx="1834767" cy="1146729"/>
            </a:xfrm>
            <a:custGeom>
              <a:avLst/>
              <a:gdLst>
                <a:gd name="connsiteX0" fmla="*/ 0 w 1834767"/>
                <a:gd name="connsiteY0" fmla="*/ 114673 h 1146729"/>
                <a:gd name="connsiteX1" fmla="*/ 114673 w 1834767"/>
                <a:gd name="connsiteY1" fmla="*/ 0 h 1146729"/>
                <a:gd name="connsiteX2" fmla="*/ 1720094 w 1834767"/>
                <a:gd name="connsiteY2" fmla="*/ 0 h 1146729"/>
                <a:gd name="connsiteX3" fmla="*/ 1834767 w 1834767"/>
                <a:gd name="connsiteY3" fmla="*/ 114673 h 1146729"/>
                <a:gd name="connsiteX4" fmla="*/ 1834767 w 1834767"/>
                <a:gd name="connsiteY4" fmla="*/ 1032056 h 1146729"/>
                <a:gd name="connsiteX5" fmla="*/ 1720094 w 1834767"/>
                <a:gd name="connsiteY5" fmla="*/ 1146729 h 1146729"/>
                <a:gd name="connsiteX6" fmla="*/ 114673 w 1834767"/>
                <a:gd name="connsiteY6" fmla="*/ 1146729 h 1146729"/>
                <a:gd name="connsiteX7" fmla="*/ 0 w 1834767"/>
                <a:gd name="connsiteY7" fmla="*/ 1032056 h 1146729"/>
                <a:gd name="connsiteX8" fmla="*/ 0 w 1834767"/>
                <a:gd name="connsiteY8" fmla="*/ 114673 h 11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767" h="1146729">
                  <a:moveTo>
                    <a:pt x="0" y="114673"/>
                  </a:moveTo>
                  <a:cubicBezTo>
                    <a:pt x="0" y="51341"/>
                    <a:pt x="51341" y="0"/>
                    <a:pt x="114673" y="0"/>
                  </a:cubicBezTo>
                  <a:lnTo>
                    <a:pt x="1720094" y="0"/>
                  </a:lnTo>
                  <a:cubicBezTo>
                    <a:pt x="1783426" y="0"/>
                    <a:pt x="1834767" y="51341"/>
                    <a:pt x="1834767" y="114673"/>
                  </a:cubicBezTo>
                  <a:lnTo>
                    <a:pt x="1834767" y="1032056"/>
                  </a:lnTo>
                  <a:cubicBezTo>
                    <a:pt x="1834767" y="1095388"/>
                    <a:pt x="1783426" y="1146729"/>
                    <a:pt x="1720094" y="1146729"/>
                  </a:cubicBezTo>
                  <a:lnTo>
                    <a:pt x="114673" y="1146729"/>
                  </a:lnTo>
                  <a:cubicBezTo>
                    <a:pt x="51341" y="1146729"/>
                    <a:pt x="0" y="1095388"/>
                    <a:pt x="0" y="1032056"/>
                  </a:cubicBezTo>
                  <a:lnTo>
                    <a:pt x="0" y="11467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162" tIns="52637" rIns="62162" bIns="52637" numCol="1" spcCol="1270" anchor="ctr" anchorCtr="0">
              <a:noAutofit/>
            </a:bodyPr>
            <a:lstStyle/>
            <a:p>
              <a:pPr lvl="0" algn="ctr" defTabSz="6667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Tạo tình huống truyện độc đáo</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3738852" y="2770881"/>
              <a:ext cx="229345" cy="2293459"/>
            </a:xfrm>
            <a:custGeom>
              <a:avLst/>
              <a:gdLst/>
              <a:ahLst/>
              <a:cxnLst/>
              <a:rect l="0" t="0" r="0" b="0"/>
              <a:pathLst>
                <a:path>
                  <a:moveTo>
                    <a:pt x="0" y="0"/>
                  </a:moveTo>
                  <a:lnTo>
                    <a:pt x="0" y="2293459"/>
                  </a:lnTo>
                  <a:lnTo>
                    <a:pt x="229345" y="229345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3856400" y="4487115"/>
              <a:ext cx="1834767" cy="1146729"/>
            </a:xfrm>
            <a:custGeom>
              <a:avLst/>
              <a:gdLst>
                <a:gd name="connsiteX0" fmla="*/ 0 w 1834767"/>
                <a:gd name="connsiteY0" fmla="*/ 114673 h 1146729"/>
                <a:gd name="connsiteX1" fmla="*/ 114673 w 1834767"/>
                <a:gd name="connsiteY1" fmla="*/ 0 h 1146729"/>
                <a:gd name="connsiteX2" fmla="*/ 1720094 w 1834767"/>
                <a:gd name="connsiteY2" fmla="*/ 0 h 1146729"/>
                <a:gd name="connsiteX3" fmla="*/ 1834767 w 1834767"/>
                <a:gd name="connsiteY3" fmla="*/ 114673 h 1146729"/>
                <a:gd name="connsiteX4" fmla="*/ 1834767 w 1834767"/>
                <a:gd name="connsiteY4" fmla="*/ 1032056 h 1146729"/>
                <a:gd name="connsiteX5" fmla="*/ 1720094 w 1834767"/>
                <a:gd name="connsiteY5" fmla="*/ 1146729 h 1146729"/>
                <a:gd name="connsiteX6" fmla="*/ 114673 w 1834767"/>
                <a:gd name="connsiteY6" fmla="*/ 1146729 h 1146729"/>
                <a:gd name="connsiteX7" fmla="*/ 0 w 1834767"/>
                <a:gd name="connsiteY7" fmla="*/ 1032056 h 1146729"/>
                <a:gd name="connsiteX8" fmla="*/ 0 w 1834767"/>
                <a:gd name="connsiteY8" fmla="*/ 114673 h 11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767" h="1146729">
                  <a:moveTo>
                    <a:pt x="0" y="114673"/>
                  </a:moveTo>
                  <a:cubicBezTo>
                    <a:pt x="0" y="51341"/>
                    <a:pt x="51341" y="0"/>
                    <a:pt x="114673" y="0"/>
                  </a:cubicBezTo>
                  <a:lnTo>
                    <a:pt x="1720094" y="0"/>
                  </a:lnTo>
                  <a:cubicBezTo>
                    <a:pt x="1783426" y="0"/>
                    <a:pt x="1834767" y="51341"/>
                    <a:pt x="1834767" y="114673"/>
                  </a:cubicBezTo>
                  <a:lnTo>
                    <a:pt x="1834767" y="1032056"/>
                  </a:lnTo>
                  <a:cubicBezTo>
                    <a:pt x="1834767" y="1095388"/>
                    <a:pt x="1783426" y="1146729"/>
                    <a:pt x="1720094" y="1146729"/>
                  </a:cubicBezTo>
                  <a:lnTo>
                    <a:pt x="114673" y="1146729"/>
                  </a:lnTo>
                  <a:cubicBezTo>
                    <a:pt x="51341" y="1146729"/>
                    <a:pt x="0" y="1095388"/>
                    <a:pt x="0" y="1032056"/>
                  </a:cubicBezTo>
                  <a:lnTo>
                    <a:pt x="0" y="11467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162" tIns="52637" rIns="62162" bIns="52637" numCol="1" spcCol="1270" anchor="ctr" anchorCtr="0">
              <a:noAutofit/>
            </a:bodyPr>
            <a:lstStyle/>
            <a:p>
              <a:pPr lvl="0" algn="ctr" defTabSz="6667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Xây dựng nhân vật sinh động qua hành động cử chỉ….</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6376330" y="2050648"/>
              <a:ext cx="2293459" cy="720232"/>
            </a:xfrm>
            <a:custGeom>
              <a:avLst/>
              <a:gdLst>
                <a:gd name="connsiteX0" fmla="*/ 0 w 2293459"/>
                <a:gd name="connsiteY0" fmla="*/ 114673 h 1146729"/>
                <a:gd name="connsiteX1" fmla="*/ 114673 w 2293459"/>
                <a:gd name="connsiteY1" fmla="*/ 0 h 1146729"/>
                <a:gd name="connsiteX2" fmla="*/ 2178786 w 2293459"/>
                <a:gd name="connsiteY2" fmla="*/ 0 h 1146729"/>
                <a:gd name="connsiteX3" fmla="*/ 2293459 w 2293459"/>
                <a:gd name="connsiteY3" fmla="*/ 114673 h 1146729"/>
                <a:gd name="connsiteX4" fmla="*/ 2293459 w 2293459"/>
                <a:gd name="connsiteY4" fmla="*/ 1032056 h 1146729"/>
                <a:gd name="connsiteX5" fmla="*/ 2178786 w 2293459"/>
                <a:gd name="connsiteY5" fmla="*/ 1146729 h 1146729"/>
                <a:gd name="connsiteX6" fmla="*/ 114673 w 2293459"/>
                <a:gd name="connsiteY6" fmla="*/ 1146729 h 1146729"/>
                <a:gd name="connsiteX7" fmla="*/ 0 w 2293459"/>
                <a:gd name="connsiteY7" fmla="*/ 1032056 h 1146729"/>
                <a:gd name="connsiteX8" fmla="*/ 0 w 2293459"/>
                <a:gd name="connsiteY8" fmla="*/ 114673 h 11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3459" h="1146729">
                  <a:moveTo>
                    <a:pt x="0" y="114673"/>
                  </a:moveTo>
                  <a:cubicBezTo>
                    <a:pt x="0" y="51341"/>
                    <a:pt x="51341" y="0"/>
                    <a:pt x="114673" y="0"/>
                  </a:cubicBezTo>
                  <a:lnTo>
                    <a:pt x="2178786" y="0"/>
                  </a:lnTo>
                  <a:cubicBezTo>
                    <a:pt x="2242118" y="0"/>
                    <a:pt x="2293459" y="51341"/>
                    <a:pt x="2293459" y="114673"/>
                  </a:cubicBezTo>
                  <a:lnTo>
                    <a:pt x="2293459" y="1032056"/>
                  </a:lnTo>
                  <a:cubicBezTo>
                    <a:pt x="2293459" y="1095388"/>
                    <a:pt x="2242118" y="1146729"/>
                    <a:pt x="2178786" y="1146729"/>
                  </a:cubicBezTo>
                  <a:lnTo>
                    <a:pt x="114673" y="1146729"/>
                  </a:lnTo>
                  <a:cubicBezTo>
                    <a:pt x="51341" y="1146729"/>
                    <a:pt x="0" y="1095388"/>
                    <a:pt x="0" y="1032056"/>
                  </a:cubicBezTo>
                  <a:lnTo>
                    <a:pt x="0" y="114673"/>
                  </a:ln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927" tIns="69147" rIns="86927" bIns="69147"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ý </a:t>
              </a:r>
              <a:r>
                <a:rPr lang="en-US" sz="2800" b="1" kern="1200" dirty="0" err="1" smtClean="0">
                  <a:latin typeface="Times New Roman" panose="02020603050405020304" pitchFamily="18" charset="0"/>
                  <a:cs typeface="Times New Roman" panose="02020603050405020304" pitchFamily="18" charset="0"/>
                </a:rPr>
                <a:t>nghĩa</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6605676" y="2770881"/>
              <a:ext cx="229345" cy="860047"/>
            </a:xfrm>
            <a:custGeom>
              <a:avLst/>
              <a:gdLst/>
              <a:ahLst/>
              <a:cxnLst/>
              <a:rect l="0" t="0" r="0" b="0"/>
              <a:pathLst>
                <a:path>
                  <a:moveTo>
                    <a:pt x="0" y="0"/>
                  </a:moveTo>
                  <a:lnTo>
                    <a:pt x="0" y="860047"/>
                  </a:lnTo>
                  <a:lnTo>
                    <a:pt x="229345" y="86004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22"/>
            <p:cNvSpPr/>
            <p:nvPr/>
          </p:nvSpPr>
          <p:spPr>
            <a:xfrm>
              <a:off x="6742632" y="3057563"/>
              <a:ext cx="2085015" cy="1146729"/>
            </a:xfrm>
            <a:custGeom>
              <a:avLst/>
              <a:gdLst>
                <a:gd name="connsiteX0" fmla="*/ 0 w 1834767"/>
                <a:gd name="connsiteY0" fmla="*/ 114673 h 1146729"/>
                <a:gd name="connsiteX1" fmla="*/ 114673 w 1834767"/>
                <a:gd name="connsiteY1" fmla="*/ 0 h 1146729"/>
                <a:gd name="connsiteX2" fmla="*/ 1720094 w 1834767"/>
                <a:gd name="connsiteY2" fmla="*/ 0 h 1146729"/>
                <a:gd name="connsiteX3" fmla="*/ 1834767 w 1834767"/>
                <a:gd name="connsiteY3" fmla="*/ 114673 h 1146729"/>
                <a:gd name="connsiteX4" fmla="*/ 1834767 w 1834767"/>
                <a:gd name="connsiteY4" fmla="*/ 1032056 h 1146729"/>
                <a:gd name="connsiteX5" fmla="*/ 1720094 w 1834767"/>
                <a:gd name="connsiteY5" fmla="*/ 1146729 h 1146729"/>
                <a:gd name="connsiteX6" fmla="*/ 114673 w 1834767"/>
                <a:gd name="connsiteY6" fmla="*/ 1146729 h 1146729"/>
                <a:gd name="connsiteX7" fmla="*/ 0 w 1834767"/>
                <a:gd name="connsiteY7" fmla="*/ 1032056 h 1146729"/>
                <a:gd name="connsiteX8" fmla="*/ 0 w 1834767"/>
                <a:gd name="connsiteY8" fmla="*/ 114673 h 11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767" h="1146729">
                  <a:moveTo>
                    <a:pt x="0" y="114673"/>
                  </a:moveTo>
                  <a:cubicBezTo>
                    <a:pt x="0" y="51341"/>
                    <a:pt x="51341" y="0"/>
                    <a:pt x="114673" y="0"/>
                  </a:cubicBezTo>
                  <a:lnTo>
                    <a:pt x="1720094" y="0"/>
                  </a:lnTo>
                  <a:cubicBezTo>
                    <a:pt x="1783426" y="0"/>
                    <a:pt x="1834767" y="51341"/>
                    <a:pt x="1834767" y="114673"/>
                  </a:cubicBezTo>
                  <a:lnTo>
                    <a:pt x="1834767" y="1032056"/>
                  </a:lnTo>
                  <a:cubicBezTo>
                    <a:pt x="1834767" y="1095388"/>
                    <a:pt x="1783426" y="1146729"/>
                    <a:pt x="1720094" y="1146729"/>
                  </a:cubicBezTo>
                  <a:lnTo>
                    <a:pt x="114673" y="1146729"/>
                  </a:lnTo>
                  <a:cubicBezTo>
                    <a:pt x="51341" y="1146729"/>
                    <a:pt x="0" y="1095388"/>
                    <a:pt x="0" y="1032056"/>
                  </a:cubicBezTo>
                  <a:lnTo>
                    <a:pt x="0" y="11467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162" tIns="52637" rIns="62162" bIns="52637" numCol="1" spcCol="1270" anchor="ctr" anchorCtr="0">
              <a:noAutofit/>
            </a:bodyPr>
            <a:lstStyle/>
            <a:p>
              <a:pPr lvl="0" algn="ctr" defTabSz="666750">
                <a:lnSpc>
                  <a:spcPct val="90000"/>
                </a:lnSpc>
                <a:spcBef>
                  <a:spcPct val="0"/>
                </a:spcBef>
                <a:spcAft>
                  <a:spcPct val="35000"/>
                </a:spcAft>
              </a:pPr>
              <a:r>
                <a:rPr lang="en-US" sz="2800" i="1" kern="1200" dirty="0" err="1" smtClean="0">
                  <a:latin typeface="Times New Roman" panose="02020603050405020304" pitchFamily="18" charset="0"/>
                  <a:cs typeface="Times New Roman" panose="02020603050405020304" pitchFamily="18" charset="0"/>
                </a:rPr>
                <a:t>Tuổi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thơ</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hồi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lửa</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6605676" y="2770881"/>
              <a:ext cx="229345" cy="2293459"/>
            </a:xfrm>
            <a:custGeom>
              <a:avLst/>
              <a:gdLst/>
              <a:ahLst/>
              <a:cxnLst/>
              <a:rect l="0" t="0" r="0" b="0"/>
              <a:pathLst>
                <a:path>
                  <a:moveTo>
                    <a:pt x="0" y="0"/>
                  </a:moveTo>
                  <a:lnTo>
                    <a:pt x="0" y="2293459"/>
                  </a:lnTo>
                  <a:lnTo>
                    <a:pt x="229345" y="229345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reeform 25"/>
            <p:cNvSpPr/>
            <p:nvPr/>
          </p:nvSpPr>
          <p:spPr>
            <a:xfrm>
              <a:off x="6710953" y="4490975"/>
              <a:ext cx="2496270" cy="1643125"/>
            </a:xfrm>
            <a:custGeom>
              <a:avLst/>
              <a:gdLst>
                <a:gd name="connsiteX0" fmla="*/ 0 w 1834767"/>
                <a:gd name="connsiteY0" fmla="*/ 114673 h 1146729"/>
                <a:gd name="connsiteX1" fmla="*/ 114673 w 1834767"/>
                <a:gd name="connsiteY1" fmla="*/ 0 h 1146729"/>
                <a:gd name="connsiteX2" fmla="*/ 1720094 w 1834767"/>
                <a:gd name="connsiteY2" fmla="*/ 0 h 1146729"/>
                <a:gd name="connsiteX3" fmla="*/ 1834767 w 1834767"/>
                <a:gd name="connsiteY3" fmla="*/ 114673 h 1146729"/>
                <a:gd name="connsiteX4" fmla="*/ 1834767 w 1834767"/>
                <a:gd name="connsiteY4" fmla="*/ 1032056 h 1146729"/>
                <a:gd name="connsiteX5" fmla="*/ 1720094 w 1834767"/>
                <a:gd name="connsiteY5" fmla="*/ 1146729 h 1146729"/>
                <a:gd name="connsiteX6" fmla="*/ 114673 w 1834767"/>
                <a:gd name="connsiteY6" fmla="*/ 1146729 h 1146729"/>
                <a:gd name="connsiteX7" fmla="*/ 0 w 1834767"/>
                <a:gd name="connsiteY7" fmla="*/ 1032056 h 1146729"/>
                <a:gd name="connsiteX8" fmla="*/ 0 w 1834767"/>
                <a:gd name="connsiteY8" fmla="*/ 114673 h 11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767" h="1146729">
                  <a:moveTo>
                    <a:pt x="0" y="114673"/>
                  </a:moveTo>
                  <a:cubicBezTo>
                    <a:pt x="0" y="51341"/>
                    <a:pt x="51341" y="0"/>
                    <a:pt x="114673" y="0"/>
                  </a:cubicBezTo>
                  <a:lnTo>
                    <a:pt x="1720094" y="0"/>
                  </a:lnTo>
                  <a:cubicBezTo>
                    <a:pt x="1783426" y="0"/>
                    <a:pt x="1834767" y="51341"/>
                    <a:pt x="1834767" y="114673"/>
                  </a:cubicBezTo>
                  <a:lnTo>
                    <a:pt x="1834767" y="1032056"/>
                  </a:lnTo>
                  <a:cubicBezTo>
                    <a:pt x="1834767" y="1095388"/>
                    <a:pt x="1783426" y="1146729"/>
                    <a:pt x="1720094" y="1146729"/>
                  </a:cubicBezTo>
                  <a:lnTo>
                    <a:pt x="114673" y="1146729"/>
                  </a:lnTo>
                  <a:cubicBezTo>
                    <a:pt x="51341" y="1146729"/>
                    <a:pt x="0" y="1095388"/>
                    <a:pt x="0" y="1032056"/>
                  </a:cubicBezTo>
                  <a:lnTo>
                    <a:pt x="0" y="11467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162" tIns="52637" rIns="62162" bIns="52637" numCol="1" spcCol="1270" anchor="ctr" anchorCtr="0">
              <a:noAutofit/>
            </a:bodyPr>
            <a:lstStyle/>
            <a:p>
              <a:pPr lvl="0" algn="ctr" defTabSz="6667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Qua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nhắn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sẻ</a:t>
              </a:r>
              <a:r>
                <a:rPr lang="en-US" sz="2800" kern="1200" dirty="0" smtClean="0">
                  <a:latin typeface="Times New Roman" panose="02020603050405020304" pitchFamily="18" charset="0"/>
                  <a:cs typeface="Times New Roman" panose="02020603050405020304" pitchFamily="18" charset="0"/>
                </a:rPr>
                <a:t> chia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9839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nghi-luan-song-la-cho"/>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83970" name="Rectangle 6"/>
          <p:cNvSpPr>
            <a:spLocks noChangeArrowheads="1"/>
          </p:cNvSpPr>
          <p:nvPr/>
        </p:nvSpPr>
        <p:spPr bwMode="auto">
          <a:xfrm>
            <a:off x="1" y="5042118"/>
            <a:ext cx="12192000" cy="1815882"/>
          </a:xfrm>
          <a:prstGeom prst="rect">
            <a:avLst/>
          </a:prstGeom>
          <a:solidFill>
            <a:schemeClr val="accent4">
              <a:lumMod val="20000"/>
              <a:lumOff val="80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pt-BR"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Trong cuộc sống tình yêu thương và chia sẻ là điều vô cùng quý giá. Như cây cần </a:t>
            </a:r>
            <a:r>
              <a:rPr kumimoji="0" lang="pt-BR" sz="28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ánh sáng</a:t>
            </a:r>
            <a:r>
              <a:rPr kumimoji="0" lang="pt-BR"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con người cần tình yêu thương để nuôi dưỡng tâm hồn. Điều kì diệu nhất của </a:t>
            </a:r>
            <a:r>
              <a:rPr kumimoji="0" lang="pt-BR" sz="28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tình </a:t>
            </a:r>
            <a:r>
              <a:rPr kumimoji="0" lang="pt-BR"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yêu thương là càng chia sẻ lại càng giàu có; là cùng mang đến niềm vui và </a:t>
            </a:r>
            <a:r>
              <a:rPr kumimoji="0" lang="pt-BR" sz="28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hạnhphúc </a:t>
            </a:r>
            <a:r>
              <a:rPr kumimoji="0" lang="pt-BR"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cho cả người đón nhận và người trao tặng.</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445018" y="586742"/>
            <a:ext cx="4788363" cy="923330"/>
          </a:xfrm>
          <a:prstGeom prst="rect">
            <a:avLst/>
          </a:prstGeom>
          <a:noFill/>
        </p:spPr>
        <p:txBody>
          <a:bodyPr wrap="none" lIns="91440" tIns="45720" rIns="91440" bIns="45720">
            <a:prstTxWarp prst="textTriangleInverted">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noProof="0" dirty="0" smtClean="0">
                <a:ln w="22225">
                  <a:solidFill>
                    <a:srgbClr val="ED7D31"/>
                  </a:solidFill>
                  <a:prstDash val="solid"/>
                </a:ln>
                <a:solidFill>
                  <a:srgbClr val="ED7D31">
                    <a:lumMod val="40000"/>
                    <a:lumOff val="60000"/>
                  </a:srgbClr>
                </a:solidFill>
                <a:latin typeface="Arial" charset="0"/>
                <a:cs typeface="Arial" charset="0"/>
              </a:rPr>
              <a:t>ĐIỂM TỰA TINH THẦN</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charset="0"/>
              <a:ea typeface="+mn-ea"/>
              <a:cs typeface="Arial" charset="0"/>
            </a:endParaRPr>
          </a:p>
        </p:txBody>
      </p:sp>
    </p:spTree>
    <p:extLst>
      <p:ext uri="{BB962C8B-B14F-4D97-AF65-F5344CB8AC3E}">
        <p14:creationId xmlns:p14="http://schemas.microsoft.com/office/powerpoint/2010/main" val="35566573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3188"/>
            <a:ext cx="12192000" cy="6858000"/>
          </a:xfrm>
          <a:prstGeom prst="rect">
            <a:avLst/>
          </a:prstGeom>
        </p:spPr>
      </p:pic>
      <p:pic>
        <p:nvPicPr>
          <p:cNvPr id="5" name="Picture 4"/>
          <p:cNvPicPr>
            <a:picLocks noChangeAspect="1"/>
          </p:cNvPicPr>
          <p:nvPr/>
        </p:nvPicPr>
        <p:blipFill>
          <a:blip r:embed="rId3"/>
          <a:srcRect l="17467" t="64250" r="16714" b="11000"/>
          <a:stretch>
            <a:fillRect/>
          </a:stretch>
        </p:blipFill>
        <p:spPr>
          <a:xfrm>
            <a:off x="942045" y="1227448"/>
            <a:ext cx="5414962" cy="1197740"/>
          </a:xfrm>
          <a:custGeom>
            <a:avLst/>
            <a:gdLst>
              <a:gd name="connsiteX0" fmla="*/ 330836 w 4388486"/>
              <a:gd name="connsiteY0" fmla="*/ 0 h 942975"/>
              <a:gd name="connsiteX1" fmla="*/ 530861 w 4388486"/>
              <a:gd name="connsiteY1" fmla="*/ 14288 h 942975"/>
              <a:gd name="connsiteX2" fmla="*/ 1716724 w 4388486"/>
              <a:gd name="connsiteY2" fmla="*/ 42863 h 942975"/>
              <a:gd name="connsiteX3" fmla="*/ 1945324 w 4388486"/>
              <a:gd name="connsiteY3" fmla="*/ 28575 h 942975"/>
              <a:gd name="connsiteX4" fmla="*/ 1988186 w 4388486"/>
              <a:gd name="connsiteY4" fmla="*/ 14288 h 942975"/>
              <a:gd name="connsiteX5" fmla="*/ 2116774 w 4388486"/>
              <a:gd name="connsiteY5" fmla="*/ 28575 h 942975"/>
              <a:gd name="connsiteX6" fmla="*/ 2173924 w 4388486"/>
              <a:gd name="connsiteY6" fmla="*/ 42863 h 942975"/>
              <a:gd name="connsiteX7" fmla="*/ 2259649 w 4388486"/>
              <a:gd name="connsiteY7" fmla="*/ 85725 h 942975"/>
              <a:gd name="connsiteX8" fmla="*/ 2431099 w 4388486"/>
              <a:gd name="connsiteY8" fmla="*/ 114300 h 942975"/>
              <a:gd name="connsiteX9" fmla="*/ 2502536 w 4388486"/>
              <a:gd name="connsiteY9" fmla="*/ 128588 h 942975"/>
              <a:gd name="connsiteX10" fmla="*/ 2559686 w 4388486"/>
              <a:gd name="connsiteY10" fmla="*/ 114300 h 942975"/>
              <a:gd name="connsiteX11" fmla="*/ 2602549 w 4388486"/>
              <a:gd name="connsiteY11" fmla="*/ 100013 h 942975"/>
              <a:gd name="connsiteX12" fmla="*/ 2916874 w 4388486"/>
              <a:gd name="connsiteY12" fmla="*/ 114300 h 942975"/>
              <a:gd name="connsiteX13" fmla="*/ 3059749 w 4388486"/>
              <a:gd name="connsiteY13" fmla="*/ 128588 h 942975"/>
              <a:gd name="connsiteX14" fmla="*/ 3145474 w 4388486"/>
              <a:gd name="connsiteY14" fmla="*/ 142875 h 942975"/>
              <a:gd name="connsiteX15" fmla="*/ 3631249 w 4388486"/>
              <a:gd name="connsiteY15" fmla="*/ 157163 h 942975"/>
              <a:gd name="connsiteX16" fmla="*/ 3759836 w 4388486"/>
              <a:gd name="connsiteY16" fmla="*/ 185738 h 942975"/>
              <a:gd name="connsiteX17" fmla="*/ 4017011 w 4388486"/>
              <a:gd name="connsiteY17" fmla="*/ 214313 h 942975"/>
              <a:gd name="connsiteX18" fmla="*/ 4202749 w 4388486"/>
              <a:gd name="connsiteY18" fmla="*/ 257175 h 942975"/>
              <a:gd name="connsiteX19" fmla="*/ 4331336 w 4388486"/>
              <a:gd name="connsiteY19" fmla="*/ 314325 h 942975"/>
              <a:gd name="connsiteX20" fmla="*/ 4359911 w 4388486"/>
              <a:gd name="connsiteY20" fmla="*/ 357188 h 942975"/>
              <a:gd name="connsiteX21" fmla="*/ 4388486 w 4388486"/>
              <a:gd name="connsiteY21" fmla="*/ 442913 h 942975"/>
              <a:gd name="connsiteX22" fmla="*/ 4359911 w 4388486"/>
              <a:gd name="connsiteY22" fmla="*/ 671513 h 942975"/>
              <a:gd name="connsiteX23" fmla="*/ 4345624 w 4388486"/>
              <a:gd name="connsiteY23" fmla="*/ 714375 h 942975"/>
              <a:gd name="connsiteX24" fmla="*/ 4217036 w 4388486"/>
              <a:gd name="connsiteY24" fmla="*/ 785813 h 942975"/>
              <a:gd name="connsiteX25" fmla="*/ 4174174 w 4388486"/>
              <a:gd name="connsiteY25" fmla="*/ 800100 h 942975"/>
              <a:gd name="connsiteX26" fmla="*/ 3945574 w 4388486"/>
              <a:gd name="connsiteY26" fmla="*/ 842963 h 942975"/>
              <a:gd name="connsiteX27" fmla="*/ 3602674 w 4388486"/>
              <a:gd name="connsiteY27" fmla="*/ 857250 h 942975"/>
              <a:gd name="connsiteX28" fmla="*/ 3531236 w 4388486"/>
              <a:gd name="connsiteY28" fmla="*/ 871538 h 942975"/>
              <a:gd name="connsiteX29" fmla="*/ 3488374 w 4388486"/>
              <a:gd name="connsiteY29" fmla="*/ 885825 h 942975"/>
              <a:gd name="connsiteX30" fmla="*/ 3416936 w 4388486"/>
              <a:gd name="connsiteY30" fmla="*/ 900113 h 942975"/>
              <a:gd name="connsiteX31" fmla="*/ 3216911 w 4388486"/>
              <a:gd name="connsiteY31" fmla="*/ 942975 h 942975"/>
              <a:gd name="connsiteX32" fmla="*/ 2631124 w 4388486"/>
              <a:gd name="connsiteY32" fmla="*/ 928688 h 942975"/>
              <a:gd name="connsiteX33" fmla="*/ 2488249 w 4388486"/>
              <a:gd name="connsiteY33" fmla="*/ 914400 h 942975"/>
              <a:gd name="connsiteX34" fmla="*/ 2259649 w 4388486"/>
              <a:gd name="connsiteY34" fmla="*/ 885825 h 942975"/>
              <a:gd name="connsiteX35" fmla="*/ 2159636 w 4388486"/>
              <a:gd name="connsiteY35" fmla="*/ 842963 h 942975"/>
              <a:gd name="connsiteX36" fmla="*/ 1916749 w 4388486"/>
              <a:gd name="connsiteY36" fmla="*/ 785813 h 942975"/>
              <a:gd name="connsiteX37" fmla="*/ 1516699 w 4388486"/>
              <a:gd name="connsiteY37" fmla="*/ 800100 h 942975"/>
              <a:gd name="connsiteX38" fmla="*/ 930911 w 4388486"/>
              <a:gd name="connsiteY38" fmla="*/ 814388 h 942975"/>
              <a:gd name="connsiteX39" fmla="*/ 673736 w 4388486"/>
              <a:gd name="connsiteY39" fmla="*/ 842963 h 942975"/>
              <a:gd name="connsiteX40" fmla="*/ 145099 w 4388486"/>
              <a:gd name="connsiteY40" fmla="*/ 828675 h 942975"/>
              <a:gd name="connsiteX41" fmla="*/ 102236 w 4388486"/>
              <a:gd name="connsiteY41" fmla="*/ 800100 h 942975"/>
              <a:gd name="connsiteX42" fmla="*/ 59374 w 4388486"/>
              <a:gd name="connsiteY42" fmla="*/ 785813 h 942975"/>
              <a:gd name="connsiteX43" fmla="*/ 16511 w 4388486"/>
              <a:gd name="connsiteY43" fmla="*/ 757238 h 942975"/>
              <a:gd name="connsiteX44" fmla="*/ 2224 w 4388486"/>
              <a:gd name="connsiteY44" fmla="*/ 614363 h 942975"/>
              <a:gd name="connsiteX45" fmla="*/ 30799 w 4388486"/>
              <a:gd name="connsiteY45" fmla="*/ 728663 h 942975"/>
              <a:gd name="connsiteX46" fmla="*/ 45086 w 4388486"/>
              <a:gd name="connsiteY46" fmla="*/ 371475 h 942975"/>
              <a:gd name="connsiteX47" fmla="*/ 59374 w 4388486"/>
              <a:gd name="connsiteY47" fmla="*/ 328613 h 942975"/>
              <a:gd name="connsiteX48" fmla="*/ 116524 w 4388486"/>
              <a:gd name="connsiteY48" fmla="*/ 242888 h 942975"/>
              <a:gd name="connsiteX49" fmla="*/ 145099 w 4388486"/>
              <a:gd name="connsiteY49" fmla="*/ 200025 h 942975"/>
              <a:gd name="connsiteX50" fmla="*/ 173674 w 4388486"/>
              <a:gd name="connsiteY50" fmla="*/ 157163 h 942975"/>
              <a:gd name="connsiteX51" fmla="*/ 202249 w 4388486"/>
              <a:gd name="connsiteY51" fmla="*/ 71438 h 942975"/>
              <a:gd name="connsiteX52" fmla="*/ 330836 w 4388486"/>
              <a:gd name="connsiteY52" fmla="*/ 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388486" h="942975">
                <a:moveTo>
                  <a:pt x="330836" y="0"/>
                </a:moveTo>
                <a:cubicBezTo>
                  <a:pt x="397511" y="4763"/>
                  <a:pt x="464032" y="12819"/>
                  <a:pt x="530861" y="14288"/>
                </a:cubicBezTo>
                <a:cubicBezTo>
                  <a:pt x="1730129" y="40646"/>
                  <a:pt x="1263703" y="-32643"/>
                  <a:pt x="1716724" y="42863"/>
                </a:cubicBezTo>
                <a:cubicBezTo>
                  <a:pt x="1792924" y="38100"/>
                  <a:pt x="1869395" y="36568"/>
                  <a:pt x="1945324" y="28575"/>
                </a:cubicBezTo>
                <a:cubicBezTo>
                  <a:pt x="1960301" y="26998"/>
                  <a:pt x="1973126" y="14288"/>
                  <a:pt x="1988186" y="14288"/>
                </a:cubicBezTo>
                <a:cubicBezTo>
                  <a:pt x="2031312" y="14288"/>
                  <a:pt x="2073911" y="23813"/>
                  <a:pt x="2116774" y="28575"/>
                </a:cubicBezTo>
                <a:cubicBezTo>
                  <a:pt x="2135824" y="33338"/>
                  <a:pt x="2155875" y="35128"/>
                  <a:pt x="2173924" y="42863"/>
                </a:cubicBezTo>
                <a:cubicBezTo>
                  <a:pt x="2247679" y="74473"/>
                  <a:pt x="2184391" y="70674"/>
                  <a:pt x="2259649" y="85725"/>
                </a:cubicBezTo>
                <a:cubicBezTo>
                  <a:pt x="2316462" y="97087"/>
                  <a:pt x="2374286" y="102937"/>
                  <a:pt x="2431099" y="114300"/>
                </a:cubicBezTo>
                <a:lnTo>
                  <a:pt x="2502536" y="128588"/>
                </a:lnTo>
                <a:cubicBezTo>
                  <a:pt x="2521586" y="123825"/>
                  <a:pt x="2540805" y="119694"/>
                  <a:pt x="2559686" y="114300"/>
                </a:cubicBezTo>
                <a:cubicBezTo>
                  <a:pt x="2574167" y="110163"/>
                  <a:pt x="2587489" y="100013"/>
                  <a:pt x="2602549" y="100013"/>
                </a:cubicBezTo>
                <a:cubicBezTo>
                  <a:pt x="2707432" y="100013"/>
                  <a:pt x="2812099" y="109538"/>
                  <a:pt x="2916874" y="114300"/>
                </a:cubicBezTo>
                <a:cubicBezTo>
                  <a:pt x="2964499" y="119063"/>
                  <a:pt x="3012256" y="122651"/>
                  <a:pt x="3059749" y="128588"/>
                </a:cubicBezTo>
                <a:cubicBezTo>
                  <a:pt x="3088494" y="132181"/>
                  <a:pt x="3116541" y="141428"/>
                  <a:pt x="3145474" y="142875"/>
                </a:cubicBezTo>
                <a:cubicBezTo>
                  <a:pt x="3307267" y="150965"/>
                  <a:pt x="3469324" y="152400"/>
                  <a:pt x="3631249" y="157163"/>
                </a:cubicBezTo>
                <a:cubicBezTo>
                  <a:pt x="3669283" y="166671"/>
                  <a:pt x="3721920" y="180792"/>
                  <a:pt x="3759836" y="185738"/>
                </a:cubicBezTo>
                <a:cubicBezTo>
                  <a:pt x="3845364" y="196894"/>
                  <a:pt x="3931286" y="204788"/>
                  <a:pt x="4017011" y="214313"/>
                </a:cubicBezTo>
                <a:cubicBezTo>
                  <a:pt x="4134684" y="253537"/>
                  <a:pt x="4072918" y="238628"/>
                  <a:pt x="4202749" y="257175"/>
                </a:cubicBezTo>
                <a:cubicBezTo>
                  <a:pt x="4304764" y="291180"/>
                  <a:pt x="4263412" y="269042"/>
                  <a:pt x="4331336" y="314325"/>
                </a:cubicBezTo>
                <a:cubicBezTo>
                  <a:pt x="4340861" y="328613"/>
                  <a:pt x="4352937" y="341496"/>
                  <a:pt x="4359911" y="357188"/>
                </a:cubicBezTo>
                <a:cubicBezTo>
                  <a:pt x="4372144" y="384713"/>
                  <a:pt x="4388486" y="442913"/>
                  <a:pt x="4388486" y="442913"/>
                </a:cubicBezTo>
                <a:cubicBezTo>
                  <a:pt x="4379613" y="540520"/>
                  <a:pt x="4381001" y="587152"/>
                  <a:pt x="4359911" y="671513"/>
                </a:cubicBezTo>
                <a:cubicBezTo>
                  <a:pt x="4356258" y="686123"/>
                  <a:pt x="4353978" y="701844"/>
                  <a:pt x="4345624" y="714375"/>
                </a:cubicBezTo>
                <a:cubicBezTo>
                  <a:pt x="4308960" y="769370"/>
                  <a:pt x="4280939" y="764512"/>
                  <a:pt x="4217036" y="785813"/>
                </a:cubicBezTo>
                <a:cubicBezTo>
                  <a:pt x="4202749" y="790575"/>
                  <a:pt x="4188784" y="796447"/>
                  <a:pt x="4174174" y="800100"/>
                </a:cubicBezTo>
                <a:cubicBezTo>
                  <a:pt x="4099617" y="818740"/>
                  <a:pt x="4021906" y="839783"/>
                  <a:pt x="3945574" y="842963"/>
                </a:cubicBezTo>
                <a:lnTo>
                  <a:pt x="3602674" y="857250"/>
                </a:lnTo>
                <a:cubicBezTo>
                  <a:pt x="3578861" y="862013"/>
                  <a:pt x="3554795" y="865648"/>
                  <a:pt x="3531236" y="871538"/>
                </a:cubicBezTo>
                <a:cubicBezTo>
                  <a:pt x="3516626" y="875191"/>
                  <a:pt x="3502984" y="882172"/>
                  <a:pt x="3488374" y="885825"/>
                </a:cubicBezTo>
                <a:cubicBezTo>
                  <a:pt x="3464815" y="891715"/>
                  <a:pt x="3440598" y="894652"/>
                  <a:pt x="3416936" y="900113"/>
                </a:cubicBezTo>
                <a:cubicBezTo>
                  <a:pt x="3231820" y="942832"/>
                  <a:pt x="3372880" y="916981"/>
                  <a:pt x="3216911" y="942975"/>
                </a:cubicBezTo>
                <a:lnTo>
                  <a:pt x="2631124" y="928688"/>
                </a:lnTo>
                <a:cubicBezTo>
                  <a:pt x="2583298" y="926812"/>
                  <a:pt x="2535849" y="919410"/>
                  <a:pt x="2488249" y="914400"/>
                </a:cubicBezTo>
                <a:cubicBezTo>
                  <a:pt x="2351378" y="899993"/>
                  <a:pt x="2382686" y="903402"/>
                  <a:pt x="2259649" y="885825"/>
                </a:cubicBezTo>
                <a:cubicBezTo>
                  <a:pt x="2191645" y="840490"/>
                  <a:pt x="2243511" y="868125"/>
                  <a:pt x="2159636" y="842963"/>
                </a:cubicBezTo>
                <a:cubicBezTo>
                  <a:pt x="1984966" y="790562"/>
                  <a:pt x="2171484" y="832129"/>
                  <a:pt x="1916749" y="785813"/>
                </a:cubicBezTo>
                <a:lnTo>
                  <a:pt x="1516699" y="800100"/>
                </a:lnTo>
                <a:cubicBezTo>
                  <a:pt x="1321460" y="805759"/>
                  <a:pt x="1125980" y="804469"/>
                  <a:pt x="930911" y="814388"/>
                </a:cubicBezTo>
                <a:cubicBezTo>
                  <a:pt x="844770" y="818768"/>
                  <a:pt x="673736" y="842963"/>
                  <a:pt x="673736" y="842963"/>
                </a:cubicBezTo>
                <a:cubicBezTo>
                  <a:pt x="497524" y="838200"/>
                  <a:pt x="320882" y="841859"/>
                  <a:pt x="145099" y="828675"/>
                </a:cubicBezTo>
                <a:cubicBezTo>
                  <a:pt x="127976" y="827391"/>
                  <a:pt x="117595" y="807779"/>
                  <a:pt x="102236" y="800100"/>
                </a:cubicBezTo>
                <a:cubicBezTo>
                  <a:pt x="88766" y="793365"/>
                  <a:pt x="73661" y="790575"/>
                  <a:pt x="59374" y="785813"/>
                </a:cubicBezTo>
                <a:cubicBezTo>
                  <a:pt x="45086" y="776288"/>
                  <a:pt x="27238" y="770647"/>
                  <a:pt x="16511" y="757238"/>
                </a:cubicBezTo>
                <a:cubicBezTo>
                  <a:pt x="-8318" y="726202"/>
                  <a:pt x="2224" y="633248"/>
                  <a:pt x="2224" y="614363"/>
                </a:cubicBezTo>
                <a:lnTo>
                  <a:pt x="30799" y="728663"/>
                </a:lnTo>
                <a:cubicBezTo>
                  <a:pt x="35561" y="609600"/>
                  <a:pt x="36596" y="490330"/>
                  <a:pt x="45086" y="371475"/>
                </a:cubicBezTo>
                <a:cubicBezTo>
                  <a:pt x="46159" y="356453"/>
                  <a:pt x="52060" y="341778"/>
                  <a:pt x="59374" y="328613"/>
                </a:cubicBezTo>
                <a:cubicBezTo>
                  <a:pt x="76053" y="298592"/>
                  <a:pt x="97474" y="271463"/>
                  <a:pt x="116524" y="242888"/>
                </a:cubicBezTo>
                <a:lnTo>
                  <a:pt x="145099" y="200025"/>
                </a:lnTo>
                <a:lnTo>
                  <a:pt x="173674" y="157163"/>
                </a:lnTo>
                <a:cubicBezTo>
                  <a:pt x="183199" y="128588"/>
                  <a:pt x="177187" y="88146"/>
                  <a:pt x="202249" y="71438"/>
                </a:cubicBezTo>
                <a:cubicBezTo>
                  <a:pt x="300505" y="5934"/>
                  <a:pt x="255394" y="25149"/>
                  <a:pt x="330836"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16" name="Group 15"/>
          <p:cNvGrpSpPr/>
          <p:nvPr/>
        </p:nvGrpSpPr>
        <p:grpSpPr>
          <a:xfrm>
            <a:off x="341487" y="-33188"/>
            <a:ext cx="11509025" cy="1038459"/>
            <a:chOff x="335138" y="-80578"/>
            <a:chExt cx="11509025" cy="1038459"/>
          </a:xfrm>
        </p:grpSpPr>
        <p:sp>
          <p:nvSpPr>
            <p:cNvPr id="17" name="Rectangle 3"/>
            <p:cNvSpPr>
              <a:spLocks noChangeArrowheads="1"/>
            </p:cNvSpPr>
            <p:nvPr/>
          </p:nvSpPr>
          <p:spPr bwMode="gray">
            <a:xfrm flipH="1">
              <a:off x="620221" y="214393"/>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595959"/>
                </a:solidFill>
                <a:latin typeface="Euphemia"/>
              </a:endParaRPr>
            </a:p>
          </p:txBody>
        </p:sp>
        <p:grpSp>
          <p:nvGrpSpPr>
            <p:cNvPr id="18" name="Group 17"/>
            <p:cNvGrpSpPr/>
            <p:nvPr/>
          </p:nvGrpSpPr>
          <p:grpSpPr>
            <a:xfrm>
              <a:off x="335138" y="-80578"/>
              <a:ext cx="11509025" cy="1038459"/>
              <a:chOff x="334532" y="-80578"/>
              <a:chExt cx="11509025" cy="1038459"/>
            </a:xfrm>
          </p:grpSpPr>
          <p:sp>
            <p:nvSpPr>
              <p:cNvPr id="19" name="Text Box 9"/>
              <p:cNvSpPr txBox="1">
                <a:spLocks noChangeArrowheads="1"/>
              </p:cNvSpPr>
              <p:nvPr/>
            </p:nvSpPr>
            <p:spPr bwMode="auto">
              <a:xfrm flipH="1">
                <a:off x="935090" y="226538"/>
                <a:ext cx="10277038"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smtClean="0">
                    <a:solidFill>
                      <a:srgbClr val="FFFFFF"/>
                    </a:solidFill>
                    <a:latin typeface="Times New Roman" panose="02020603050405020304" pitchFamily="18" charset="0"/>
                    <a:cs typeface="Times New Roman" panose="02020603050405020304" pitchFamily="18" charset="0"/>
                  </a:rPr>
                  <a:t>LUYỆN TẬP</a:t>
                </a:r>
                <a:endParaRPr lang="en-US" altLang="en-US" sz="3200" b="1" dirty="0">
                  <a:solidFill>
                    <a:srgbClr val="FFFFFF"/>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334532" y="-80578"/>
                <a:ext cx="11509025" cy="1038459"/>
                <a:chOff x="334532" y="-80578"/>
                <a:chExt cx="11509025" cy="1038459"/>
              </a:xfrm>
            </p:grpSpPr>
            <p:grpSp>
              <p:nvGrpSpPr>
                <p:cNvPr id="21" name="Group 5"/>
                <p:cNvGrpSpPr>
                  <a:grpSpLocks/>
                </p:cNvGrpSpPr>
                <p:nvPr/>
              </p:nvGrpSpPr>
              <p:grpSpPr bwMode="auto">
                <a:xfrm flipH="1">
                  <a:off x="334532" y="-80578"/>
                  <a:ext cx="1035923" cy="1032413"/>
                  <a:chOff x="2213" y="1920"/>
                  <a:chExt cx="1426" cy="1810"/>
                </a:xfrm>
              </p:grpSpPr>
              <p:sp>
                <p:nvSpPr>
                  <p:cNvPr id="24"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595959"/>
                      </a:solidFill>
                      <a:latin typeface="Euphemia"/>
                    </a:endParaRPr>
                  </a:p>
                </p:txBody>
              </p:sp>
              <p:sp>
                <p:nvSpPr>
                  <p:cNvPr id="25"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595959"/>
                      </a:solidFill>
                      <a:latin typeface="Euphemia"/>
                    </a:endParaRPr>
                  </a:p>
                </p:txBody>
              </p:sp>
            </p:grpSp>
            <p:sp>
              <p:nvSpPr>
                <p:cNvPr id="22" name="Oval 6"/>
                <p:cNvSpPr>
                  <a:spLocks noChangeArrowheads="1"/>
                </p:cNvSpPr>
                <p:nvPr/>
              </p:nvSpPr>
              <p:spPr bwMode="gray">
                <a:xfrm flipH="1">
                  <a:off x="10776763"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a:defRPr/>
                  </a:pPr>
                  <a:endParaRPr lang="en-US" kern="0">
                    <a:solidFill>
                      <a:srgbClr val="595959"/>
                    </a:solidFill>
                    <a:latin typeface="Euphemia"/>
                  </a:endParaRPr>
                </a:p>
              </p:txBody>
            </p:sp>
            <p:sp>
              <p:nvSpPr>
                <p:cNvPr id="23" name="Freeform 7"/>
                <p:cNvSpPr>
                  <a:spLocks/>
                </p:cNvSpPr>
                <p:nvPr/>
              </p:nvSpPr>
              <p:spPr bwMode="gray">
                <a:xfrm flipH="1">
                  <a:off x="10930615"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a:defRPr/>
                  </a:pPr>
                  <a:endParaRPr lang="en-US" kern="0">
                    <a:solidFill>
                      <a:srgbClr val="595959"/>
                    </a:solidFill>
                    <a:latin typeface="Euphemia"/>
                  </a:endParaRPr>
                </a:p>
              </p:txBody>
            </p:sp>
          </p:grpSp>
        </p:grpSp>
      </p:grpSp>
      <p:grpSp>
        <p:nvGrpSpPr>
          <p:cNvPr id="3" name="Group 2"/>
          <p:cNvGrpSpPr/>
          <p:nvPr/>
        </p:nvGrpSpPr>
        <p:grpSpPr>
          <a:xfrm>
            <a:off x="7590057" y="940081"/>
            <a:ext cx="3629026" cy="2970213"/>
            <a:chOff x="7620952" y="1097112"/>
            <a:chExt cx="3629026" cy="2970213"/>
          </a:xfrm>
        </p:grpSpPr>
        <p:pic>
          <p:nvPicPr>
            <p:cNvPr id="2" name="Picture 1"/>
            <p:cNvPicPr>
              <a:picLocks noChangeAspect="1"/>
            </p:cNvPicPr>
            <p:nvPr/>
          </p:nvPicPr>
          <p:blipFill>
            <a:blip r:embed="rId4"/>
            <a:stretch>
              <a:fillRect/>
            </a:stretch>
          </p:blipFill>
          <p:spPr>
            <a:xfrm>
              <a:off x="8379856" y="1826318"/>
              <a:ext cx="2111217" cy="1982949"/>
            </a:xfrm>
            <a:prstGeom prst="ellipse">
              <a:avLst/>
            </a:prstGeom>
            <a:ln>
              <a:noFill/>
            </a:ln>
            <a:effectLst>
              <a:softEdge rad="112500"/>
            </a:effectLst>
          </p:spPr>
        </p:pic>
        <p:sp>
          <p:nvSpPr>
            <p:cNvPr id="26" name="5-Point Star 25"/>
            <p:cNvSpPr/>
            <p:nvPr/>
          </p:nvSpPr>
          <p:spPr>
            <a:xfrm>
              <a:off x="7620952" y="1097112"/>
              <a:ext cx="3629026" cy="2970213"/>
            </a:xfrm>
            <a:prstGeom prst="star5">
              <a:avLst/>
            </a:prstGeom>
            <a:noFill/>
            <a:ln w="57150">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2475036" y="2660761"/>
            <a:ext cx="3278591" cy="1024337"/>
          </a:xfrm>
          <a:prstGeom prst="rect">
            <a:avLst/>
          </a:prstGeom>
          <a:noFill/>
        </p:spPr>
        <p:txBody>
          <a:bodyPr wrap="none" lIns="91440" tIns="45720" rIns="91440" bIns="45720">
            <a:prstTxWarp prst="textArchUpPour">
              <a:avLst/>
            </a:prstTxWarp>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LUẬT CHƠI</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Rectangle 5"/>
          <p:cNvSpPr/>
          <p:nvPr/>
        </p:nvSpPr>
        <p:spPr>
          <a:xfrm>
            <a:off x="723679" y="4070015"/>
            <a:ext cx="10060039" cy="2369880"/>
          </a:xfrm>
          <a:prstGeom prst="rect">
            <a:avLst/>
          </a:prstGeom>
          <a:ln w="38100">
            <a:solidFill>
              <a:schemeClr val="bg1"/>
            </a:solidFill>
          </a:ln>
        </p:spPr>
        <p:txBody>
          <a:bodyPr wrap="square">
            <a:spAutoFit/>
          </a:bodyPr>
          <a:lstStyle/>
          <a:p>
            <a:pPr marL="457200" indent="-457200">
              <a:spcAft>
                <a:spcPts val="0"/>
              </a:spcAft>
              <a:buFont typeface="Wingdings" panose="05000000000000000000" pitchFamily="2" charset="2"/>
              <a:buChar char="ü"/>
            </a:pPr>
            <a:r>
              <a:rPr lang="en-US" sz="2400" dirty="0" smtClean="0">
                <a:solidFill>
                  <a:schemeClr val="bg1"/>
                </a:solidFill>
                <a:latin typeface="Times New Roman" panose="02020603050405020304" pitchFamily="18" charset="0"/>
                <a:ea typeface="Times New Roman" panose="02020603050405020304" pitchFamily="18" charset="0"/>
              </a:rPr>
              <a:t>GV </a:t>
            </a:r>
            <a:r>
              <a:rPr lang="en-US" sz="2400" dirty="0" err="1">
                <a:solidFill>
                  <a:schemeClr val="bg1"/>
                </a:solidFill>
                <a:latin typeface="Times New Roman" panose="02020603050405020304" pitchFamily="18" charset="0"/>
                <a:ea typeface="Times New Roman" panose="02020603050405020304" pitchFamily="18" charset="0"/>
              </a:rPr>
              <a:t>đọc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lượt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trắc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nghiệm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về</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bài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học</a:t>
            </a:r>
            <a:r>
              <a:rPr lang="en-US" sz="2400" dirty="0">
                <a:solidFill>
                  <a:schemeClr val="bg1"/>
                </a:solidFill>
                <a:latin typeface="Times New Roman" panose="02020603050405020304" pitchFamily="18" charset="0"/>
                <a:ea typeface="Times New Roman" panose="02020603050405020304" pitchFamily="18" charset="0"/>
              </a:rPr>
              <a:t>.  Ở </a:t>
            </a:r>
            <a:r>
              <a:rPr lang="en-US" sz="2400" dirty="0" err="1">
                <a:solidFill>
                  <a:schemeClr val="bg1"/>
                </a:solidFill>
                <a:latin typeface="Times New Roman" panose="02020603050405020304" pitchFamily="18" charset="0"/>
                <a:ea typeface="Times New Roman" panose="02020603050405020304" pitchFamily="18" charset="0"/>
              </a:rPr>
              <a:t>mỗi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sau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khi</a:t>
            </a:r>
            <a:r>
              <a:rPr lang="en-US" sz="2400" dirty="0">
                <a:solidFill>
                  <a:schemeClr val="bg1"/>
                </a:solidFill>
                <a:latin typeface="Times New Roman" panose="02020603050405020304" pitchFamily="18" charset="0"/>
                <a:ea typeface="Times New Roman" panose="02020603050405020304" pitchFamily="18" charset="0"/>
              </a:rPr>
              <a:t> GV </a:t>
            </a:r>
            <a:r>
              <a:rPr lang="en-US" sz="2400" dirty="0" err="1">
                <a:solidFill>
                  <a:schemeClr val="bg1"/>
                </a:solidFill>
                <a:latin typeface="Times New Roman" panose="02020603050405020304" pitchFamily="18" charset="0"/>
                <a:ea typeface="Times New Roman" panose="02020603050405020304" pitchFamily="18" charset="0"/>
              </a:rPr>
              <a:t>đọc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HS </a:t>
            </a:r>
            <a:r>
              <a:rPr lang="en-US" sz="2400" dirty="0" err="1">
                <a:solidFill>
                  <a:schemeClr val="bg1"/>
                </a:solidFill>
                <a:latin typeface="Times New Roman" panose="02020603050405020304" pitchFamily="18" charset="0"/>
                <a:ea typeface="Times New Roman" panose="02020603050405020304" pitchFamily="18" charset="0"/>
              </a:rPr>
              <a:t>sẽ</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05s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giấy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cao</a:t>
            </a:r>
            <a:r>
              <a:rPr lang="en-US" sz="2400" dirty="0">
                <a:solidFill>
                  <a:schemeClr val="bg1"/>
                </a:solidFill>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ü"/>
            </a:pPr>
            <a:r>
              <a:rPr lang="en-US" sz="2400" dirty="0" smtClean="0">
                <a:solidFill>
                  <a:schemeClr val="bg1"/>
                </a:solidFill>
                <a:latin typeface="Times New Roman" panose="02020603050405020304" pitchFamily="18" charset="0"/>
                <a:ea typeface="Times New Roman" panose="02020603050405020304" pitchFamily="18" charset="0"/>
              </a:rPr>
              <a:t>HS </a:t>
            </a:r>
            <a:r>
              <a:rPr lang="en-US" sz="2400" dirty="0" err="1">
                <a:solidFill>
                  <a:schemeClr val="bg1"/>
                </a:solidFill>
                <a:latin typeface="Times New Roman" panose="02020603050405020304" pitchFamily="18" charset="0"/>
                <a:ea typeface="Times New Roman" panose="02020603050405020304" pitchFamily="18" charset="0"/>
              </a:rPr>
              <a:t>đứng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đáp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án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giấy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gian</a:t>
            </a:r>
            <a:r>
              <a:rPr lang="en-US" sz="2400" dirty="0">
                <a:solidFill>
                  <a:schemeClr val="bg1"/>
                </a:solidFill>
                <a:latin typeface="Times New Roman" panose="02020603050405020304" pitchFamily="18" charset="0"/>
                <a:ea typeface="Times New Roman" panose="02020603050405020304" pitchFamily="18" charset="0"/>
              </a:rPr>
              <a:t> 05s.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sai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sẽ</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phải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ngồi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xuống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không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được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tiếp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theo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đúng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sẽ</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đứng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tiếp</a:t>
            </a:r>
            <a:r>
              <a:rPr lang="en-US" sz="2400" dirty="0">
                <a:solidFill>
                  <a:schemeClr val="bg1"/>
                </a:solidFill>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ü"/>
            </a:pPr>
            <a:r>
              <a:rPr lang="en-US" sz="2400" dirty="0" err="1">
                <a:solidFill>
                  <a:schemeClr val="bg1"/>
                </a:solidFill>
                <a:latin typeface="Times New Roman" panose="02020603050405020304" pitchFamily="18" charset="0"/>
                <a:ea typeface="Times New Roman" panose="02020603050405020304" pitchFamily="18" charset="0"/>
              </a:rPr>
              <a:t>Kết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thúc</a:t>
            </a:r>
            <a:r>
              <a:rPr lang="en-US" sz="2400" dirty="0">
                <a:solidFill>
                  <a:schemeClr val="bg1"/>
                </a:solidFill>
                <a:latin typeface="Times New Roman" panose="02020603050405020304" pitchFamily="18" charset="0"/>
                <a:ea typeface="Times New Roman" panose="02020603050405020304" pitchFamily="18" charset="0"/>
              </a:rPr>
              <a:t> </a:t>
            </a:r>
            <a:r>
              <a:rPr lang="en-US" sz="2800" dirty="0" smtClean="0">
                <a:solidFill>
                  <a:schemeClr val="bg1"/>
                </a:solidFill>
                <a:latin typeface="Times New Roman" panose="02020603050405020304" pitchFamily="18" charset="0"/>
                <a:ea typeface="Times New Roman" panose="02020603050405020304" pitchFamily="18" charset="0"/>
              </a:rPr>
              <a:t>06 </a:t>
            </a:r>
            <a:r>
              <a:rPr lang="en-US" sz="2800" dirty="0" err="1">
                <a:solidFill>
                  <a:schemeClr val="bg1"/>
                </a:solidFill>
                <a:latin typeface="Times New Roman" panose="02020603050405020304" pitchFamily="18" charset="0"/>
                <a:ea typeface="Times New Roman" panose="02020603050405020304" pitchFamily="18" charset="0"/>
              </a:rPr>
              <a:t>câu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hỏi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HS </a:t>
            </a:r>
            <a:r>
              <a:rPr lang="en-US" sz="2800" dirty="0" err="1">
                <a:solidFill>
                  <a:schemeClr val="bg1"/>
                </a:solidFill>
                <a:latin typeface="Times New Roman" panose="02020603050405020304" pitchFamily="18" charset="0"/>
                <a:ea typeface="Times New Roman" panose="02020603050405020304" pitchFamily="18" charset="0"/>
              </a:rPr>
              <a:t>còn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đứng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sẽ</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giành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chiến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thắng</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2237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plus(out)">
                                      <p:cBhvr>
                                        <p:cTn id="7" dur="2000"/>
                                        <p:tgtEl>
                                          <p:spTgt spid="16"/>
                                        </p:tgtEl>
                                      </p:cBhvr>
                                    </p:animEffect>
                                  </p:childTnLst>
                                </p:cTn>
                              </p:par>
                            </p:childTnLst>
                          </p:cTn>
                        </p:par>
                        <p:par>
                          <p:cTn id="8" fill="hold">
                            <p:stCondLst>
                              <p:cond delay="2250"/>
                            </p:stCondLst>
                            <p:childTnLst>
                              <p:par>
                                <p:cTn id="9" presetID="6" presetClass="emph" presetSubtype="0" repeatCount="indefinite" fill="hold" nodeType="afterEffect">
                                  <p:stCondLst>
                                    <p:cond delay="1000"/>
                                  </p:stCondLst>
                                  <p:childTnLst>
                                    <p:animScale>
                                      <p:cBhvr>
                                        <p:cTn id="10" dur="5000" fill="hold"/>
                                        <p:tgtEl>
                                          <p:spTgt spid="3"/>
                                        </p:tgtEl>
                                      </p:cBhvr>
                                      <p:by x="150000" y="150000"/>
                                    </p:animScale>
                                  </p:childTnLst>
                                </p:cTn>
                              </p:par>
                              <p:par>
                                <p:cTn id="11" presetID="49" presetClass="entr" presetSubtype="0" repeatCount="indefinite" decel="10000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0" fill="hold"/>
                                        <p:tgtEl>
                                          <p:spTgt spid="3"/>
                                        </p:tgtEl>
                                        <p:attrNameLst>
                                          <p:attrName>ppt_w</p:attrName>
                                        </p:attrNameLst>
                                      </p:cBhvr>
                                      <p:tavLst>
                                        <p:tav tm="0">
                                          <p:val>
                                            <p:fltVal val="0"/>
                                          </p:val>
                                        </p:tav>
                                        <p:tav tm="100000">
                                          <p:val>
                                            <p:strVal val="#ppt_w"/>
                                          </p:val>
                                        </p:tav>
                                      </p:tavLst>
                                    </p:anim>
                                    <p:anim calcmode="lin" valueType="num">
                                      <p:cBhvr>
                                        <p:cTn id="14" dur="5000" fill="hold"/>
                                        <p:tgtEl>
                                          <p:spTgt spid="3"/>
                                        </p:tgtEl>
                                        <p:attrNameLst>
                                          <p:attrName>ppt_h</p:attrName>
                                        </p:attrNameLst>
                                      </p:cBhvr>
                                      <p:tavLst>
                                        <p:tav tm="0">
                                          <p:val>
                                            <p:fltVal val="0"/>
                                          </p:val>
                                        </p:tav>
                                        <p:tav tm="100000">
                                          <p:val>
                                            <p:strVal val="#ppt_h"/>
                                          </p:val>
                                        </p:tav>
                                      </p:tavLst>
                                    </p:anim>
                                    <p:anim calcmode="lin" valueType="num">
                                      <p:cBhvr>
                                        <p:cTn id="15" dur="5000" fill="hold"/>
                                        <p:tgtEl>
                                          <p:spTgt spid="3"/>
                                        </p:tgtEl>
                                        <p:attrNameLst>
                                          <p:attrName>style.rotation</p:attrName>
                                        </p:attrNameLst>
                                      </p:cBhvr>
                                      <p:tavLst>
                                        <p:tav tm="0">
                                          <p:val>
                                            <p:fltVal val="360"/>
                                          </p:val>
                                        </p:tav>
                                        <p:tav tm="100000">
                                          <p:val>
                                            <p:fltVal val="0"/>
                                          </p:val>
                                        </p:tav>
                                      </p:tavLst>
                                    </p:anim>
                                    <p:animEffect transition="in" filter="fade">
                                      <p:cBhvr>
                                        <p:cTn id="16"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err="1">
                <a:solidFill>
                  <a:schemeClr val="tx1"/>
                </a:solidFill>
                <a:latin typeface="Times New Roman" panose="02020603050405020304" pitchFamily="18" charset="0"/>
                <a:ea typeface="Times New Roman" panose="02020603050405020304" pitchFamily="18" charset="0"/>
              </a:rPr>
              <a:t>Câu</a:t>
            </a:r>
            <a:r>
              <a:rPr lang="en-US" sz="3200" b="1" dirty="0">
                <a:solidFill>
                  <a:schemeClr val="tx1"/>
                </a:solidFill>
                <a:latin typeface="Times New Roman" panose="02020603050405020304" pitchFamily="18" charset="0"/>
                <a:ea typeface="Times New Roman" panose="02020603050405020304" pitchFamily="18" charset="0"/>
              </a:rPr>
              <a:t> 1:</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Truyện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Tuổi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thơ</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tôi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của</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Nguyễn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Nhật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Ánh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trích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trong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tập</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nào</a:t>
            </a:r>
            <a:r>
              <a:rPr lang="en-US" sz="32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
              <a:spcAft>
                <a:spcPts val="120"/>
              </a:spcAft>
            </a:pPr>
            <a:r>
              <a:rPr lang="en-US" sz="2400" dirty="0" smtClean="0">
                <a:solidFill>
                  <a:schemeClr val="tx1"/>
                </a:solidFill>
                <a:latin typeface="Times New Roman" panose="02020603050405020304" pitchFamily="18" charset="0"/>
                <a:ea typeface="Times New Roman" panose="02020603050405020304" pitchFamily="18" charset="0"/>
              </a:rPr>
              <a:t>A. </a:t>
            </a:r>
            <a:r>
              <a:rPr lang="en-US" sz="2400" dirty="0" err="1" smtClean="0">
                <a:solidFill>
                  <a:schemeClr val="tx1"/>
                </a:solidFill>
                <a:latin typeface="Times New Roman" panose="02020603050405020304" pitchFamily="18" charset="0"/>
                <a:ea typeface="Times New Roman" panose="02020603050405020304" pitchFamily="18" charset="0"/>
              </a:rPr>
              <a:t>Sương</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khói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quê</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tạp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văn</a:t>
            </a:r>
            <a:r>
              <a:rPr lang="en-US" sz="2400" dirty="0">
                <a:solidFill>
                  <a:schemeClr val="tx1"/>
                </a:solidFill>
                <a:latin typeface="Times New Roman" panose="02020603050405020304" pitchFamily="18" charset="0"/>
                <a:ea typeface="Times New Roman" panose="02020603050405020304" pitchFamily="18" charset="0"/>
              </a:rPr>
              <a:t>, 2012)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2128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prstClr val="black"/>
                </a:solidFill>
                <a:latin typeface="Times New Roman" panose="02020603050405020304" pitchFamily="18" charset="0"/>
                <a:ea typeface="Times New Roman" panose="02020603050405020304" pitchFamily="18" charset="0"/>
              </a:rPr>
              <a:t>B. </a:t>
            </a:r>
            <a:r>
              <a:rPr lang="en-US" sz="2400" dirty="0" err="1">
                <a:solidFill>
                  <a:prstClr val="black"/>
                </a:solidFill>
                <a:latin typeface="Times New Roman" panose="02020603050405020304" pitchFamily="18" charset="0"/>
                <a:ea typeface="Times New Roman" panose="02020603050405020304" pitchFamily="18" charset="0"/>
              </a:rPr>
              <a:t>Chuyện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cổ</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tích</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dành</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cho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lớn</a:t>
            </a:r>
            <a:r>
              <a:rPr lang="en-US" sz="2400" dirty="0">
                <a:solidFill>
                  <a:prstClr val="black"/>
                </a:solidFill>
                <a:latin typeface="Times New Roman" panose="02020603050405020304" pitchFamily="18" charset="0"/>
                <a:ea typeface="Times New Roman" panose="02020603050405020304" pitchFamily="18" charset="0"/>
              </a:rPr>
              <a:t> (1987)</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43" name="Rectangle 42"/>
          <p:cNvSpPr/>
          <p:nvPr/>
        </p:nvSpPr>
        <p:spPr>
          <a:xfrm>
            <a:off x="1110220" y="3423729"/>
            <a:ext cx="4906798" cy="12787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latin typeface="Times New Roman" panose="02020603050405020304" pitchFamily="18" charset="0"/>
                <a:ea typeface="Times New Roman" panose="02020603050405020304" pitchFamily="18" charset="0"/>
              </a:rPr>
              <a:t>C. </a:t>
            </a:r>
            <a:r>
              <a:rPr lang="en-US" sz="2400" dirty="0" err="1">
                <a:solidFill>
                  <a:schemeClr val="tx1"/>
                </a:solidFill>
                <a:latin typeface="Times New Roman" panose="02020603050405020304" pitchFamily="18" charset="0"/>
                <a:ea typeface="Times New Roman" panose="02020603050405020304" pitchFamily="18" charset="0"/>
              </a:rPr>
              <a:t>Bí</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mật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một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võ</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sĩ</a:t>
            </a:r>
            <a:r>
              <a:rPr lang="en-US" sz="2400" dirty="0">
                <a:solidFill>
                  <a:schemeClr val="tx1"/>
                </a:solidFill>
                <a:latin typeface="Times New Roman" panose="02020603050405020304" pitchFamily="18" charset="0"/>
                <a:ea typeface="Times New Roman" panose="02020603050405020304" pitchFamily="18" charset="0"/>
              </a:rPr>
              <a:t> (1989)</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57442" y="3423729"/>
            <a:ext cx="4906798" cy="12781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
              <a:spcAft>
                <a:spcPts val="120"/>
              </a:spcAft>
            </a:pPr>
            <a:r>
              <a:rPr lang="en-US" sz="2400" dirty="0">
                <a:solidFill>
                  <a:schemeClr val="tx1"/>
                </a:solidFill>
                <a:latin typeface="Times New Roman" panose="02020603050405020304" pitchFamily="18" charset="0"/>
                <a:ea typeface="Times New Roman" panose="02020603050405020304" pitchFamily="18" charset="0"/>
              </a:rPr>
              <a:t>D</a:t>
            </a:r>
            <a:r>
              <a:rPr lang="en-US" sz="2400" dirty="0" smtClean="0">
                <a:solidFill>
                  <a:schemeClr val="tx1"/>
                </a:solidFill>
                <a:latin typeface="Times New Roman" panose="02020603050405020304" pitchFamily="18" charset="0"/>
                <a:ea typeface="Times New Roman" panose="02020603050405020304" pitchFamily="18" charset="0"/>
              </a:rPr>
              <a: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Út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Quyên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tôi</a:t>
            </a:r>
            <a:r>
              <a:rPr lang="en-US" sz="2400" dirty="0">
                <a:solidFill>
                  <a:schemeClr val="tx1"/>
                </a:solidFill>
                <a:latin typeface="Times New Roman" panose="02020603050405020304" pitchFamily="18" charset="0"/>
                <a:ea typeface="Times New Roman" panose="02020603050405020304" pitchFamily="18" charset="0"/>
              </a:rPr>
              <a:t> (1995</a:t>
            </a:r>
            <a:r>
              <a:rPr lang="en-US" sz="2400" dirty="0" smtClean="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7758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76913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3946" y="368900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1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err="1">
                <a:solidFill>
                  <a:schemeClr val="tx1"/>
                </a:solidFill>
                <a:latin typeface="Times New Roman" panose="02020603050405020304" pitchFamily="18" charset="0"/>
                <a:ea typeface="Times New Roman" panose="02020603050405020304" pitchFamily="18" charset="0"/>
              </a:rPr>
              <a:t>Câu</a:t>
            </a:r>
            <a:r>
              <a:rPr lang="en-US" sz="2800" b="1" dirty="0">
                <a:solidFill>
                  <a:schemeClr val="tx1"/>
                </a:solidFill>
                <a:latin typeface="Times New Roman" panose="02020603050405020304" pitchFamily="18" charset="0"/>
                <a:ea typeface="Times New Roman" panose="02020603050405020304" pitchFamily="18" charset="0"/>
              </a:rPr>
              <a:t> 2: </a:t>
            </a:r>
            <a:r>
              <a:rPr lang="en-US" sz="2800" b="1" dirty="0" err="1">
                <a:solidFill>
                  <a:schemeClr val="tx1"/>
                </a:solidFill>
                <a:latin typeface="Times New Roman" panose="02020603050405020304" pitchFamily="18" charset="0"/>
                <a:ea typeface="Times New Roman" panose="02020603050405020304" pitchFamily="18" charset="0"/>
              </a:rPr>
              <a:t>Phương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thức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biểu</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đạt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chính</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của</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văn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bản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Tuổi</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thơ</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tôi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là</a:t>
            </a:r>
            <a:r>
              <a:rPr lang="en-US" sz="2800" b="1" dirty="0">
                <a:solidFill>
                  <a:schemeClr val="tx1"/>
                </a:solidFill>
                <a:latin typeface="Times New Roman" panose="02020603050405020304" pitchFamily="18" charset="0"/>
                <a:ea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
        <p:nvSpPr>
          <p:cNvPr id="26" name="Rectangle 25"/>
          <p:cNvSpPr/>
          <p:nvPr/>
        </p:nvSpPr>
        <p:spPr>
          <a:xfrm>
            <a:off x="826910" y="1949345"/>
            <a:ext cx="5020189" cy="11898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0000"/>
                </a:solidFill>
                <a:latin typeface="Times New Roman" panose="02020603050405020304" pitchFamily="18" charset="0"/>
                <a:ea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rPr>
              <a:t>Miêu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tả</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11856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sự</a:t>
            </a:r>
            <a:endParaRPr kumimoji="0" lang="vi-VN" sz="3200" b="0" i="0" strike="noStrike" kern="1200" cap="none" spc="0" normalizeH="0" baseline="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826910" y="3438676"/>
            <a:ext cx="5076717" cy="12638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0"/>
            <a:r>
              <a:rPr lang="en-US" sz="3200" dirty="0">
                <a:solidFill>
                  <a:srgbClr val="000000"/>
                </a:solidFill>
                <a:latin typeface="Times New Roman" panose="02020603050405020304" pitchFamily="18" charset="0"/>
                <a:ea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cảm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1377" y="2232346"/>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0584" y="3769131"/>
            <a:ext cx="804536" cy="70408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89826" y="2277626"/>
            <a:ext cx="804742" cy="643793"/>
          </a:xfrm>
          <a:prstGeom prst="rect">
            <a:avLst/>
          </a:prstGeom>
        </p:spPr>
      </p:pic>
    </p:spTree>
    <p:extLst>
      <p:ext uri="{BB962C8B-B14F-4D97-AF65-F5344CB8AC3E}">
        <p14:creationId xmlns:p14="http://schemas.microsoft.com/office/powerpoint/2010/main" val="265307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Wrong Buzzer.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FFFF0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Check mark.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00B05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FFFF0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err="1">
                <a:solidFill>
                  <a:schemeClr val="tx1"/>
                </a:solidFill>
                <a:latin typeface="Times New Roman" panose="02020603050405020304" pitchFamily="18" charset="0"/>
                <a:ea typeface="Times New Roman" panose="02020603050405020304" pitchFamily="18" charset="0"/>
              </a:rPr>
              <a:t>Câu</a:t>
            </a:r>
            <a:r>
              <a:rPr lang="en-US" sz="2800" b="1" dirty="0">
                <a:solidFill>
                  <a:schemeClr val="tx1"/>
                </a:solidFill>
                <a:latin typeface="Times New Roman" panose="02020603050405020304" pitchFamily="18" charset="0"/>
                <a:ea typeface="Times New Roman" panose="02020603050405020304" pitchFamily="18" charset="0"/>
              </a:rPr>
              <a:t> 3: </a:t>
            </a:r>
            <a:r>
              <a:rPr lang="en-US" sz="2800" b="1" dirty="0" err="1">
                <a:solidFill>
                  <a:schemeClr val="tx1"/>
                </a:solidFill>
                <a:latin typeface="Times New Roman" panose="02020603050405020304" pitchFamily="18" charset="0"/>
                <a:ea typeface="Times New Roman" panose="02020603050405020304" pitchFamily="18" charset="0"/>
              </a:rPr>
              <a:t>Tác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phẩm</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được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kể</a:t>
            </a:r>
            <a:r>
              <a:rPr lang="en-US" sz="2800" b="1" dirty="0">
                <a:solidFill>
                  <a:schemeClr val="tx1"/>
                </a:solidFill>
                <a:latin typeface="Times New Roman" panose="02020603050405020304" pitchFamily="18" charset="0"/>
                <a:ea typeface="Times New Roman" panose="02020603050405020304" pitchFamily="18" charset="0"/>
              </a:rPr>
              <a:t> ở </a:t>
            </a:r>
            <a:r>
              <a:rPr lang="en-US" sz="2800" b="1" dirty="0" err="1">
                <a:solidFill>
                  <a:schemeClr val="tx1"/>
                </a:solidFill>
                <a:latin typeface="Times New Roman" panose="02020603050405020304" pitchFamily="18" charset="0"/>
                <a:ea typeface="Times New Roman" panose="02020603050405020304" pitchFamily="18" charset="0"/>
              </a:rPr>
              <a:t>ngôi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kể</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nào</a:t>
            </a:r>
            <a:r>
              <a:rPr lang="en-US" sz="2800" b="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075412" y="1936603"/>
            <a:ext cx="4906798" cy="1065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solidFill>
                  <a:schemeClr val="tx1"/>
                </a:solidFill>
                <a:latin typeface="Times New Roman" panose="02020603050405020304" pitchFamily="18" charset="0"/>
                <a:ea typeface="Times New Roman" panose="02020603050405020304" pitchFamily="18" charset="0"/>
              </a:rPr>
              <a:t>A. </a:t>
            </a:r>
            <a:r>
              <a:rPr lang="en-US" sz="2800" dirty="0" err="1">
                <a:solidFill>
                  <a:schemeClr val="tx1"/>
                </a:solidFill>
                <a:latin typeface="Times New Roman" panose="02020603050405020304" pitchFamily="18" charset="0"/>
                <a:ea typeface="Times New Roman" panose="02020603050405020304" pitchFamily="18" charset="0"/>
              </a:rPr>
              <a:t>Ngôi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thứ</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nhất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065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solidFill>
                  <a:schemeClr val="tx1"/>
                </a:solidFill>
                <a:latin typeface="Times New Roman" panose="02020603050405020304" pitchFamily="18" charset="0"/>
                <a:ea typeface="Times New Roman" panose="02020603050405020304" pitchFamily="18" charset="0"/>
              </a:rPr>
              <a:t>B. </a:t>
            </a:r>
            <a:r>
              <a:rPr lang="en-US" sz="2800" dirty="0" err="1">
                <a:solidFill>
                  <a:schemeClr val="tx1"/>
                </a:solidFill>
                <a:latin typeface="Times New Roman" panose="02020603050405020304" pitchFamily="18" charset="0"/>
                <a:ea typeface="Times New Roman" panose="02020603050405020304" pitchFamily="18" charset="0"/>
              </a:rPr>
              <a:t>Ngôi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thứ</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ba</a:t>
            </a:r>
            <a:endParaRPr lang="en-US" sz="24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97847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1994791"/>
            <a:ext cx="804742" cy="977286"/>
          </a:xfrm>
          <a:prstGeom prst="rect">
            <a:avLst/>
          </a:prstGeom>
        </p:spPr>
      </p:pic>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err="1">
                <a:solidFill>
                  <a:schemeClr val="tx1"/>
                </a:solidFill>
                <a:latin typeface="Times New Roman" panose="02020603050405020304" pitchFamily="18" charset="0"/>
                <a:ea typeface="Times New Roman" panose="02020603050405020304" pitchFamily="18" charset="0"/>
              </a:rPr>
              <a:t>Câu</a:t>
            </a:r>
            <a:r>
              <a:rPr lang="en-US" sz="3200" b="1" dirty="0">
                <a:solidFill>
                  <a:schemeClr val="tx1"/>
                </a:solidFill>
                <a:latin typeface="Times New Roman" panose="02020603050405020304" pitchFamily="18" charset="0"/>
                <a:ea typeface="Times New Roman" panose="02020603050405020304" pitchFamily="18" charset="0"/>
              </a:rPr>
              <a:t> 4: Ai </a:t>
            </a:r>
            <a:r>
              <a:rPr lang="en-US" sz="3200" b="1" dirty="0" err="1">
                <a:solidFill>
                  <a:schemeClr val="tx1"/>
                </a:solidFill>
                <a:latin typeface="Times New Roman" panose="02020603050405020304" pitchFamily="18" charset="0"/>
                <a:ea typeface="Times New Roman" panose="02020603050405020304" pitchFamily="18" charset="0"/>
              </a:rPr>
              <a:t>là</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nhân</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vật</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chính</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của</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truyện</a:t>
            </a:r>
            <a:r>
              <a:rPr lang="en-US" sz="3200" b="1"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832636" y="1974821"/>
            <a:ext cx="5184382" cy="13185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A. </a:t>
            </a:r>
            <a:r>
              <a:rPr lang="en-US" sz="3200" dirty="0" err="1">
                <a:solidFill>
                  <a:schemeClr val="tx1"/>
                </a:solidFill>
                <a:latin typeface="Times New Roman" panose="02020603050405020304" pitchFamily="18" charset="0"/>
                <a:ea typeface="Times New Roman" panose="02020603050405020304" pitchFamily="18" charset="0"/>
              </a:rPr>
              <a:t>Nhân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vật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xưng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tôi</a:t>
            </a:r>
            <a:r>
              <a:rPr lang="en-US" sz="3200" dirty="0">
                <a:solidFill>
                  <a:schemeClr val="tx1"/>
                </a:solidFill>
                <a:latin typeface="Times New Roman" panose="02020603050405020304" pitchFamily="18" charset="0"/>
                <a:ea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1337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C. </a:t>
            </a:r>
            <a:r>
              <a:rPr lang="en-US" sz="3200" dirty="0" err="1">
                <a:solidFill>
                  <a:schemeClr val="tx1"/>
                </a:solidFill>
                <a:latin typeface="Times New Roman" panose="02020603050405020304" pitchFamily="18" charset="0"/>
                <a:ea typeface="Times New Roman" panose="02020603050405020304" pitchFamily="18" charset="0"/>
              </a:rPr>
              <a:t>Thầy</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Phu</a:t>
            </a:r>
            <a:endParaRPr lang="en-US" sz="3200" dirty="0">
              <a:solidFill>
                <a:schemeClr val="tx1"/>
              </a:solidFill>
              <a:latin typeface="Times New Roman" panose="02020603050405020304" pitchFamily="18" charset="0"/>
              <a:ea typeface="Times New Roman" panose="02020603050405020304" pitchFamily="18" charset="0"/>
            </a:endParaRPr>
          </a:p>
        </p:txBody>
      </p:sp>
      <p:sp>
        <p:nvSpPr>
          <p:cNvPr id="43" name="Rectangle 42"/>
          <p:cNvSpPr/>
          <p:nvPr/>
        </p:nvSpPr>
        <p:spPr>
          <a:xfrm>
            <a:off x="832636" y="3545740"/>
            <a:ext cx="5184382" cy="12532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B</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Lợi</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4" y="3554471"/>
            <a:ext cx="5228748" cy="12532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D. Con </a:t>
            </a:r>
            <a:r>
              <a:rPr lang="en-US" sz="3200" dirty="0" err="1">
                <a:solidFill>
                  <a:schemeClr val="tx1"/>
                </a:solidFill>
                <a:latin typeface="Times New Roman" panose="02020603050405020304" pitchFamily="18" charset="0"/>
                <a:ea typeface="Times New Roman" panose="02020603050405020304" pitchFamily="18" charset="0"/>
              </a:rPr>
              <a:t>dế</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lửa</a:t>
            </a:r>
            <a:r>
              <a:rPr lang="en-US" sz="3200" dirty="0">
                <a:solidFill>
                  <a:schemeClr val="tx1"/>
                </a:solidFill>
                <a:latin typeface="Times New Roman" panose="02020603050405020304" pitchFamily="18" charset="0"/>
                <a:ea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414476"/>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33535" y="3899404"/>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17722" y="3837448"/>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08289" y="2430119"/>
            <a:ext cx="732592" cy="643793"/>
          </a:xfrm>
          <a:prstGeom prst="rect">
            <a:avLst/>
          </a:prstGeom>
        </p:spPr>
      </p:pic>
      <p:sp>
        <p:nvSpPr>
          <p:cNvPr id="2" name="TextBox 1"/>
          <p:cNvSpPr txBox="1"/>
          <p:nvPr/>
        </p:nvSpPr>
        <p:spPr>
          <a:xfrm>
            <a:off x="10361978" y="6414247"/>
            <a:ext cx="1830022" cy="4437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6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err="1">
                <a:solidFill>
                  <a:schemeClr val="tx1"/>
                </a:solidFill>
                <a:latin typeface="Times New Roman" panose="02020603050405020304" pitchFamily="18" charset="0"/>
                <a:ea typeface="Times New Roman" panose="02020603050405020304" pitchFamily="18" charset="0"/>
              </a:rPr>
              <a:t>Câu</a:t>
            </a:r>
            <a:r>
              <a:rPr lang="en-US" sz="3200" b="1" dirty="0">
                <a:solidFill>
                  <a:schemeClr val="tx1"/>
                </a:solidFill>
                <a:latin typeface="Times New Roman" panose="02020603050405020304" pitchFamily="18" charset="0"/>
                <a:ea typeface="Times New Roman" panose="02020603050405020304" pitchFamily="18" charset="0"/>
              </a:rPr>
              <a:t> 5. </a:t>
            </a:r>
            <a:r>
              <a:rPr lang="en-US" sz="3200" b="1" dirty="0" err="1">
                <a:solidFill>
                  <a:schemeClr val="tx1"/>
                </a:solidFill>
                <a:latin typeface="Times New Roman" panose="02020603050405020304" pitchFamily="18" charset="0"/>
                <a:ea typeface="Times New Roman" panose="02020603050405020304" pitchFamily="18" charset="0"/>
              </a:rPr>
              <a:t>Đâu</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không</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phải</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trò</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chơi</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tuổi</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thơ</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trong</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hồi</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tưởng</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của</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nhân</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vật</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tôi</a:t>
            </a:r>
            <a:r>
              <a:rPr lang="en-US" sz="3200" b="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11224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A. </a:t>
            </a:r>
            <a:r>
              <a:rPr lang="en-US" sz="3200" dirty="0" err="1">
                <a:solidFill>
                  <a:schemeClr val="tx1"/>
                </a:solidFill>
                <a:latin typeface="Times New Roman" panose="02020603050405020304" pitchFamily="18" charset="0"/>
                <a:ea typeface="Times New Roman" panose="02020603050405020304" pitchFamily="18" charset="0"/>
              </a:rPr>
              <a:t>Bắt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dế</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1224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B. </a:t>
            </a:r>
            <a:r>
              <a:rPr lang="en-US" sz="3200" dirty="0" err="1">
                <a:solidFill>
                  <a:schemeClr val="tx1"/>
                </a:solidFill>
                <a:latin typeface="Times New Roman" panose="02020603050405020304" pitchFamily="18" charset="0"/>
                <a:ea typeface="Times New Roman" panose="02020603050405020304" pitchFamily="18" charset="0"/>
              </a:rPr>
              <a:t>Vặt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na.</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239291"/>
            <a:ext cx="4906798" cy="1042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C. </a:t>
            </a:r>
            <a:r>
              <a:rPr lang="en-US" sz="3200" dirty="0" err="1">
                <a:solidFill>
                  <a:schemeClr val="tx1"/>
                </a:solidFill>
                <a:latin typeface="Times New Roman" panose="02020603050405020304" pitchFamily="18" charset="0"/>
                <a:ea typeface="Times New Roman" panose="02020603050405020304" pitchFamily="18" charset="0"/>
              </a:rPr>
              <a:t>Đấu</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dế</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3243480"/>
            <a:ext cx="4906798" cy="1042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D. </a:t>
            </a:r>
            <a:r>
              <a:rPr lang="en-US" sz="3200" dirty="0" err="1">
                <a:solidFill>
                  <a:schemeClr val="tx1"/>
                </a:solidFill>
                <a:latin typeface="Times New Roman" panose="02020603050405020304" pitchFamily="18" charset="0"/>
                <a:ea typeface="Times New Roman" panose="02020603050405020304" pitchFamily="18" charset="0"/>
              </a:rPr>
              <a:t>Vặt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ổi</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103108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272655"/>
            <a:ext cx="804536" cy="952639"/>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284253"/>
            <a:ext cx="804742" cy="95684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937496"/>
          </a:xfrm>
          <a:prstGeom prst="rect">
            <a:avLst/>
          </a:prstGeom>
        </p:spPr>
      </p:pic>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47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b="1" dirty="0" err="1">
                <a:solidFill>
                  <a:schemeClr val="tx1"/>
                </a:solidFill>
                <a:latin typeface="Times New Roman" panose="02020603050405020304" pitchFamily="18" charset="0"/>
                <a:ea typeface="Times New Roman" panose="02020603050405020304" pitchFamily="18" charset="0"/>
              </a:rPr>
              <a:t>Câu</a:t>
            </a:r>
            <a:r>
              <a:rPr lang="en-US" sz="2800" b="1" dirty="0">
                <a:solidFill>
                  <a:schemeClr val="tx1"/>
                </a:solidFill>
                <a:latin typeface="Times New Roman" panose="02020603050405020304" pitchFamily="18" charset="0"/>
                <a:ea typeface="Times New Roman" panose="02020603050405020304" pitchFamily="18" charset="0"/>
              </a:rPr>
              <a:t> 6: </a:t>
            </a:r>
            <a:r>
              <a:rPr lang="en-US" sz="2800" b="1" dirty="0" err="1">
                <a:solidFill>
                  <a:schemeClr val="tx1"/>
                </a:solidFill>
                <a:latin typeface="Times New Roman" panose="02020603050405020304" pitchFamily="18" charset="0"/>
                <a:ea typeface="Times New Roman" panose="02020603050405020304" pitchFamily="18" charset="0"/>
              </a:rPr>
              <a:t>Cảm</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xúc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của</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bạn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cùng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lớp</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trong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câu</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chuyện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chọc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ghẹo</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Lợi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diễn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biến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như</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thế</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nào</a:t>
            </a:r>
            <a:r>
              <a:rPr lang="en-US" sz="2800" b="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11224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solidFill>
                  <a:schemeClr val="tx1"/>
                </a:solidFill>
                <a:latin typeface="Times New Roman" panose="02020603050405020304" pitchFamily="18" charset="0"/>
                <a:ea typeface="Times New Roman" panose="02020603050405020304" pitchFamily="18" charset="0"/>
              </a:rPr>
              <a:t>A.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nặng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lòng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hối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tiếc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nuối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vui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sướng</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1224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solidFill>
                  <a:schemeClr val="tx1"/>
                </a:solidFill>
                <a:latin typeface="Times New Roman" panose="02020603050405020304" pitchFamily="18" charset="0"/>
                <a:ea typeface="Times New Roman" panose="02020603050405020304" pitchFamily="18" charset="0"/>
              </a:rPr>
              <a:t>B.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vui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sướng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nặng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lòng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hối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tiếc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nuối</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239291"/>
            <a:ext cx="4906798" cy="1042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solidFill>
                  <a:schemeClr val="tx1"/>
                </a:solidFill>
                <a:latin typeface="Times New Roman" panose="02020603050405020304" pitchFamily="18" charset="0"/>
                <a:ea typeface="Times New Roman" panose="02020603050405020304" pitchFamily="18" charset="0"/>
              </a:rPr>
              <a:t>C.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nặng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lòng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hối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tiếc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nuối</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3243480"/>
            <a:ext cx="4906798" cy="1042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solidFill>
                  <a:schemeClr val="tx1"/>
                </a:solidFill>
                <a:latin typeface="Times New Roman" panose="02020603050405020304" pitchFamily="18" charset="0"/>
                <a:ea typeface="Times New Roman" panose="02020603050405020304" pitchFamily="18" charset="0"/>
              </a:rPr>
              <a:t>D.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ghen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ghét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chịu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vui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sướng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hê</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103108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272655"/>
            <a:ext cx="804536" cy="952639"/>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284253"/>
            <a:ext cx="804742" cy="95684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937496"/>
          </a:xfrm>
          <a:prstGeom prst="rect">
            <a:avLst/>
          </a:prstGeom>
        </p:spPr>
      </p:pic>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62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200" b="1" noProof="0" dirty="0" smtClean="0">
                <a:solidFill>
                  <a:schemeClr val="bg1"/>
                </a:solidFill>
                <a:latin typeface="Times New Roman" panose="02020603050405020304" pitchFamily="18" charset="0"/>
              </a:rPr>
              <a:t>Vận dụng</a:t>
            </a:r>
            <a:endParaRPr kumimoji="0" lang="en-US" sz="3200" b="0" i="0" u="none" strike="noStrike" kern="1200" cap="none" spc="0" normalizeH="0" baseline="0" noProof="0" dirty="0">
              <a:ln>
                <a:noFill/>
              </a:ln>
              <a:solidFill>
                <a:schemeClr val="bg1"/>
              </a:solidFill>
              <a:effectLst/>
              <a:uLnTx/>
              <a:uFillTx/>
              <a:latin typeface="Calibri" panose="020F0502020204030204"/>
            </a:endParaRPr>
          </a:p>
        </p:txBody>
      </p:sp>
      <p:sp>
        <p:nvSpPr>
          <p:cNvPr id="3" name="Rectangle 2"/>
          <p:cNvSpPr/>
          <p:nvPr/>
        </p:nvSpPr>
        <p:spPr>
          <a:xfrm>
            <a:off x="803764" y="1416469"/>
            <a:ext cx="5352747" cy="523220"/>
          </a:xfrm>
          <a:prstGeom prst="rect">
            <a:avLst/>
          </a:prstGeom>
        </p:spPr>
        <p:txBody>
          <a:bodyPr wrap="none">
            <a:spAutoFit/>
          </a:bodyPr>
          <a:lstStyle/>
          <a:p>
            <a:pPr>
              <a:spcAft>
                <a:spcPts val="0"/>
              </a:spcAft>
            </a:pPr>
            <a:r>
              <a:rPr lang="en-US" sz="2800" b="1" i="1" dirty="0" err="1">
                <a:latin typeface="Times New Roman" panose="02020603050405020304" pitchFamily="18" charset="0"/>
                <a:ea typeface="Times New Roman" panose="02020603050405020304" pitchFamily="18" charset="0"/>
              </a:rPr>
              <a:t>Câu</a:t>
            </a:r>
            <a:r>
              <a:rPr lang="en-US" sz="2800" b="1" i="1" dirty="0">
                <a:latin typeface="Times New Roman" panose="02020603050405020304" pitchFamily="18" charset="0"/>
                <a:ea typeface="Times New Roman" panose="02020603050405020304" pitchFamily="18" charset="0"/>
              </a:rPr>
              <a:t> 1:</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thực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phiếu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học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tập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sau</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70776660"/>
              </p:ext>
            </p:extLst>
          </p:nvPr>
        </p:nvGraphicFramePr>
        <p:xfrm>
          <a:off x="660400" y="1997015"/>
          <a:ext cx="10858500" cy="3291840"/>
        </p:xfrm>
        <a:graphic>
          <a:graphicData uri="http://schemas.openxmlformats.org/drawingml/2006/table">
            <a:tbl>
              <a:tblPr firstRow="1" firstCol="1" lastRow="1" lastCol="1" bandRow="1" bandCol="1"/>
              <a:tblGrid>
                <a:gridCol w="5696155">
                  <a:extLst>
                    <a:ext uri="{9D8B030D-6E8A-4147-A177-3AD203B41FA5}">
                      <a16:colId xmlns:a16="http://schemas.microsoft.com/office/drawing/2014/main" xmlns="" val="2646112334"/>
                    </a:ext>
                  </a:extLst>
                </a:gridCol>
                <a:gridCol w="5162345">
                  <a:extLst>
                    <a:ext uri="{9D8B030D-6E8A-4147-A177-3AD203B41FA5}">
                      <a16:colId xmlns:a16="http://schemas.microsoft.com/office/drawing/2014/main" xmlns="" val="3482312891"/>
                    </a:ext>
                  </a:extLst>
                </a:gridCol>
              </a:tblGrid>
              <a:tr h="0">
                <a:tc>
                  <a:txBody>
                    <a:bodyPr/>
                    <a:lstStyle/>
                    <a:p>
                      <a:pPr>
                        <a:spcAft>
                          <a:spcPts val="0"/>
                        </a:spcAft>
                      </a:pPr>
                      <a:r>
                        <a:rPr lang="pt-BR" sz="2400" b="1" i="1" dirty="0">
                          <a:solidFill>
                            <a:srgbClr val="0070C0"/>
                          </a:solidFill>
                          <a:effectLst/>
                          <a:latin typeface="Times New Roman" panose="02020603050405020304" pitchFamily="18" charset="0"/>
                          <a:ea typeface="Times New Roman" panose="02020603050405020304" pitchFamily="18" charset="0"/>
                        </a:rPr>
                        <a:t>Yếu tố cơ bản của thể loại truyện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b="1" i="1">
                          <a:solidFill>
                            <a:srgbClr val="0070C0"/>
                          </a:solidFill>
                          <a:effectLst/>
                          <a:latin typeface="Times New Roman" panose="02020603050405020304" pitchFamily="18" charset="0"/>
                          <a:ea typeface="Times New Roman" panose="02020603050405020304" pitchFamily="18" charset="0"/>
                        </a:rPr>
                        <a:t>Yếu tố cơ bản của truyện Tuổi thơ tôi</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2594213"/>
                  </a:ext>
                </a:extLst>
              </a:tr>
              <a:tr h="0">
                <a:tc>
                  <a:txBody>
                    <a:bodyPr/>
                    <a:lstStyle/>
                    <a:p>
                      <a:pPr>
                        <a:spcAft>
                          <a:spcPts val="0"/>
                        </a:spcAft>
                      </a:pPr>
                      <a:r>
                        <a:rPr lang="pt-BR" sz="2400" dirty="0">
                          <a:effectLst/>
                          <a:latin typeface="Times New Roman" panose="02020603050405020304" pitchFamily="18" charset="0"/>
                          <a:ea typeface="Times New Roman" panose="02020603050405020304" pitchFamily="18" charset="0"/>
                        </a:rPr>
                        <a:t>Đề tài của truyện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b="1" i="1">
                          <a:solidFill>
                            <a:srgbClr val="0070C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06101845"/>
                  </a:ext>
                </a:extLst>
              </a:tr>
              <a:tr h="0">
                <a:tc>
                  <a:txBody>
                    <a:bodyPr/>
                    <a:lstStyle/>
                    <a:p>
                      <a:pPr>
                        <a:spcAft>
                          <a:spcPts val="0"/>
                        </a:spcAft>
                      </a:pPr>
                      <a:r>
                        <a:rPr lang="es-MX" sz="2400" dirty="0" err="1">
                          <a:effectLst/>
                          <a:latin typeface="Times New Roman" panose="02020603050405020304" pitchFamily="18" charset="0"/>
                          <a:ea typeface="Times New Roman" panose="02020603050405020304" pitchFamily="18" charset="0"/>
                        </a:rPr>
                        <a:t>Chủ</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đề</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của</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truyện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là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gì</a:t>
                      </a:r>
                      <a:r>
                        <a:rPr lang="es-MX"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b="1" i="1">
                          <a:solidFill>
                            <a:srgbClr val="0070C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453408"/>
                  </a:ext>
                </a:extLst>
              </a:tr>
              <a:tr h="0">
                <a:tc>
                  <a:txBody>
                    <a:bodyPr/>
                    <a:lstStyle/>
                    <a:p>
                      <a:pPr>
                        <a:spcAft>
                          <a:spcPts val="0"/>
                        </a:spcAft>
                      </a:pPr>
                      <a:r>
                        <a:rPr lang="es-MX" sz="2400" dirty="0">
                          <a:effectLst/>
                          <a:latin typeface="Times New Roman" panose="02020603050405020304" pitchFamily="18" charset="0"/>
                          <a:ea typeface="Times New Roman" panose="02020603050405020304" pitchFamily="18" charset="0"/>
                        </a:rPr>
                        <a:t>Chi </a:t>
                      </a:r>
                      <a:r>
                        <a:rPr lang="es-MX" sz="2400" dirty="0" err="1">
                          <a:effectLst/>
                          <a:latin typeface="Times New Roman" panose="02020603050405020304" pitchFamily="18" charset="0"/>
                          <a:ea typeface="Times New Roman" panose="02020603050405020304" pitchFamily="18" charset="0"/>
                        </a:rPr>
                        <a:t>tiết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tiêu</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biểu</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trong</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bản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truyện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có</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đặc</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điểm</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gì</a:t>
                      </a:r>
                      <a:r>
                        <a:rPr lang="es-MX"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b="1" i="1" dirty="0">
                          <a:solidFill>
                            <a:srgbClr val="0070C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35340645"/>
                  </a:ext>
                </a:extLst>
              </a:tr>
              <a:tr h="0">
                <a:tc>
                  <a:txBody>
                    <a:bodyPr/>
                    <a:lstStyle/>
                    <a:p>
                      <a:pPr algn="just">
                        <a:spcAft>
                          <a:spcPts val="0"/>
                        </a:spcAft>
                      </a:pPr>
                      <a:r>
                        <a:rPr lang="es-MX" sz="2400" dirty="0">
                          <a:effectLst/>
                          <a:latin typeface="Times New Roman" panose="02020603050405020304" pitchFamily="18" charset="0"/>
                          <a:ea typeface="Times New Roman" panose="02020603050405020304" pitchFamily="18" charset="0"/>
                        </a:rPr>
                        <a:t>Chi </a:t>
                      </a:r>
                      <a:r>
                        <a:rPr lang="es-MX" sz="2400" dirty="0" err="1">
                          <a:effectLst/>
                          <a:latin typeface="Times New Roman" panose="02020603050405020304" pitchFamily="18" charset="0"/>
                          <a:ea typeface="Times New Roman" panose="02020603050405020304" pitchFamily="18" charset="0"/>
                        </a:rPr>
                        <a:t>tiết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tiêu</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biểu</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nhất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trong</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bản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Tuổi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thơ</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tôi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là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chi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tiết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nào</a:t>
                      </a:r>
                      <a:r>
                        <a:rPr lang="es-MX"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b="1" i="1" dirty="0">
                          <a:solidFill>
                            <a:srgbClr val="0070C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65857039"/>
                  </a:ext>
                </a:extLst>
              </a:tr>
              <a:tr h="0">
                <a:tc>
                  <a:txBody>
                    <a:bodyPr/>
                    <a:lstStyle/>
                    <a:p>
                      <a:pPr>
                        <a:spcAft>
                          <a:spcPts val="0"/>
                        </a:spcAft>
                      </a:pPr>
                      <a:r>
                        <a:rPr lang="es-MX" sz="2400" dirty="0" err="1">
                          <a:effectLst/>
                          <a:latin typeface="Times New Roman" panose="02020603050405020304" pitchFamily="18" charset="0"/>
                          <a:ea typeface="Times New Roman" panose="02020603050405020304" pitchFamily="18" charset="0"/>
                        </a:rPr>
                        <a:t>Thông</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điệp</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mà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nhà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Nguyễn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gửi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gắm</a:t>
                      </a:r>
                      <a:r>
                        <a:rPr lang="es-MX" sz="2400" dirty="0">
                          <a:effectLst/>
                          <a:latin typeface="Times New Roman" panose="02020603050405020304" pitchFamily="18" charset="0"/>
                          <a:ea typeface="Times New Roman" panose="02020603050405020304" pitchFamily="18" charset="0"/>
                        </a:rPr>
                        <a:t> qua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bản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Tuổi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thơ</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tôi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là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gì</a:t>
                      </a:r>
                      <a:r>
                        <a:rPr lang="es-MX"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b="1" i="1" dirty="0">
                          <a:solidFill>
                            <a:srgbClr val="0070C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80147809"/>
                  </a:ext>
                </a:extLst>
              </a:tr>
            </a:tbl>
          </a:graphicData>
        </a:graphic>
      </p:graphicFrame>
      <p:sp>
        <p:nvSpPr>
          <p:cNvPr id="7" name="Rectangle 6"/>
          <p:cNvSpPr/>
          <p:nvPr/>
        </p:nvSpPr>
        <p:spPr>
          <a:xfrm>
            <a:off x="660399" y="5398578"/>
            <a:ext cx="10858500" cy="830997"/>
          </a:xfrm>
          <a:prstGeom prst="rect">
            <a:avLst/>
          </a:prstGeom>
        </p:spPr>
        <p:txBody>
          <a:bodyPr>
            <a:spAutoFit/>
          </a:bodyPr>
          <a:lstStyle/>
          <a:p>
            <a:pPr>
              <a:spcAft>
                <a:spcPts val="0"/>
              </a:spcAft>
            </a:pPr>
            <a:r>
              <a:rPr lang="pt-BR" sz="2400" b="1" i="1" dirty="0">
                <a:solidFill>
                  <a:srgbClr val="0070C0"/>
                </a:solidFill>
                <a:latin typeface="Times New Roman" panose="02020603050405020304" pitchFamily="18" charset="0"/>
                <a:ea typeface="Times New Roman" panose="02020603050405020304" pitchFamily="18" charset="0"/>
              </a:rPr>
              <a:t>Câu 2: </a:t>
            </a:r>
            <a:r>
              <a:rPr lang="es-MX" sz="2400" dirty="0" err="1">
                <a:latin typeface="Times New Roman" panose="02020603050405020304" pitchFamily="18" charset="0"/>
                <a:ea typeface="Times New Roman" panose="02020603050405020304" pitchFamily="18" charset="0"/>
              </a:rPr>
              <a:t>Em</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có</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hài</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lòng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với</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cách</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ứng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xử</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của</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mình</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khi</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từng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có</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lần</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làm</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tổn</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thương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người</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khác</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không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Nếu</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không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hãy</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đưa</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ra</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một</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cách</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ứng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xử</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khác</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tinh</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tế</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hơn</a:t>
            </a:r>
            <a:r>
              <a:rPr lang="es-MX"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161048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Vận dụng</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2128609014"/>
              </p:ext>
            </p:extLst>
          </p:nvPr>
        </p:nvGraphicFramePr>
        <p:xfrm>
          <a:off x="660399" y="2084943"/>
          <a:ext cx="10858500" cy="3657600"/>
        </p:xfrm>
        <a:graphic>
          <a:graphicData uri="http://schemas.openxmlformats.org/drawingml/2006/table">
            <a:tbl>
              <a:tblPr firstRow="1" firstCol="1" lastRow="1" lastCol="1" bandRow="1" bandCol="1"/>
              <a:tblGrid>
                <a:gridCol w="4221317">
                  <a:extLst>
                    <a:ext uri="{9D8B030D-6E8A-4147-A177-3AD203B41FA5}">
                      <a16:colId xmlns:a16="http://schemas.microsoft.com/office/drawing/2014/main" xmlns="" val="1231624118"/>
                    </a:ext>
                  </a:extLst>
                </a:gridCol>
                <a:gridCol w="6637183">
                  <a:extLst>
                    <a:ext uri="{9D8B030D-6E8A-4147-A177-3AD203B41FA5}">
                      <a16:colId xmlns:a16="http://schemas.microsoft.com/office/drawing/2014/main" xmlns="" val="2073222632"/>
                    </a:ext>
                  </a:extLst>
                </a:gridCol>
              </a:tblGrid>
              <a:tr h="0">
                <a:tc>
                  <a:txBody>
                    <a:bodyPr/>
                    <a:lstStyle/>
                    <a:p>
                      <a:pPr>
                        <a:spcAft>
                          <a:spcPts val="0"/>
                        </a:spcAft>
                      </a:pPr>
                      <a:r>
                        <a:rPr lang="pt-BR" sz="2400" b="1" dirty="0">
                          <a:solidFill>
                            <a:srgbClr val="0070C0"/>
                          </a:solidFill>
                          <a:effectLst/>
                          <a:latin typeface="Times New Roman" panose="02020603050405020304" pitchFamily="18" charset="0"/>
                          <a:ea typeface="Times New Roman" panose="02020603050405020304" pitchFamily="18" charset="0"/>
                        </a:rPr>
                        <a:t>Yếu tố cơ bản của truyện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spcAft>
                          <a:spcPts val="0"/>
                        </a:spcAft>
                      </a:pPr>
                      <a:r>
                        <a:rPr lang="pt-BR" sz="2400" b="1" dirty="0">
                          <a:solidFill>
                            <a:srgbClr val="0070C0"/>
                          </a:solidFill>
                          <a:effectLst/>
                          <a:latin typeface="Times New Roman" panose="02020603050405020304" pitchFamily="18" charset="0"/>
                          <a:ea typeface="Times New Roman" panose="02020603050405020304" pitchFamily="18" charset="0"/>
                        </a:rPr>
                        <a:t>Yếu tố cơ bản của truyện </a:t>
                      </a:r>
                      <a:r>
                        <a:rPr lang="pt-BR" sz="2400" b="1" i="1" dirty="0">
                          <a:solidFill>
                            <a:srgbClr val="0070C0"/>
                          </a:solidFill>
                          <a:effectLst/>
                          <a:latin typeface="Times New Roman" panose="02020603050405020304" pitchFamily="18" charset="0"/>
                          <a:ea typeface="Times New Roman" panose="02020603050405020304" pitchFamily="18" charset="0"/>
                        </a:rPr>
                        <a:t>Tuổi thơ tôi</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3592783904"/>
                  </a:ext>
                </a:extLst>
              </a:tr>
              <a:tr h="0">
                <a:tc>
                  <a:txBody>
                    <a:bodyPr/>
                    <a:lstStyle/>
                    <a:p>
                      <a:pPr>
                        <a:spcAft>
                          <a:spcPts val="0"/>
                        </a:spcAft>
                      </a:pPr>
                      <a:r>
                        <a:rPr lang="pt-BR" sz="2400" dirty="0">
                          <a:effectLst/>
                          <a:latin typeface="Times New Roman" panose="02020603050405020304" pitchFamily="18" charset="0"/>
                          <a:ea typeface="Times New Roman" panose="02020603050405020304" pitchFamily="18" charset="0"/>
                        </a:rPr>
                        <a:t>Đề tài của truyện?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pt-BR" sz="2400">
                          <a:effectLst/>
                          <a:latin typeface="Times New Roman" panose="02020603050405020304" pitchFamily="18" charset="0"/>
                          <a:ea typeface="Times New Roman" panose="02020603050405020304" pitchFamily="18" charset="0"/>
                        </a:rPr>
                        <a:t>Viết về Lợi, các bạn của Lợi và chú dế lửa</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155140633"/>
                  </a:ext>
                </a:extLst>
              </a:tr>
              <a:tr h="0">
                <a:tc>
                  <a:txBody>
                    <a:bodyPr/>
                    <a:lstStyle/>
                    <a:p>
                      <a:pPr>
                        <a:spcAft>
                          <a:spcPts val="0"/>
                        </a:spcAft>
                      </a:pPr>
                      <a:r>
                        <a:rPr lang="es-MX" sz="2400" dirty="0" err="1">
                          <a:effectLst/>
                          <a:latin typeface="Times New Roman" panose="02020603050405020304" pitchFamily="18" charset="0"/>
                          <a:ea typeface="Times New Roman" panose="02020603050405020304" pitchFamily="18" charset="0"/>
                        </a:rPr>
                        <a:t>Chủ</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đề</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của</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bản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truyện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là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gì</a:t>
                      </a:r>
                      <a:r>
                        <a:rPr lang="es-MX"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dirty="0">
                          <a:effectLst/>
                          <a:latin typeface="Times New Roman" panose="02020603050405020304" pitchFamily="18" charset="0"/>
                          <a:ea typeface="Times New Roman" panose="02020603050405020304" pitchFamily="18" charset="0"/>
                        </a:rPr>
                        <a:t>Tác giả khẳng định ý nghĩa của sự cảm thông, thấu hiểu và tha thứ với cuộc sống của chúng ta</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02834007"/>
                  </a:ext>
                </a:extLst>
              </a:tr>
              <a:tr h="0">
                <a:tc>
                  <a:txBody>
                    <a:bodyPr/>
                    <a:lstStyle/>
                    <a:p>
                      <a:pPr>
                        <a:spcAft>
                          <a:spcPts val="0"/>
                        </a:spcAft>
                      </a:pPr>
                      <a:r>
                        <a:rPr lang="es-MX" sz="2400" dirty="0" err="1">
                          <a:effectLst/>
                          <a:latin typeface="Times New Roman" panose="02020603050405020304" pitchFamily="18" charset="0"/>
                          <a:ea typeface="Times New Roman" panose="02020603050405020304" pitchFamily="18" charset="0"/>
                        </a:rPr>
                        <a:t>Tình</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huống</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truyện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dirty="0">
                          <a:effectLst/>
                          <a:latin typeface="Times New Roman" panose="02020603050405020304" pitchFamily="18" charset="0"/>
                          <a:ea typeface="Times New Roman" panose="02020603050405020304" pitchFamily="18" charset="0"/>
                        </a:rPr>
                        <a:t>Trò đừa của các bạn khiến dế lửa bất ngờ bị đè bẹp</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02202998"/>
                  </a:ext>
                </a:extLst>
              </a:tr>
              <a:tr h="0">
                <a:tc>
                  <a:txBody>
                    <a:bodyPr/>
                    <a:lstStyle/>
                    <a:p>
                      <a:pPr algn="just">
                        <a:spcAft>
                          <a:spcPts val="0"/>
                        </a:spcAft>
                      </a:pPr>
                      <a:r>
                        <a:rPr lang="es-MX" sz="2400" dirty="0">
                          <a:effectLst/>
                          <a:latin typeface="Times New Roman" panose="02020603050405020304" pitchFamily="18" charset="0"/>
                          <a:ea typeface="Times New Roman" panose="02020603050405020304" pitchFamily="18" charset="0"/>
                        </a:rPr>
                        <a:t>Chi </a:t>
                      </a:r>
                      <a:r>
                        <a:rPr lang="es-MX" sz="2400" dirty="0" err="1">
                          <a:effectLst/>
                          <a:latin typeface="Times New Roman" panose="02020603050405020304" pitchFamily="18" charset="0"/>
                          <a:ea typeface="Times New Roman" panose="02020603050405020304" pitchFamily="18" charset="0"/>
                        </a:rPr>
                        <a:t>tiết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tiêu</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biểu</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nhất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trong</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bản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Tuổi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thơ</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tôi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là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chi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tiết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nào</a:t>
                      </a:r>
                      <a:r>
                        <a:rPr lang="es-MX"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dirty="0">
                          <a:effectLst/>
                          <a:latin typeface="Times New Roman" panose="02020603050405020304" pitchFamily="18" charset="0"/>
                          <a:ea typeface="Times New Roman" panose="02020603050405020304" pitchFamily="18" charset="0"/>
                        </a:rPr>
                        <a:t>Phản ứng của Lợi khi dế chết: khóc rưng rức, đặt dế vào hộp cắt tông, chôn ở dưới gốc cây</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36758984"/>
                  </a:ext>
                </a:extLst>
              </a:tr>
              <a:tr h="0">
                <a:tc>
                  <a:txBody>
                    <a:bodyPr/>
                    <a:lstStyle/>
                    <a:p>
                      <a:pPr>
                        <a:spcAft>
                          <a:spcPts val="0"/>
                        </a:spcAft>
                      </a:pPr>
                      <a:r>
                        <a:rPr lang="es-MX" sz="2400" dirty="0" err="1">
                          <a:effectLst/>
                          <a:latin typeface="Times New Roman" panose="02020603050405020304" pitchFamily="18" charset="0"/>
                          <a:ea typeface="Times New Roman" panose="02020603050405020304" pitchFamily="18" charset="0"/>
                        </a:rPr>
                        <a:t>Thông</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điệp</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mà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nhà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Nguyễn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gửi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gắm</a:t>
                      </a:r>
                      <a:r>
                        <a:rPr lang="es-MX" sz="2400" dirty="0">
                          <a:effectLst/>
                          <a:latin typeface="Times New Roman" panose="02020603050405020304" pitchFamily="18" charset="0"/>
                          <a:ea typeface="Times New Roman" panose="02020603050405020304" pitchFamily="18" charset="0"/>
                        </a:rPr>
                        <a:t> qua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bản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Tuổi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thơ</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tôi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là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gì</a:t>
                      </a:r>
                      <a:r>
                        <a:rPr lang="es-MX"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dirty="0">
                          <a:effectLst/>
                          <a:latin typeface="Times New Roman" panose="02020603050405020304" pitchFamily="18" charset="0"/>
                          <a:ea typeface="Times New Roman" panose="02020603050405020304" pitchFamily="18" charset="0"/>
                        </a:rPr>
                        <a:t>Hãy cảm thông, chia sẻ và bao dung trong cuộc sống.</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77255315"/>
                  </a:ext>
                </a:extLst>
              </a:tr>
            </a:tbl>
          </a:graphicData>
        </a:graphic>
      </p:graphicFrame>
      <p:sp>
        <p:nvSpPr>
          <p:cNvPr id="10" name="Rectangle 9"/>
          <p:cNvSpPr/>
          <p:nvPr/>
        </p:nvSpPr>
        <p:spPr>
          <a:xfrm>
            <a:off x="631549" y="1453387"/>
            <a:ext cx="1303562"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 </a:t>
            </a:r>
            <a:endParaRPr lang="en-US" sz="2800" b="1" dirty="0"/>
          </a:p>
        </p:txBody>
      </p:sp>
    </p:spTree>
    <p:extLst>
      <p:ext uri="{BB962C8B-B14F-4D97-AF65-F5344CB8AC3E}">
        <p14:creationId xmlns:p14="http://schemas.microsoft.com/office/powerpoint/2010/main" val="8228146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3081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080" t="251" b="5040"/>
          <a:stretch/>
        </p:blipFill>
        <p:spPr>
          <a:xfrm>
            <a:off x="0" y="24285"/>
            <a:ext cx="12193058" cy="6715727"/>
          </a:xfrm>
          <a:prstGeom prst="rect">
            <a:avLst/>
          </a:prstGeom>
        </p:spPr>
      </p:pic>
      <p:sp>
        <p:nvSpPr>
          <p:cNvPr id="7" name="Rectangle 3"/>
          <p:cNvSpPr>
            <a:spLocks noChangeArrowheads="1"/>
          </p:cNvSpPr>
          <p:nvPr/>
        </p:nvSpPr>
        <p:spPr bwMode="auto">
          <a:xfrm>
            <a:off x="2487612" y="3903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6"/>
          <p:cNvSpPr>
            <a:spLocks noChangeArrowheads="1"/>
          </p:cNvSpPr>
          <p:nvPr/>
        </p:nvSpPr>
        <p:spPr bwMode="auto">
          <a:xfrm>
            <a:off x="3713904" y="1052513"/>
            <a:ext cx="4751493" cy="522259"/>
          </a:xfrm>
          <a:prstGeom prst="rect">
            <a:avLst/>
          </a:prstGeom>
          <a:noFill/>
          <a:ln w="9525">
            <a:noFill/>
            <a:miter lim="800000"/>
            <a:headEnd/>
            <a:tailEnd/>
          </a:ln>
        </p:spPr>
        <p:txBody>
          <a:bodyPr wrap="non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0" u="none" strike="noStrike" kern="1200" cap="none" spc="0" normalizeH="0" baseline="0" noProof="0" dirty="0" smtClean="0">
                <a:ln>
                  <a:noFill/>
                </a:ln>
                <a:solidFill>
                  <a:schemeClr val="accent5">
                    <a:lumMod val="50000"/>
                  </a:schemeClr>
                </a:solidFill>
                <a:effectLst/>
                <a:uLnTx/>
                <a:uFillTx/>
                <a:latin typeface="Times New Roman" pitchFamily="18" charset="0"/>
                <a:ea typeface="+mn-ea"/>
                <a:cs typeface="Times New Roman" pitchFamily="18" charset="0"/>
              </a:rPr>
              <a:t>HÌNH</a:t>
            </a:r>
            <a:r>
              <a:rPr kumimoji="0" lang="en-US" sz="2800" b="1" i="0" u="none" strike="noStrike" kern="1200" cap="none" spc="0" normalizeH="0" noProof="0" dirty="0" smtClean="0">
                <a:ln>
                  <a:noFill/>
                </a:ln>
                <a:solidFill>
                  <a:schemeClr val="accent5">
                    <a:lumMod val="50000"/>
                  </a:schemeClr>
                </a:solidFill>
                <a:effectLst/>
                <a:uLnTx/>
                <a:uFillTx/>
                <a:latin typeface="Times New Roman" pitchFamily="18" charset="0"/>
                <a:ea typeface="+mn-ea"/>
                <a:cs typeface="Times New Roman" pitchFamily="18" charset="0"/>
              </a:rPr>
              <a:t> THÀNH KIẾN THỨC</a:t>
            </a:r>
            <a:endParaRPr kumimoji="0" lang="en-US" sz="2800" b="1" i="0" u="none" strike="noStrike" kern="1200" cap="none" spc="0" normalizeH="0" baseline="0" noProof="0" dirty="0">
              <a:ln>
                <a:noFill/>
              </a:ln>
              <a:solidFill>
                <a:schemeClr val="accent5">
                  <a:lumMod val="50000"/>
                </a:schemeClr>
              </a:solidFill>
              <a:effectLst/>
              <a:uLnTx/>
              <a:uFillTx/>
              <a:latin typeface="Times New Roman" pitchFamily="18" charset="0"/>
              <a:ea typeface="+mn-ea"/>
              <a:cs typeface="Times New Roman" pitchFamily="18" charset="0"/>
            </a:endParaRPr>
          </a:p>
        </p:txBody>
      </p:sp>
      <p:sp>
        <p:nvSpPr>
          <p:cNvPr id="2" name="Rectangle 1"/>
          <p:cNvSpPr/>
          <p:nvPr/>
        </p:nvSpPr>
        <p:spPr>
          <a:xfrm>
            <a:off x="1115961" y="1313642"/>
            <a:ext cx="6096000" cy="1083374"/>
          </a:xfrm>
          <a:prstGeom prst="rect">
            <a:avLst/>
          </a:prstGeom>
        </p:spPr>
        <p:txBody>
          <a:bodyPr>
            <a:spAutoFit/>
          </a:bodyPr>
          <a:lstStyle/>
          <a:p>
            <a:pPr>
              <a:lnSpc>
                <a:spcPct val="115000"/>
              </a:lnSpc>
              <a:spcAft>
                <a:spcPts val="0"/>
              </a:spcAft>
            </a:pPr>
            <a:r>
              <a:rPr lang="en-US" sz="2800" b="1" dirty="0">
                <a:latin typeface="Times New Roman" panose="02020603050405020304" pitchFamily="18" charset="0"/>
                <a:ea typeface="Times New Roman" panose="02020603050405020304" pitchFamily="18" charset="0"/>
              </a:rPr>
              <a:t>I. Tri </a:t>
            </a:r>
            <a:r>
              <a:rPr lang="en-US" sz="2800" b="1" dirty="0" err="1">
                <a:latin typeface="Times New Roman" panose="02020603050405020304" pitchFamily="18" charset="0"/>
                <a:ea typeface="Times New Roman" panose="02020603050405020304" pitchFamily="18" charset="0"/>
              </a:rPr>
              <a:t>thức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ngữ</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de-DE" sz="2800" b="1" dirty="0">
                <a:solidFill>
                  <a:srgbClr val="000000"/>
                </a:solidFill>
                <a:latin typeface="Times New Roman" panose="02020603050405020304" pitchFamily="18" charset="0"/>
                <a:ea typeface="Times New Roman" panose="02020603050405020304" pitchFamily="18" charset="0"/>
              </a:rPr>
              <a:t>1. Tri thức </a:t>
            </a:r>
            <a:r>
              <a:rPr lang="de-DE" sz="2800" b="1" dirty="0" smtClean="0">
                <a:solidFill>
                  <a:srgbClr val="000000"/>
                </a:solidFill>
                <a:latin typeface="Times New Roman" panose="02020603050405020304" pitchFamily="18" charset="0"/>
                <a:ea typeface="Times New Roman" panose="02020603050405020304" pitchFamily="18" charset="0"/>
              </a:rPr>
              <a:t>đọc hiểu</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868311" y="2284323"/>
            <a:ext cx="6096000" cy="2569934"/>
          </a:xfrm>
          <a:prstGeom prst="rect">
            <a:avLst/>
          </a:prstGeom>
        </p:spPr>
        <p:txBody>
          <a:bodyPr>
            <a:spAutoFit/>
          </a:bodyPr>
          <a:lstStyle/>
          <a:p>
            <a:pPr indent="90170" algn="just">
              <a:lnSpc>
                <a:spcPct val="115000"/>
              </a:lnSpc>
              <a:spcAft>
                <a:spcPts val="0"/>
              </a:spcAft>
            </a:pPr>
            <a:r>
              <a:rPr lang="de-DE" sz="2800" b="1" dirty="0">
                <a:solidFill>
                  <a:srgbClr val="000000"/>
                </a:solidFill>
                <a:latin typeface="Times New Roman" panose="02020603050405020304" pitchFamily="18" charset="0"/>
                <a:ea typeface="Times New Roman" panose="02020603050405020304" pitchFamily="18" charset="0"/>
              </a:rPr>
              <a:t>a. Truyện.</a:t>
            </a:r>
            <a:endParaRPr lang="en-US" sz="2800" dirty="0">
              <a:latin typeface="Times New Roman" panose="02020603050405020304" pitchFamily="18" charset="0"/>
              <a:ea typeface="Times New Roman" panose="02020603050405020304" pitchFamily="18" charset="0"/>
            </a:endParaRPr>
          </a:p>
          <a:p>
            <a:pPr indent="90170" algn="just">
              <a:lnSpc>
                <a:spcPct val="115000"/>
              </a:lnSpc>
              <a:spcAft>
                <a:spcPts val="0"/>
              </a:spcAft>
            </a:pPr>
            <a:r>
              <a:rPr lang="de-DE" sz="2800" dirty="0">
                <a:solidFill>
                  <a:srgbClr val="000000"/>
                </a:solidFill>
                <a:latin typeface="Times New Roman" panose="02020603050405020304" pitchFamily="18" charset="0"/>
                <a:ea typeface="Times New Roman" panose="02020603050405020304" pitchFamily="18" charset="0"/>
              </a:rPr>
              <a:t>Truyện là một loại tác phẩm văn học, sở dụng phương thức kể chuyện, bao gồm các yếu tố: </a:t>
            </a:r>
            <a:r>
              <a:rPr lang="de-DE" sz="2800" dirty="0">
                <a:solidFill>
                  <a:srgbClr val="FF0000"/>
                </a:solidFill>
                <a:latin typeface="Times New Roman" panose="02020603050405020304" pitchFamily="18" charset="0"/>
                <a:ea typeface="Times New Roman" panose="02020603050405020304" pitchFamily="18" charset="0"/>
              </a:rPr>
              <a:t>cốt truyện, bối cảnh, nhân vật,...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7459611" y="2397016"/>
            <a:ext cx="3630930" cy="20083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1651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indent="342265" algn="ctr">
              <a:spcAft>
                <a:spcPts val="0"/>
              </a:spcAft>
            </a:pP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Đọc</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kết</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nối</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chủ</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điểm</a:t>
            </a:r>
            <a:r>
              <a:rPr lang="en-US" sz="2800" b="1" dirty="0" smtClean="0">
                <a:solidFill>
                  <a:schemeClr val="bg1"/>
                </a:solidFill>
                <a:latin typeface="Times New Roman" panose="02020603050405020304" pitchFamily="18" charset="0"/>
                <a:ea typeface="Times New Roman" panose="02020603050405020304" pitchFamily="18" charset="0"/>
              </a:rPr>
              <a:t>: </a:t>
            </a:r>
            <a:r>
              <a:rPr lang="vi-VN" sz="2800" b="1" dirty="0" smtClean="0">
                <a:solidFill>
                  <a:schemeClr val="bg1"/>
                </a:solidFill>
                <a:latin typeface="Times New Roman" panose="02020603050405020304" pitchFamily="18" charset="0"/>
                <a:ea typeface="Times New Roman" panose="02020603050405020304" pitchFamily="18" charset="0"/>
              </a:rPr>
              <a:t>CON </a:t>
            </a:r>
            <a:r>
              <a:rPr lang="vi-VN" sz="2800" b="1" dirty="0">
                <a:solidFill>
                  <a:schemeClr val="bg1"/>
                </a:solidFill>
                <a:latin typeface="Times New Roman" panose="02020603050405020304" pitchFamily="18" charset="0"/>
                <a:ea typeface="Times New Roman" panose="02020603050405020304" pitchFamily="18" charset="0"/>
              </a:rPr>
              <a:t>GÁI CỦA </a:t>
            </a:r>
            <a:r>
              <a:rPr lang="vi-VN" sz="2800" b="1" dirty="0" smtClean="0">
                <a:solidFill>
                  <a:schemeClr val="bg1"/>
                </a:solidFill>
                <a:latin typeface="Times New Roman" panose="02020603050405020304" pitchFamily="18" charset="0"/>
                <a:ea typeface="Times New Roman" panose="02020603050405020304" pitchFamily="18" charset="0"/>
              </a:rPr>
              <a:t>MẸ</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400" dirty="0" smtClean="0">
                <a:solidFill>
                  <a:schemeClr val="bg1"/>
                </a:solidFill>
                <a:latin typeface="Times New Roman" panose="02020603050405020304" pitchFamily="18" charset="0"/>
                <a:ea typeface="Times New Roman" panose="02020603050405020304" pitchFamily="18" charset="0"/>
              </a:rPr>
              <a:t>(</a:t>
            </a:r>
            <a:r>
              <a:rPr lang="vi-VN" sz="2400" b="1" dirty="0" smtClean="0">
                <a:solidFill>
                  <a:schemeClr val="bg1"/>
                </a:solidFill>
                <a:latin typeface="Times New Roman" panose="02020603050405020304" pitchFamily="18" charset="0"/>
                <a:ea typeface="Times New Roman" panose="02020603050405020304" pitchFamily="18" charset="0"/>
              </a:rPr>
              <a:t>Thái </a:t>
            </a:r>
            <a:r>
              <a:rPr lang="vi-VN" sz="2400" b="1" dirty="0">
                <a:solidFill>
                  <a:schemeClr val="bg1"/>
                </a:solidFill>
                <a:latin typeface="Times New Roman" panose="02020603050405020304" pitchFamily="18" charset="0"/>
                <a:ea typeface="Times New Roman" panose="02020603050405020304" pitchFamily="18" charset="0"/>
              </a:rPr>
              <a:t>Bá </a:t>
            </a:r>
            <a:r>
              <a:rPr lang="vi-VN" sz="2400" b="1" dirty="0" smtClean="0">
                <a:solidFill>
                  <a:schemeClr val="bg1"/>
                </a:solidFill>
                <a:latin typeface="Times New Roman" panose="02020603050405020304" pitchFamily="18" charset="0"/>
                <a:ea typeface="Times New Roman" panose="02020603050405020304" pitchFamily="18" charset="0"/>
              </a:rPr>
              <a:t>Dũng</a:t>
            </a:r>
            <a:r>
              <a:rPr lang="en-US" sz="2400" b="1" dirty="0" smtClean="0">
                <a:solidFill>
                  <a:schemeClr val="bg1"/>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Khởi</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động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7"/>
          <a:stretch>
            <a:fillRect/>
          </a:stretch>
        </p:blipFill>
        <p:spPr>
          <a:xfrm>
            <a:off x="2629999" y="1444140"/>
            <a:ext cx="7143750" cy="4648200"/>
          </a:xfrm>
          <a:prstGeom prst="rect">
            <a:avLst/>
          </a:prstGeom>
        </p:spPr>
      </p:pic>
      <p:sp>
        <p:nvSpPr>
          <p:cNvPr id="4" name="Rectangle 3"/>
          <p:cNvSpPr/>
          <p:nvPr/>
        </p:nvSpPr>
        <p:spPr>
          <a:xfrm>
            <a:off x="964062" y="2973797"/>
            <a:ext cx="1665937" cy="1569660"/>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Video</a:t>
            </a:r>
          </a:p>
          <a:p>
            <a:pPr algn="ct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Nhật</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kí</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mẹ</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7" name="3Waf1Gy9d90"/>
          <p:cNvPicPr>
            <a:picLocks noRot="1" noChangeAspect="1"/>
          </p:cNvPicPr>
          <p:nvPr>
            <a:videoFile r:link="rId1"/>
          </p:nvPr>
        </p:nvPicPr>
        <p:blipFill>
          <a:blip r:embed="rId8"/>
          <a:stretch>
            <a:fillRect/>
          </a:stretch>
        </p:blipFill>
        <p:spPr>
          <a:xfrm>
            <a:off x="3023419" y="1791190"/>
            <a:ext cx="6371304" cy="3621468"/>
          </a:xfrm>
          <a:prstGeom prst="rect">
            <a:avLst/>
          </a:prstGeom>
        </p:spPr>
      </p:pic>
    </p:spTree>
    <p:extLst>
      <p:ext uri="{BB962C8B-B14F-4D97-AF65-F5344CB8AC3E}">
        <p14:creationId xmlns:p14="http://schemas.microsoft.com/office/powerpoint/2010/main" val="2461915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prstClr val="white"/>
                </a:solidFill>
                <a:latin typeface="Times New Roman" panose="02020603050405020304" pitchFamily="18" charset="0"/>
                <a:cs typeface="Times New Roman" panose="02020603050405020304" pitchFamily="18" charset="0"/>
              </a:rPr>
              <a:t>Hình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thành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kiến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thức</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35846" y="1254036"/>
            <a:ext cx="4094839" cy="523220"/>
          </a:xfrm>
          <a:prstGeom prst="rect">
            <a:avLst/>
          </a:prstGeom>
        </p:spPr>
        <p:txBody>
          <a:bodyPr wrap="none">
            <a:spAutoFit/>
          </a:bodyPr>
          <a:lstStyle/>
          <a:p>
            <a:pPr algn="just">
              <a:spcAft>
                <a:spcPts val="0"/>
              </a:spcAft>
            </a:pPr>
            <a:r>
              <a:rPr lang="en-US" sz="2800" b="1" dirty="0">
                <a:solidFill>
                  <a:srgbClr val="0000FF"/>
                </a:solidFill>
                <a:latin typeface="Times New Roman" panose="02020603050405020304" pitchFamily="18" charset="0"/>
                <a:ea typeface="Times New Roman" panose="02020603050405020304" pitchFamily="18" charset="0"/>
              </a:rPr>
              <a:t>2.1. </a:t>
            </a:r>
            <a:r>
              <a:rPr lang="en-US" sz="2800" b="1" dirty="0" err="1">
                <a:solidFill>
                  <a:srgbClr val="0000FF"/>
                </a:solidFill>
                <a:latin typeface="Times New Roman" panose="02020603050405020304" pitchFamily="18" charset="0"/>
                <a:ea typeface="Times New Roman" panose="02020603050405020304" pitchFamily="18" charset="0"/>
              </a:rPr>
              <a:t>Trải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nghiệm</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cùng</a:t>
            </a:r>
            <a:r>
              <a:rPr lang="en-US" sz="2800" b="1" dirty="0">
                <a:solidFill>
                  <a:srgbClr val="0000FF"/>
                </a:solidFill>
                <a:latin typeface="Times New Roman" panose="02020603050405020304" pitchFamily="18" charset="0"/>
                <a:ea typeface="Times New Roman" panose="02020603050405020304" pitchFamily="18" charset="0"/>
              </a:rPr>
              <a:t> VB</a:t>
            </a:r>
            <a:endParaRPr lang="en-US" sz="2800" dirty="0">
              <a:effectLst/>
              <a:latin typeface="Times New Roman" panose="02020603050405020304" pitchFamily="18" charset="0"/>
              <a:ea typeface="Times New Roman" panose="02020603050405020304" pitchFamily="18" charset="0"/>
            </a:endParaRPr>
          </a:p>
        </p:txBody>
      </p:sp>
      <p:pic>
        <p:nvPicPr>
          <p:cNvPr id="20" name="Picture 19"/>
          <p:cNvPicPr>
            <a:picLocks noChangeAspect="1"/>
          </p:cNvPicPr>
          <p:nvPr/>
        </p:nvPicPr>
        <p:blipFill>
          <a:blip r:embed="rId6"/>
          <a:stretch>
            <a:fillRect/>
          </a:stretch>
        </p:blipFill>
        <p:spPr>
          <a:xfrm>
            <a:off x="463226" y="2096191"/>
            <a:ext cx="5894029" cy="4115590"/>
          </a:xfrm>
          <a:prstGeom prst="rect">
            <a:avLst/>
          </a:prstGeom>
        </p:spPr>
      </p:pic>
      <p:sp>
        <p:nvSpPr>
          <p:cNvPr id="21" name="Rectangle 20"/>
          <p:cNvSpPr/>
          <p:nvPr/>
        </p:nvSpPr>
        <p:spPr>
          <a:xfrm>
            <a:off x="535846" y="1825457"/>
            <a:ext cx="4497065" cy="523220"/>
          </a:xfrm>
          <a:prstGeom prst="rect">
            <a:avLst/>
          </a:prstGeom>
        </p:spPr>
        <p:txBody>
          <a:bodyPr wrap="none">
            <a:spAutoFit/>
          </a:bodyPr>
          <a:lstStyle/>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1. </a:t>
            </a:r>
            <a:r>
              <a:rPr lang="en-US" sz="2800" b="1" dirty="0" err="1">
                <a:solidFill>
                  <a:srgbClr val="000000"/>
                </a:solidFill>
                <a:latin typeface="Times New Roman" panose="02020603050405020304" pitchFamily="18" charset="0"/>
                <a:ea typeface="Calibri" panose="020F0502020204030204" pitchFamily="34" charset="0"/>
              </a:rPr>
              <a:t>Đọc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chú</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thích</a:t>
            </a:r>
            <a:endParaRPr lang="en-US" sz="2800" dirty="0">
              <a:effectLst/>
              <a:latin typeface="Times New Roman" panose="02020603050405020304" pitchFamily="18" charset="0"/>
              <a:ea typeface="Calibri" panose="020F0502020204030204" pitchFamily="34" charset="0"/>
            </a:endParaRPr>
          </a:p>
        </p:txBody>
      </p:sp>
      <p:sp>
        <p:nvSpPr>
          <p:cNvPr id="11" name="Rectangle 10"/>
          <p:cNvSpPr/>
          <p:nvPr/>
        </p:nvSpPr>
        <p:spPr>
          <a:xfrm>
            <a:off x="2160855" y="3335173"/>
            <a:ext cx="2455301" cy="2246769"/>
          </a:xfrm>
          <a:prstGeom prst="rect">
            <a:avLst/>
          </a:prstGeom>
        </p:spPr>
        <p:txBody>
          <a:bodyPr wrap="square">
            <a:spAutoFit/>
          </a:bodyPr>
          <a:lstStyle/>
          <a:p>
            <a:pPr marR="30480" algn="just">
              <a:spcAft>
                <a:spcPts val="1200"/>
              </a:spcAft>
            </a:pPr>
            <a:r>
              <a:rPr lang="vi-VN" sz="2800" dirty="0">
                <a:solidFill>
                  <a:srgbClr val="000000"/>
                </a:solidFill>
                <a:latin typeface="Times New Roman" panose="02020603050405020304" pitchFamily="18" charset="0"/>
                <a:ea typeface="Calibri" panose="020F0502020204030204" pitchFamily="34" charset="0"/>
              </a:rPr>
              <a:t>Đọc rõ ràng, rành mạch, </a:t>
            </a:r>
            <a:r>
              <a:rPr lang="en-US" sz="2800" dirty="0" err="1">
                <a:solidFill>
                  <a:srgbClr val="000000"/>
                </a:solidFill>
                <a:latin typeface="Times New Roman" panose="02020603050405020304" pitchFamily="18" charset="0"/>
                <a:ea typeface="Calibri" panose="020F0502020204030204" pitchFamily="34" charset="0"/>
              </a:rPr>
              <a:t>giọng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xúc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mẹ</a:t>
            </a:r>
            <a:endParaRPr lang="en-US" sz="2800" dirty="0">
              <a:effectLst/>
              <a:latin typeface="Times New Roman" panose="02020603050405020304" pitchFamily="18" charset="0"/>
              <a:ea typeface="Calibri" panose="020F0502020204030204" pitchFamily="34" charset="0"/>
            </a:endParaRPr>
          </a:p>
        </p:txBody>
      </p:sp>
      <p:sp>
        <p:nvSpPr>
          <p:cNvPr id="25" name="Oval 24"/>
          <p:cNvSpPr/>
          <p:nvPr/>
        </p:nvSpPr>
        <p:spPr>
          <a:xfrm>
            <a:off x="7952890" y="3166605"/>
            <a:ext cx="1909403" cy="1571625"/>
          </a:xfrm>
          <a:prstGeom prst="ellipse">
            <a:avLst/>
          </a:pr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khó</a:t>
            </a:r>
            <a:endParaRPr lang="en-US" sz="2800" b="1" dirty="0">
              <a:latin typeface="Times New Roman" panose="02020603050405020304" pitchFamily="18" charset="0"/>
              <a:cs typeface="Times New Roman" panose="02020603050405020304" pitchFamily="18" charset="0"/>
            </a:endParaRPr>
          </a:p>
        </p:txBody>
      </p:sp>
      <p:sp>
        <p:nvSpPr>
          <p:cNvPr id="26" name="Rectangle 25"/>
          <p:cNvSpPr/>
          <p:nvPr/>
        </p:nvSpPr>
        <p:spPr>
          <a:xfrm>
            <a:off x="7808055" y="1599851"/>
            <a:ext cx="2170495" cy="1046280"/>
          </a:xfrm>
          <a:prstGeom prst="rect">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a:solidFill>
                  <a:srgbClr val="000000"/>
                </a:solidFill>
                <a:latin typeface="Times New Roman" panose="02020603050405020304" pitchFamily="18" charset="0"/>
                <a:ea typeface="Times New Roman" panose="02020603050405020304" pitchFamily="18" charset="0"/>
              </a:rPr>
              <a:t>Nhịp sống trẻ</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5974475" y="3472141"/>
            <a:ext cx="1406178" cy="1046280"/>
          </a:xfrm>
          <a:prstGeom prst="rect">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000000"/>
                </a:solidFill>
                <a:latin typeface="Times New Roman" panose="02020603050405020304" pitchFamily="18" charset="0"/>
                <a:ea typeface="Times New Roman" panose="02020603050405020304" pitchFamily="18" charset="0"/>
              </a:rPr>
              <a:t>Chợ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Hàn</a:t>
            </a:r>
            <a:endParaRPr lang="en-US" sz="2800" dirty="0"/>
          </a:p>
        </p:txBody>
      </p:sp>
      <p:sp>
        <p:nvSpPr>
          <p:cNvPr id="29" name="Rectangle 28"/>
          <p:cNvSpPr/>
          <p:nvPr/>
        </p:nvSpPr>
        <p:spPr>
          <a:xfrm>
            <a:off x="7822343" y="5323065"/>
            <a:ext cx="2170495" cy="1046280"/>
          </a:xfrm>
          <a:prstGeom prst="rect">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Aft>
                <a:spcPts val="1200"/>
              </a:spcAft>
            </a:pPr>
            <a:r>
              <a:rPr lang="en-US" sz="2800" i="1" dirty="0" err="1">
                <a:solidFill>
                  <a:srgbClr val="000000"/>
                </a:solidFill>
                <a:latin typeface="Times New Roman" panose="02020603050405020304" pitchFamily="18" charset="0"/>
                <a:ea typeface="Calibri" panose="020F0502020204030204" pitchFamily="34" charset="0"/>
              </a:rPr>
              <a:t>Chợ</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Cồn</a:t>
            </a:r>
            <a:r>
              <a:rPr lang="en-US" sz="2800"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30" name="Rectangle 29"/>
          <p:cNvSpPr/>
          <p:nvPr/>
        </p:nvSpPr>
        <p:spPr>
          <a:xfrm>
            <a:off x="10394453" y="3398445"/>
            <a:ext cx="1406178" cy="1046280"/>
          </a:xfrm>
          <a:prstGeom prst="rect">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rgbClr val="000000"/>
                </a:solidFill>
                <a:latin typeface="Times New Roman" panose="02020603050405020304" pitchFamily="18" charset="0"/>
                <a:ea typeface="Times New Roman" panose="02020603050405020304" pitchFamily="18" charset="0"/>
              </a:rPr>
              <a:t>Hải Hòa</a:t>
            </a:r>
            <a:endParaRPr lang="en-US" sz="2800" dirty="0"/>
          </a:p>
        </p:txBody>
      </p:sp>
      <p:sp>
        <p:nvSpPr>
          <p:cNvPr id="31" name="Right Arrow 30"/>
          <p:cNvSpPr/>
          <p:nvPr/>
        </p:nvSpPr>
        <p:spPr>
          <a:xfrm>
            <a:off x="9951909" y="3496406"/>
            <a:ext cx="428256" cy="878934"/>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 Arrow 31"/>
          <p:cNvSpPr/>
          <p:nvPr/>
        </p:nvSpPr>
        <p:spPr>
          <a:xfrm>
            <a:off x="7430176" y="3592153"/>
            <a:ext cx="447386" cy="816645"/>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 Arrow 32"/>
          <p:cNvSpPr/>
          <p:nvPr/>
        </p:nvSpPr>
        <p:spPr>
          <a:xfrm>
            <a:off x="8481968" y="2678372"/>
            <a:ext cx="797961" cy="444495"/>
          </a:xfrm>
          <a:prstGeom prst="up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8540269" y="4793692"/>
            <a:ext cx="800741" cy="500797"/>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78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par>
                          <p:cTn id="58" fill="hold">
                            <p:stCondLst>
                              <p:cond delay="5000"/>
                            </p:stCondLst>
                            <p:childTnLst>
                              <p:par>
                                <p:cTn id="59" presetID="42" presetClass="entr" presetSubtype="0"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animBg="1"/>
      <p:bldP spid="26" grpId="0" animBg="1"/>
      <p:bldP spid="28" grpId="0" animBg="1"/>
      <p:bldP spid="29" grpId="0" animBg="1"/>
      <p:bldP spid="30" grpId="0" animBg="1"/>
      <p:bldP spid="31" grpId="0" animBg="1"/>
      <p:bldP spid="32" grpId="0" animBg="1"/>
      <p:bldP spid="33" grpId="0" animBg="1"/>
      <p:bldP spid="3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4042229" y="810582"/>
            <a:ext cx="40948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2.1.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VB</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0221" y="1359143"/>
            <a:ext cx="2983766" cy="523220"/>
          </a:xfrm>
          <a:prstGeom prst="rect">
            <a:avLst/>
          </a:prstGeom>
        </p:spPr>
        <p:txBody>
          <a:bodyPr wrap="none">
            <a:spAutoFit/>
          </a:bodyPr>
          <a:lstStyle/>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chung</a:t>
            </a:r>
            <a:endParaRPr lang="en-US" sz="2800" dirty="0">
              <a:effectLst/>
              <a:latin typeface="Times New Roman" panose="02020603050405020304" pitchFamily="18" charset="0"/>
              <a:ea typeface="Calibri" panose="020F0502020204030204" pitchFamily="34" charset="0"/>
            </a:endParaRPr>
          </a:p>
        </p:txBody>
      </p:sp>
      <p:sp>
        <p:nvSpPr>
          <p:cNvPr id="4" name="Rectangle 3"/>
          <p:cNvSpPr/>
          <p:nvPr/>
        </p:nvSpPr>
        <p:spPr>
          <a:xfrm>
            <a:off x="660400" y="1889138"/>
            <a:ext cx="10858500" cy="3293209"/>
          </a:xfrm>
          <a:prstGeom prst="rect">
            <a:avLst/>
          </a:prstGeom>
        </p:spPr>
        <p:txBody>
          <a:bodyPr wrap="square">
            <a:spAutoFit/>
          </a:bodyPr>
          <a:lstStyle/>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a. </a:t>
            </a:r>
            <a:r>
              <a:rPr lang="en-US" sz="2800" b="1" dirty="0" err="1">
                <a:solidFill>
                  <a:srgbClr val="000000"/>
                </a:solidFill>
                <a:latin typeface="Times New Roman" panose="02020603050405020304" pitchFamily="18" charset="0"/>
                <a:ea typeface="Calibri" panose="020F0502020204030204" pitchFamily="34" charset="0"/>
              </a:rPr>
              <a:t>Xuất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xứ</a:t>
            </a:r>
            <a:r>
              <a:rPr lang="en-US" sz="2800" b="1"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a:t>
            </a: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Thái Bá Dũng.</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en-US" sz="2800" dirty="0">
                <a:latin typeface="Times New Roman" panose="02020603050405020304" pitchFamily="18" charset="0"/>
                <a:ea typeface="Calibri" panose="020F0502020204030204" pitchFamily="34" charset="0"/>
              </a:rPr>
              <a:t>Theo </a:t>
            </a:r>
            <a:r>
              <a:rPr lang="en-US" sz="2800" dirty="0" err="1">
                <a:latin typeface="Times New Roman" panose="02020603050405020304" pitchFamily="18" charset="0"/>
                <a:ea typeface="Times New Roman" panose="02020603050405020304" pitchFamily="18" charset="0"/>
              </a:rPr>
              <a:t>Báo</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Tuổi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24/8/2019.</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b. </a:t>
            </a:r>
            <a:r>
              <a:rPr lang="en-US" sz="2800" b="1" dirty="0" err="1">
                <a:solidFill>
                  <a:srgbClr val="000000"/>
                </a:solidFill>
                <a:latin typeface="Times New Roman" panose="02020603050405020304" pitchFamily="18" charset="0"/>
                <a:ea typeface="Calibri" panose="020F0502020204030204" pitchFamily="34" charset="0"/>
              </a:rPr>
              <a:t>Thể</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loại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Văn</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bản</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thông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smtClean="0">
                <a:solidFill>
                  <a:srgbClr val="000000"/>
                </a:solidFill>
                <a:latin typeface="Times New Roman" panose="02020603050405020304" pitchFamily="18" charset="0"/>
                <a:ea typeface="Calibri" panose="020F0502020204030204" pitchFamily="34" charset="0"/>
              </a:rPr>
              <a:t>tin</a:t>
            </a:r>
            <a:endParaRPr lang="en-US" sz="2800" dirty="0" smtClean="0">
              <a:latin typeface="Times New Roman" panose="02020603050405020304" pitchFamily="18" charset="0"/>
              <a:ea typeface="Calibri" panose="020F0502020204030204" pitchFamily="34" charset="0"/>
            </a:endParaRPr>
          </a:p>
          <a:p>
            <a:pPr marR="30480" algn="just">
              <a:spcAft>
                <a:spcPts val="1200"/>
              </a:spcAft>
            </a:pP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Chủ</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a:t>
            </a: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Văn </a:t>
            </a:r>
            <a:r>
              <a:rPr lang="vi-VN" sz="2800" dirty="0" smtClean="0">
                <a:latin typeface="Times New Roman" panose="02020603050405020304" pitchFamily="18" charset="0"/>
                <a:ea typeface="Calibri" panose="020F0502020204030204" pitchFamily="34" charset="0"/>
              </a:rPr>
              <a:t>bản </a:t>
            </a:r>
            <a:r>
              <a:rPr lang="vi-VN" sz="2800" dirty="0">
                <a:latin typeface="Times New Roman" panose="02020603050405020304" pitchFamily="18" charset="0"/>
                <a:ea typeface="Calibri" panose="020F0502020204030204" pitchFamily="34" charset="0"/>
              </a:rPr>
              <a:t>nói về sự vượt lên khó kh</a:t>
            </a:r>
            <a:r>
              <a:rPr lang="en-US" sz="2800" dirty="0">
                <a:latin typeface="Times New Roman" panose="02020603050405020304" pitchFamily="18" charset="0"/>
                <a:ea typeface="Calibri" panose="020F0502020204030204" pitchFamily="34" charset="0"/>
              </a:rPr>
              <a:t>ă</a:t>
            </a:r>
            <a:r>
              <a:rPr lang="vi-VN" sz="2800" dirty="0">
                <a:latin typeface="Times New Roman" panose="02020603050405020304" pitchFamily="18" charset="0"/>
                <a:ea typeface="Calibri" panose="020F0502020204030204" pitchFamily="34" charset="0"/>
              </a:rPr>
              <a:t>n của mẹ con cô bé Lam Anh ở Thành phố Đà Nẵng.</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3306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4183518" y="781789"/>
            <a:ext cx="3812262" cy="523220"/>
          </a:xfrm>
          <a:prstGeom prst="rect">
            <a:avLst/>
          </a:prstGeom>
        </p:spPr>
        <p:txBody>
          <a:bodyPr wrap="none">
            <a:spAutoFit/>
          </a:bodyPr>
          <a:lstStyle/>
          <a:p>
            <a:pPr>
              <a:spcAft>
                <a:spcPts val="0"/>
              </a:spcAft>
              <a:tabLst>
                <a:tab pos="1386840" algn="l"/>
              </a:tabLst>
            </a:pPr>
            <a:r>
              <a:rPr lang="en-US" sz="2800" b="1" dirty="0">
                <a:solidFill>
                  <a:schemeClr val="bg1"/>
                </a:solidFill>
                <a:latin typeface="Times New Roman" panose="02020603050405020304" pitchFamily="18" charset="0"/>
                <a:ea typeface="MS Mincho"/>
              </a:rPr>
              <a:t>2.2 </a:t>
            </a:r>
            <a:r>
              <a:rPr lang="en-US" sz="2800" b="1" dirty="0" err="1">
                <a:solidFill>
                  <a:schemeClr val="bg1"/>
                </a:solidFill>
                <a:latin typeface="Times New Roman" panose="02020603050405020304" pitchFamily="18" charset="0"/>
                <a:ea typeface="MS Mincho"/>
              </a:rPr>
              <a:t>Suy</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ngẫm</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phản</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hồi</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518051" y="1243730"/>
            <a:ext cx="298376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Rectangle 6"/>
          <p:cNvSpPr/>
          <p:nvPr/>
        </p:nvSpPr>
        <p:spPr>
          <a:xfrm>
            <a:off x="401009" y="1845597"/>
            <a:ext cx="6925550" cy="523220"/>
          </a:xfrm>
          <a:prstGeom prst="rect">
            <a:avLst/>
          </a:prstGeom>
        </p:spPr>
        <p:txBody>
          <a:bodyPr wrap="none">
            <a:spAutoFit/>
          </a:bodyPr>
          <a:lstStyle/>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c.  </a:t>
            </a:r>
            <a:r>
              <a:rPr lang="en-US" sz="2800" b="1" dirty="0" err="1">
                <a:solidFill>
                  <a:srgbClr val="000000"/>
                </a:solidFill>
                <a:latin typeface="Times New Roman" panose="02020603050405020304" pitchFamily="18" charset="0"/>
                <a:ea typeface="Calibri" panose="020F0502020204030204" pitchFamily="34" charset="0"/>
              </a:rPr>
              <a:t>Bố</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cục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văn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Văn bản chia làm 3 phần  </a:t>
            </a:r>
            <a:endParaRPr lang="en-US" sz="2800" dirty="0">
              <a:effectLst/>
              <a:latin typeface="Times New Roman" panose="02020603050405020304" pitchFamily="18" charset="0"/>
              <a:ea typeface="Calibri" panose="020F0502020204030204" pitchFamily="34" charset="0"/>
            </a:endParaRPr>
          </a:p>
        </p:txBody>
      </p:sp>
      <p:sp>
        <p:nvSpPr>
          <p:cNvPr id="12" name="Rectangle 11"/>
          <p:cNvSpPr/>
          <p:nvPr/>
        </p:nvSpPr>
        <p:spPr>
          <a:xfrm>
            <a:off x="1074345" y="2497731"/>
            <a:ext cx="4011342" cy="1384995"/>
          </a:xfrm>
          <a:prstGeom prst="rect">
            <a:avLst/>
          </a:prstGeom>
        </p:spPr>
        <p:txBody>
          <a:bodyPr wrap="square">
            <a:spAutoFit/>
          </a:bodyPr>
          <a:lstStyle/>
          <a:p>
            <a:r>
              <a:rPr lang="vi-VN" sz="2800" b="1" dirty="0">
                <a:solidFill>
                  <a:srgbClr val="993300"/>
                </a:solidFill>
                <a:latin typeface="Times New Roman" panose="02020603050405020304" pitchFamily="18" charset="0"/>
                <a:ea typeface="Times New Roman" panose="02020603050405020304" pitchFamily="18" charset="0"/>
              </a:rPr>
              <a:t>Phần 1</a:t>
            </a:r>
            <a:r>
              <a:rPr lang="vi-VN" sz="2800" dirty="0">
                <a:solidFill>
                  <a:srgbClr val="000000"/>
                </a:solidFill>
                <a:latin typeface="Times New Roman" panose="02020603050405020304" pitchFamily="18" charset="0"/>
                <a:ea typeface="Times New Roman" panose="02020603050405020304" pitchFamily="18" charset="0"/>
              </a:rPr>
              <a:t>: Từ đầ</a:t>
            </a:r>
            <a:r>
              <a:rPr lang="en-US" sz="2800" dirty="0">
                <a:solidFill>
                  <a:srgbClr val="000000"/>
                </a:solidFill>
                <a:latin typeface="Times New Roman" panose="02020603050405020304" pitchFamily="18" charset="0"/>
                <a:ea typeface="Times New Roman" panose="02020603050405020304" pitchFamily="18" charset="0"/>
              </a:rPr>
              <a:t>u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suốt</a:t>
            </a:r>
            <a:r>
              <a:rPr lang="en-US" sz="2800" i="1" dirty="0">
                <a:solidFill>
                  <a:srgbClr val="000000"/>
                </a:solidFill>
                <a:latin typeface="Times New Roman" panose="02020603050405020304" pitchFamily="18" charset="0"/>
                <a:ea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rPr>
              <a:t>12 năm nay</a:t>
            </a:r>
            <a:r>
              <a:rPr lang="en-US" sz="2800" i="1" dirty="0">
                <a:solidFill>
                  <a:srgbClr val="000000"/>
                </a:solidFill>
                <a:latin typeface="Times New Roman" panose="02020603050405020304" pitchFamily="18" charset="0"/>
                <a:ea typeface="Times New Roman" panose="02020603050405020304" pitchFamily="18" charset="0"/>
              </a:rPr>
              <a:t>”</a:t>
            </a:r>
            <a:r>
              <a:rPr lang="vi-VN" sz="2800" i="1" dirty="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 Giới thiệu về mẹ con Lam Anh.</a:t>
            </a:r>
            <a:endParaRPr lang="en-US" sz="2800" dirty="0"/>
          </a:p>
        </p:txBody>
      </p:sp>
      <p:sp>
        <p:nvSpPr>
          <p:cNvPr id="13" name="Rectangle 12"/>
          <p:cNvSpPr/>
          <p:nvPr/>
        </p:nvSpPr>
        <p:spPr>
          <a:xfrm>
            <a:off x="5465997" y="4214272"/>
            <a:ext cx="4901932" cy="1938992"/>
          </a:xfrm>
          <a:prstGeom prst="rect">
            <a:avLst/>
          </a:prstGeom>
        </p:spPr>
        <p:txBody>
          <a:bodyPr wrap="square">
            <a:spAutoFit/>
          </a:bodyPr>
          <a:lstStyle/>
          <a:p>
            <a:pPr algn="just">
              <a:spcAft>
                <a:spcPts val="0"/>
              </a:spcAft>
            </a:pPr>
            <a:r>
              <a:rPr lang="vi-VN" sz="2400" b="1" dirty="0">
                <a:solidFill>
                  <a:srgbClr val="993300"/>
                </a:solidFill>
                <a:latin typeface="Times New Roman" panose="02020603050405020304" pitchFamily="18" charset="0"/>
                <a:ea typeface="Times New Roman" panose="02020603050405020304" pitchFamily="18" charset="0"/>
              </a:rPr>
              <a:t>Phần 2</a:t>
            </a:r>
            <a:r>
              <a:rPr lang="vi-VN" sz="2400" dirty="0">
                <a:solidFill>
                  <a:srgbClr val="000000"/>
                </a:solidFill>
                <a:latin typeface="Times New Roman" panose="02020603050405020304" pitchFamily="18" charset="0"/>
                <a:ea typeface="Times New Roman" panose="02020603050405020304" pitchFamily="18" charset="0"/>
              </a:rPr>
              <a:t>: Tiếp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vi-VN" sz="2400" i="1" dirty="0">
                <a:solidFill>
                  <a:srgbClr val="000000"/>
                </a:solidFill>
                <a:latin typeface="Times New Roman" panose="02020603050405020304" pitchFamily="18" charset="0"/>
                <a:ea typeface="Times New Roman" panose="02020603050405020304" pitchFamily="18" charset="0"/>
              </a:rPr>
              <a:t>thiếu thốn, khô khát</a:t>
            </a:r>
            <a:r>
              <a:rPr lang="en-US" sz="2400" dirty="0">
                <a:solidFill>
                  <a:srgbClr val="000000"/>
                </a:solidFill>
                <a:latin typeface="Times New Roman" panose="02020603050405020304" pitchFamily="18" charset="0"/>
                <a:ea typeface="Times New Roman" panose="02020603050405020304" pitchFamily="18" charset="0"/>
              </a:rPr>
              <a:t>”</a:t>
            </a:r>
            <a:r>
              <a:rPr lang="vi-VN" sz="2400" dirty="0">
                <a:solidFill>
                  <a:srgbClr val="000000"/>
                </a:solidFill>
                <a:latin typeface="Times New Roman" panose="02020603050405020304" pitchFamily="18" charset="0"/>
                <a:ea typeface="Times New Roman" panose="02020603050405020304" pitchFamily="18" charset="0"/>
              </a:rPr>
              <a:t>: Tâm sự của chị Thu Hà từ khi hai mẹ con vào Đà Nẵng sinh sống đến khi Lam Anh được tuyển thẳng vào đại học.</a:t>
            </a:r>
            <a:endParaRPr lang="en-US" sz="24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8344367" y="1718668"/>
            <a:ext cx="2733104" cy="1569660"/>
          </a:xfrm>
          <a:prstGeom prst="rect">
            <a:avLst/>
          </a:prstGeom>
        </p:spPr>
        <p:txBody>
          <a:bodyPr wrap="square">
            <a:spAutoFit/>
          </a:bodyPr>
          <a:lstStyle/>
          <a:p>
            <a:r>
              <a:rPr lang="en-US" sz="2400" b="1" dirty="0" err="1">
                <a:solidFill>
                  <a:srgbClr val="993300"/>
                </a:solidFill>
                <a:latin typeface="Times New Roman" panose="02020603050405020304" pitchFamily="18" charset="0"/>
                <a:ea typeface="Times New Roman" panose="02020603050405020304" pitchFamily="18" charset="0"/>
              </a:rPr>
              <a:t>Phần</a:t>
            </a:r>
            <a:r>
              <a:rPr lang="en-US" sz="2400" b="1" dirty="0">
                <a:solidFill>
                  <a:srgbClr val="993300"/>
                </a:solidFill>
                <a:latin typeface="Times New Roman" panose="02020603050405020304" pitchFamily="18" charset="0"/>
                <a:ea typeface="Times New Roman" panose="02020603050405020304" pitchFamily="18" charset="0"/>
              </a:rPr>
              <a:t> </a:t>
            </a:r>
            <a:r>
              <a:rPr lang="en-US" sz="2400" b="1" dirty="0" err="1">
                <a:solidFill>
                  <a:srgbClr val="993300"/>
                </a:solidFill>
                <a:latin typeface="Times New Roman" panose="02020603050405020304" pitchFamily="18" charset="0"/>
                <a:ea typeface="Times New Roman" panose="02020603050405020304" pitchFamily="18" charset="0"/>
              </a:rPr>
              <a:t>còn</a:t>
            </a:r>
            <a:r>
              <a:rPr lang="en-US" sz="2400" b="1" dirty="0">
                <a:solidFill>
                  <a:srgbClr val="993300"/>
                </a:solidFill>
                <a:latin typeface="Times New Roman" panose="02020603050405020304" pitchFamily="18" charset="0"/>
                <a:ea typeface="Times New Roman" panose="02020603050405020304" pitchFamily="18" charset="0"/>
              </a:rPr>
              <a:t> </a:t>
            </a:r>
            <a:r>
              <a:rPr lang="en-US" sz="2400" b="1" dirty="0" err="1">
                <a:solidFill>
                  <a:srgbClr val="9933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vươn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Lam </a:t>
            </a:r>
            <a:r>
              <a:rPr lang="en-US" sz="2400" dirty="0" err="1">
                <a:solidFill>
                  <a:srgbClr val="000000"/>
                </a:solidFill>
                <a:latin typeface="Times New Roman" panose="02020603050405020304" pitchFamily="18" charset="0"/>
                <a:ea typeface="Times New Roman" panose="02020603050405020304" pitchFamily="18" charset="0"/>
              </a:rPr>
              <a:t>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mẹ</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grpSp>
        <p:nvGrpSpPr>
          <p:cNvPr id="17" name="Group 16"/>
          <p:cNvGrpSpPr/>
          <p:nvPr/>
        </p:nvGrpSpPr>
        <p:grpSpPr>
          <a:xfrm>
            <a:off x="1148175" y="2497731"/>
            <a:ext cx="7122362" cy="2462811"/>
            <a:chOff x="1148175" y="2497731"/>
            <a:chExt cx="7122362" cy="2462811"/>
          </a:xfrm>
        </p:grpSpPr>
        <p:sp>
          <p:nvSpPr>
            <p:cNvPr id="25" name="Freeform 24"/>
            <p:cNvSpPr/>
            <p:nvPr/>
          </p:nvSpPr>
          <p:spPr>
            <a:xfrm>
              <a:off x="1148175" y="2497731"/>
              <a:ext cx="7122362" cy="2462811"/>
            </a:xfrm>
            <a:custGeom>
              <a:avLst/>
              <a:gdLst>
                <a:gd name="connsiteX0" fmla="*/ 7612328 w 7789541"/>
                <a:gd name="connsiteY0" fmla="*/ 0 h 2468711"/>
                <a:gd name="connsiteX1" fmla="*/ 7759812 w 7789541"/>
                <a:gd name="connsiteY1" fmla="*/ 14748 h 2468711"/>
                <a:gd name="connsiteX2" fmla="*/ 7789309 w 7789541"/>
                <a:gd name="connsiteY2" fmla="*/ 58993 h 2468711"/>
                <a:gd name="connsiteX3" fmla="*/ 7759812 w 7789541"/>
                <a:gd name="connsiteY3" fmla="*/ 206477 h 2468711"/>
                <a:gd name="connsiteX4" fmla="*/ 7730315 w 7789541"/>
                <a:gd name="connsiteY4" fmla="*/ 250722 h 2468711"/>
                <a:gd name="connsiteX5" fmla="*/ 7700818 w 7789541"/>
                <a:gd name="connsiteY5" fmla="*/ 339212 h 2468711"/>
                <a:gd name="connsiteX6" fmla="*/ 7656573 w 7789541"/>
                <a:gd name="connsiteY6" fmla="*/ 427703 h 2468711"/>
                <a:gd name="connsiteX7" fmla="*/ 7641825 w 7789541"/>
                <a:gd name="connsiteY7" fmla="*/ 840658 h 2468711"/>
                <a:gd name="connsiteX8" fmla="*/ 7627077 w 7789541"/>
                <a:gd name="connsiteY8" fmla="*/ 1017638 h 2468711"/>
                <a:gd name="connsiteX9" fmla="*/ 7597580 w 7789541"/>
                <a:gd name="connsiteY9" fmla="*/ 1106129 h 2468711"/>
                <a:gd name="connsiteX10" fmla="*/ 7538586 w 7789541"/>
                <a:gd name="connsiteY10" fmla="*/ 1061883 h 2468711"/>
                <a:gd name="connsiteX11" fmla="*/ 7509089 w 7789541"/>
                <a:gd name="connsiteY11" fmla="*/ 973393 h 2468711"/>
                <a:gd name="connsiteX12" fmla="*/ 7479593 w 7789541"/>
                <a:gd name="connsiteY12" fmla="*/ 914400 h 2468711"/>
                <a:gd name="connsiteX13" fmla="*/ 7435347 w 7789541"/>
                <a:gd name="connsiteY13" fmla="*/ 781664 h 2468711"/>
                <a:gd name="connsiteX14" fmla="*/ 7391102 w 7789541"/>
                <a:gd name="connsiteY14" fmla="*/ 752167 h 2468711"/>
                <a:gd name="connsiteX15" fmla="*/ 7110883 w 7789541"/>
                <a:gd name="connsiteY15" fmla="*/ 766916 h 2468711"/>
                <a:gd name="connsiteX16" fmla="*/ 7066638 w 7789541"/>
                <a:gd name="connsiteY16" fmla="*/ 781664 h 2468711"/>
                <a:gd name="connsiteX17" fmla="*/ 7022393 w 7789541"/>
                <a:gd name="connsiteY17" fmla="*/ 825909 h 2468711"/>
                <a:gd name="connsiteX18" fmla="*/ 6978147 w 7789541"/>
                <a:gd name="connsiteY18" fmla="*/ 855406 h 2468711"/>
                <a:gd name="connsiteX19" fmla="*/ 6948651 w 7789541"/>
                <a:gd name="connsiteY19" fmla="*/ 899651 h 2468711"/>
                <a:gd name="connsiteX20" fmla="*/ 6860160 w 7789541"/>
                <a:gd name="connsiteY20" fmla="*/ 958645 h 2468711"/>
                <a:gd name="connsiteX21" fmla="*/ 6771670 w 7789541"/>
                <a:gd name="connsiteY21" fmla="*/ 1017638 h 2468711"/>
                <a:gd name="connsiteX22" fmla="*/ 6712677 w 7789541"/>
                <a:gd name="connsiteY22" fmla="*/ 1061883 h 2468711"/>
                <a:gd name="connsiteX23" fmla="*/ 6683180 w 7789541"/>
                <a:gd name="connsiteY23" fmla="*/ 1106129 h 2468711"/>
                <a:gd name="connsiteX24" fmla="*/ 6638935 w 7789541"/>
                <a:gd name="connsiteY24" fmla="*/ 1120877 h 2468711"/>
                <a:gd name="connsiteX25" fmla="*/ 6594689 w 7789541"/>
                <a:gd name="connsiteY25" fmla="*/ 1150374 h 2468711"/>
                <a:gd name="connsiteX26" fmla="*/ 6432457 w 7789541"/>
                <a:gd name="connsiteY26" fmla="*/ 1224116 h 2468711"/>
                <a:gd name="connsiteX27" fmla="*/ 6343967 w 7789541"/>
                <a:gd name="connsiteY27" fmla="*/ 1253612 h 2468711"/>
                <a:gd name="connsiteX28" fmla="*/ 6299722 w 7789541"/>
                <a:gd name="connsiteY28" fmla="*/ 1268361 h 2468711"/>
                <a:gd name="connsiteX29" fmla="*/ 6211231 w 7789541"/>
                <a:gd name="connsiteY29" fmla="*/ 1297858 h 2468711"/>
                <a:gd name="connsiteX30" fmla="*/ 6137489 w 7789541"/>
                <a:gd name="connsiteY30" fmla="*/ 1327354 h 2468711"/>
                <a:gd name="connsiteX31" fmla="*/ 6063747 w 7789541"/>
                <a:gd name="connsiteY31" fmla="*/ 1342103 h 2468711"/>
                <a:gd name="connsiteX32" fmla="*/ 6019502 w 7789541"/>
                <a:gd name="connsiteY32" fmla="*/ 1356851 h 2468711"/>
                <a:gd name="connsiteX33" fmla="*/ 5960509 w 7789541"/>
                <a:gd name="connsiteY33" fmla="*/ 1386348 h 2468711"/>
                <a:gd name="connsiteX34" fmla="*/ 5857270 w 7789541"/>
                <a:gd name="connsiteY34" fmla="*/ 1401096 h 2468711"/>
                <a:gd name="connsiteX35" fmla="*/ 5798277 w 7789541"/>
                <a:gd name="connsiteY35" fmla="*/ 1415845 h 2468711"/>
                <a:gd name="connsiteX36" fmla="*/ 5695038 w 7789541"/>
                <a:gd name="connsiteY36" fmla="*/ 1430593 h 2468711"/>
                <a:gd name="connsiteX37" fmla="*/ 5547554 w 7789541"/>
                <a:gd name="connsiteY37" fmla="*/ 1474838 h 2468711"/>
                <a:gd name="connsiteX38" fmla="*/ 5370573 w 7789541"/>
                <a:gd name="connsiteY38" fmla="*/ 1504335 h 2468711"/>
                <a:gd name="connsiteX39" fmla="*/ 5282083 w 7789541"/>
                <a:gd name="connsiteY39" fmla="*/ 1533832 h 2468711"/>
                <a:gd name="connsiteX40" fmla="*/ 5237838 w 7789541"/>
                <a:gd name="connsiteY40" fmla="*/ 1548580 h 2468711"/>
                <a:gd name="connsiteX41" fmla="*/ 5105102 w 7789541"/>
                <a:gd name="connsiteY41" fmla="*/ 1578077 h 2468711"/>
                <a:gd name="connsiteX42" fmla="*/ 5046109 w 7789541"/>
                <a:gd name="connsiteY42" fmla="*/ 1607574 h 2468711"/>
                <a:gd name="connsiteX43" fmla="*/ 5001864 w 7789541"/>
                <a:gd name="connsiteY43" fmla="*/ 1637071 h 2468711"/>
                <a:gd name="connsiteX44" fmla="*/ 4883877 w 7789541"/>
                <a:gd name="connsiteY44" fmla="*/ 1666567 h 2468711"/>
                <a:gd name="connsiteX45" fmla="*/ 4839631 w 7789541"/>
                <a:gd name="connsiteY45" fmla="*/ 1681316 h 2468711"/>
                <a:gd name="connsiteX46" fmla="*/ 4500418 w 7789541"/>
                <a:gd name="connsiteY46" fmla="*/ 1725561 h 2468711"/>
                <a:gd name="connsiteX47" fmla="*/ 4352935 w 7789541"/>
                <a:gd name="connsiteY47" fmla="*/ 1755058 h 2468711"/>
                <a:gd name="connsiteX48" fmla="*/ 4234947 w 7789541"/>
                <a:gd name="connsiteY48" fmla="*/ 1799303 h 2468711"/>
                <a:gd name="connsiteX49" fmla="*/ 4013722 w 7789541"/>
                <a:gd name="connsiteY49" fmla="*/ 1814051 h 2468711"/>
                <a:gd name="connsiteX50" fmla="*/ 3423786 w 7789541"/>
                <a:gd name="connsiteY50" fmla="*/ 1828800 h 2468711"/>
                <a:gd name="connsiteX51" fmla="*/ 2184922 w 7789541"/>
                <a:gd name="connsiteY51" fmla="*/ 1873045 h 2468711"/>
                <a:gd name="connsiteX52" fmla="*/ 1948947 w 7789541"/>
                <a:gd name="connsiteY52" fmla="*/ 1917290 h 2468711"/>
                <a:gd name="connsiteX53" fmla="*/ 1771967 w 7789541"/>
                <a:gd name="connsiteY53" fmla="*/ 1946787 h 2468711"/>
                <a:gd name="connsiteX54" fmla="*/ 1727722 w 7789541"/>
                <a:gd name="connsiteY54" fmla="*/ 1961535 h 2468711"/>
                <a:gd name="connsiteX55" fmla="*/ 1580238 w 7789541"/>
                <a:gd name="connsiteY55" fmla="*/ 2020529 h 2468711"/>
                <a:gd name="connsiteX56" fmla="*/ 1462251 w 7789541"/>
                <a:gd name="connsiteY56" fmla="*/ 2064774 h 2468711"/>
                <a:gd name="connsiteX57" fmla="*/ 1359012 w 7789541"/>
                <a:gd name="connsiteY57" fmla="*/ 2109019 h 2468711"/>
                <a:gd name="connsiteX58" fmla="*/ 1314767 w 7789541"/>
                <a:gd name="connsiteY58" fmla="*/ 2138516 h 2468711"/>
                <a:gd name="connsiteX59" fmla="*/ 1226277 w 7789541"/>
                <a:gd name="connsiteY59" fmla="*/ 2168012 h 2468711"/>
                <a:gd name="connsiteX60" fmla="*/ 1093541 w 7789541"/>
                <a:gd name="connsiteY60" fmla="*/ 2227006 h 2468711"/>
                <a:gd name="connsiteX61" fmla="*/ 1005051 w 7789541"/>
                <a:gd name="connsiteY61" fmla="*/ 2256503 h 2468711"/>
                <a:gd name="connsiteX62" fmla="*/ 960806 w 7789541"/>
                <a:gd name="connsiteY62" fmla="*/ 2271251 h 2468711"/>
                <a:gd name="connsiteX63" fmla="*/ 503606 w 7789541"/>
                <a:gd name="connsiteY63" fmla="*/ 2300748 h 2468711"/>
                <a:gd name="connsiteX64" fmla="*/ 134896 w 7789541"/>
                <a:gd name="connsiteY64" fmla="*/ 2330245 h 2468711"/>
                <a:gd name="connsiteX65" fmla="*/ 105399 w 7789541"/>
                <a:gd name="connsiteY65" fmla="*/ 2374490 h 2468711"/>
                <a:gd name="connsiteX66" fmla="*/ 90651 w 7789541"/>
                <a:gd name="connsiteY66" fmla="*/ 2462980 h 2468711"/>
                <a:gd name="connsiteX67" fmla="*/ 75902 w 7789541"/>
                <a:gd name="connsiteY67" fmla="*/ 2256503 h 2468711"/>
                <a:gd name="connsiteX68" fmla="*/ 46406 w 7789541"/>
                <a:gd name="connsiteY68" fmla="*/ 2035277 h 2468711"/>
                <a:gd name="connsiteX69" fmla="*/ 61154 w 7789541"/>
                <a:gd name="connsiteY69" fmla="*/ 1902541 h 2468711"/>
                <a:gd name="connsiteX70" fmla="*/ 61154 w 7789541"/>
                <a:gd name="connsiteY70" fmla="*/ 1622322 h 2468711"/>
                <a:gd name="connsiteX71" fmla="*/ 31657 w 7789541"/>
                <a:gd name="connsiteY71" fmla="*/ 1563329 h 2468711"/>
                <a:gd name="connsiteX72" fmla="*/ 0 w 7789541"/>
                <a:gd name="connsiteY72" fmla="*/ 1541643 h 2468711"/>
                <a:gd name="connsiteX73" fmla="*/ 75902 w 7789541"/>
                <a:gd name="connsiteY73" fmla="*/ 1563329 h 2468711"/>
                <a:gd name="connsiteX74" fmla="*/ 208638 w 7789541"/>
                <a:gd name="connsiteY74" fmla="*/ 1607574 h 2468711"/>
                <a:gd name="connsiteX75" fmla="*/ 267631 w 7789541"/>
                <a:gd name="connsiteY75" fmla="*/ 1637071 h 2468711"/>
                <a:gd name="connsiteX76" fmla="*/ 577347 w 7789541"/>
                <a:gd name="connsiteY76" fmla="*/ 1666567 h 2468711"/>
                <a:gd name="connsiteX77" fmla="*/ 1521244 w 7789541"/>
                <a:gd name="connsiteY77" fmla="*/ 1696064 h 2468711"/>
                <a:gd name="connsiteX78" fmla="*/ 1742470 w 7789541"/>
                <a:gd name="connsiteY78" fmla="*/ 1681316 h 2468711"/>
                <a:gd name="connsiteX79" fmla="*/ 1816212 w 7789541"/>
                <a:gd name="connsiteY79" fmla="*/ 1666567 h 2468711"/>
                <a:gd name="connsiteX80" fmla="*/ 1875206 w 7789541"/>
                <a:gd name="connsiteY80" fmla="*/ 1651819 h 2468711"/>
                <a:gd name="connsiteX81" fmla="*/ 2509386 w 7789541"/>
                <a:gd name="connsiteY81" fmla="*/ 1622322 h 2468711"/>
                <a:gd name="connsiteX82" fmla="*/ 2612625 w 7789541"/>
                <a:gd name="connsiteY82" fmla="*/ 1592825 h 2468711"/>
                <a:gd name="connsiteX83" fmla="*/ 4338186 w 7789541"/>
                <a:gd name="connsiteY83" fmla="*/ 1548580 h 2468711"/>
                <a:gd name="connsiteX84" fmla="*/ 4456173 w 7789541"/>
                <a:gd name="connsiteY84" fmla="*/ 1504335 h 2468711"/>
                <a:gd name="connsiteX85" fmla="*/ 4588909 w 7789541"/>
                <a:gd name="connsiteY85" fmla="*/ 1474838 h 2468711"/>
                <a:gd name="connsiteX86" fmla="*/ 4765889 w 7789541"/>
                <a:gd name="connsiteY86" fmla="*/ 1401096 h 2468711"/>
                <a:gd name="connsiteX87" fmla="*/ 4810135 w 7789541"/>
                <a:gd name="connsiteY87" fmla="*/ 1386348 h 2468711"/>
                <a:gd name="connsiteX88" fmla="*/ 4854380 w 7789541"/>
                <a:gd name="connsiteY88" fmla="*/ 1371600 h 2468711"/>
                <a:gd name="connsiteX89" fmla="*/ 4913373 w 7789541"/>
                <a:gd name="connsiteY89" fmla="*/ 1356851 h 2468711"/>
                <a:gd name="connsiteX90" fmla="*/ 4987115 w 7789541"/>
                <a:gd name="connsiteY90" fmla="*/ 1342103 h 2468711"/>
                <a:gd name="connsiteX91" fmla="*/ 5031360 w 7789541"/>
                <a:gd name="connsiteY91" fmla="*/ 1327354 h 2468711"/>
                <a:gd name="connsiteX92" fmla="*/ 5178844 w 7789541"/>
                <a:gd name="connsiteY92" fmla="*/ 1297858 h 2468711"/>
                <a:gd name="connsiteX93" fmla="*/ 5237838 w 7789541"/>
                <a:gd name="connsiteY93" fmla="*/ 1283109 h 2468711"/>
                <a:gd name="connsiteX94" fmla="*/ 5282083 w 7789541"/>
                <a:gd name="connsiteY94" fmla="*/ 1253612 h 2468711"/>
                <a:gd name="connsiteX95" fmla="*/ 5326328 w 7789541"/>
                <a:gd name="connsiteY95" fmla="*/ 1209367 h 2468711"/>
                <a:gd name="connsiteX96" fmla="*/ 5473812 w 7789541"/>
                <a:gd name="connsiteY96" fmla="*/ 1179871 h 2468711"/>
                <a:gd name="connsiteX97" fmla="*/ 5532806 w 7789541"/>
                <a:gd name="connsiteY97" fmla="*/ 1150374 h 2468711"/>
                <a:gd name="connsiteX98" fmla="*/ 5650793 w 7789541"/>
                <a:gd name="connsiteY98" fmla="*/ 1120877 h 2468711"/>
                <a:gd name="connsiteX99" fmla="*/ 5709786 w 7789541"/>
                <a:gd name="connsiteY99" fmla="*/ 1091380 h 2468711"/>
                <a:gd name="connsiteX100" fmla="*/ 5768780 w 7789541"/>
                <a:gd name="connsiteY100" fmla="*/ 1047135 h 2468711"/>
                <a:gd name="connsiteX101" fmla="*/ 5857270 w 7789541"/>
                <a:gd name="connsiteY101" fmla="*/ 1032387 h 2468711"/>
                <a:gd name="connsiteX102" fmla="*/ 6166986 w 7789541"/>
                <a:gd name="connsiteY102" fmla="*/ 929148 h 2468711"/>
                <a:gd name="connsiteX103" fmla="*/ 6284973 w 7789541"/>
                <a:gd name="connsiteY103" fmla="*/ 840658 h 2468711"/>
                <a:gd name="connsiteX104" fmla="*/ 6402960 w 7789541"/>
                <a:gd name="connsiteY104" fmla="*/ 781664 h 2468711"/>
                <a:gd name="connsiteX105" fmla="*/ 6520947 w 7789541"/>
                <a:gd name="connsiteY105" fmla="*/ 693174 h 2468711"/>
                <a:gd name="connsiteX106" fmla="*/ 6565193 w 7789541"/>
                <a:gd name="connsiteY106" fmla="*/ 663677 h 2468711"/>
                <a:gd name="connsiteX107" fmla="*/ 6638935 w 7789541"/>
                <a:gd name="connsiteY107" fmla="*/ 634180 h 2468711"/>
                <a:gd name="connsiteX108" fmla="*/ 6683180 w 7789541"/>
                <a:gd name="connsiteY108" fmla="*/ 589935 h 2468711"/>
                <a:gd name="connsiteX109" fmla="*/ 6801167 w 7789541"/>
                <a:gd name="connsiteY109" fmla="*/ 516193 h 2468711"/>
                <a:gd name="connsiteX110" fmla="*/ 6948651 w 7789541"/>
                <a:gd name="connsiteY110" fmla="*/ 427703 h 2468711"/>
                <a:gd name="connsiteX111" fmla="*/ 6992896 w 7789541"/>
                <a:gd name="connsiteY111" fmla="*/ 368709 h 2468711"/>
                <a:gd name="connsiteX112" fmla="*/ 7081386 w 7789541"/>
                <a:gd name="connsiteY112" fmla="*/ 280219 h 2468711"/>
                <a:gd name="connsiteX113" fmla="*/ 7037141 w 7789541"/>
                <a:gd name="connsiteY113" fmla="*/ 265471 h 2468711"/>
                <a:gd name="connsiteX114" fmla="*/ 6860160 w 7789541"/>
                <a:gd name="connsiteY114" fmla="*/ 294967 h 2468711"/>
                <a:gd name="connsiteX115" fmla="*/ 6815915 w 7789541"/>
                <a:gd name="connsiteY115" fmla="*/ 309716 h 2468711"/>
                <a:gd name="connsiteX116" fmla="*/ 6742173 w 7789541"/>
                <a:gd name="connsiteY116" fmla="*/ 324464 h 2468711"/>
                <a:gd name="connsiteX117" fmla="*/ 6447206 w 7789541"/>
                <a:gd name="connsiteY117" fmla="*/ 309716 h 2468711"/>
                <a:gd name="connsiteX118" fmla="*/ 6461954 w 7789541"/>
                <a:gd name="connsiteY118" fmla="*/ 250722 h 2468711"/>
                <a:gd name="connsiteX119" fmla="*/ 6550444 w 7789541"/>
                <a:gd name="connsiteY119" fmla="*/ 221225 h 2468711"/>
                <a:gd name="connsiteX120" fmla="*/ 6712677 w 7789541"/>
                <a:gd name="connsiteY120" fmla="*/ 191729 h 2468711"/>
                <a:gd name="connsiteX121" fmla="*/ 7022393 w 7789541"/>
                <a:gd name="connsiteY121" fmla="*/ 117987 h 2468711"/>
                <a:gd name="connsiteX122" fmla="*/ 7361606 w 7789541"/>
                <a:gd name="connsiteY122" fmla="*/ 58993 h 2468711"/>
                <a:gd name="connsiteX123" fmla="*/ 7509089 w 7789541"/>
                <a:gd name="connsiteY123" fmla="*/ 14748 h 2468711"/>
                <a:gd name="connsiteX124" fmla="*/ 7612328 w 7789541"/>
                <a:gd name="connsiteY124" fmla="*/ 0 h 246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7789541" h="2468711">
                  <a:moveTo>
                    <a:pt x="7612328" y="0"/>
                  </a:moveTo>
                  <a:cubicBezTo>
                    <a:pt x="7661489" y="4916"/>
                    <a:pt x="7712941" y="-876"/>
                    <a:pt x="7759812" y="14748"/>
                  </a:cubicBezTo>
                  <a:cubicBezTo>
                    <a:pt x="7776628" y="20353"/>
                    <a:pt x="7787545" y="41356"/>
                    <a:pt x="7789309" y="58993"/>
                  </a:cubicBezTo>
                  <a:cubicBezTo>
                    <a:pt x="7791573" y="81636"/>
                    <a:pt x="7776961" y="172179"/>
                    <a:pt x="7759812" y="206477"/>
                  </a:cubicBezTo>
                  <a:cubicBezTo>
                    <a:pt x="7751885" y="222331"/>
                    <a:pt x="7740147" y="235974"/>
                    <a:pt x="7730315" y="250722"/>
                  </a:cubicBezTo>
                  <a:cubicBezTo>
                    <a:pt x="7720483" y="280219"/>
                    <a:pt x="7718064" y="313341"/>
                    <a:pt x="7700818" y="339212"/>
                  </a:cubicBezTo>
                  <a:cubicBezTo>
                    <a:pt x="7662699" y="396393"/>
                    <a:pt x="7676928" y="366642"/>
                    <a:pt x="7656573" y="427703"/>
                  </a:cubicBezTo>
                  <a:cubicBezTo>
                    <a:pt x="7651657" y="565355"/>
                    <a:pt x="7648703" y="703090"/>
                    <a:pt x="7641825" y="840658"/>
                  </a:cubicBezTo>
                  <a:cubicBezTo>
                    <a:pt x="7638869" y="899782"/>
                    <a:pt x="7636809" y="959246"/>
                    <a:pt x="7627077" y="1017638"/>
                  </a:cubicBezTo>
                  <a:cubicBezTo>
                    <a:pt x="7621965" y="1048308"/>
                    <a:pt x="7597580" y="1106129"/>
                    <a:pt x="7597580" y="1106129"/>
                  </a:cubicBezTo>
                  <a:cubicBezTo>
                    <a:pt x="7577915" y="1091380"/>
                    <a:pt x="7552221" y="1082336"/>
                    <a:pt x="7538586" y="1061883"/>
                  </a:cubicBezTo>
                  <a:cubicBezTo>
                    <a:pt x="7521339" y="1036013"/>
                    <a:pt x="7522994" y="1001203"/>
                    <a:pt x="7509089" y="973393"/>
                  </a:cubicBezTo>
                  <a:lnTo>
                    <a:pt x="7479593" y="914400"/>
                  </a:lnTo>
                  <a:cubicBezTo>
                    <a:pt x="7470304" y="867956"/>
                    <a:pt x="7467484" y="820229"/>
                    <a:pt x="7435347" y="781664"/>
                  </a:cubicBezTo>
                  <a:cubicBezTo>
                    <a:pt x="7424000" y="768047"/>
                    <a:pt x="7405850" y="761999"/>
                    <a:pt x="7391102" y="752167"/>
                  </a:cubicBezTo>
                  <a:cubicBezTo>
                    <a:pt x="7297696" y="757083"/>
                    <a:pt x="7204034" y="758448"/>
                    <a:pt x="7110883" y="766916"/>
                  </a:cubicBezTo>
                  <a:cubicBezTo>
                    <a:pt x="7095401" y="768323"/>
                    <a:pt x="7079573" y="773041"/>
                    <a:pt x="7066638" y="781664"/>
                  </a:cubicBezTo>
                  <a:cubicBezTo>
                    <a:pt x="7049284" y="793233"/>
                    <a:pt x="7038416" y="812557"/>
                    <a:pt x="7022393" y="825909"/>
                  </a:cubicBezTo>
                  <a:cubicBezTo>
                    <a:pt x="7008776" y="837257"/>
                    <a:pt x="6992896" y="845574"/>
                    <a:pt x="6978147" y="855406"/>
                  </a:cubicBezTo>
                  <a:cubicBezTo>
                    <a:pt x="6968315" y="870154"/>
                    <a:pt x="6961991" y="887979"/>
                    <a:pt x="6948651" y="899651"/>
                  </a:cubicBezTo>
                  <a:cubicBezTo>
                    <a:pt x="6921971" y="922996"/>
                    <a:pt x="6889657" y="938980"/>
                    <a:pt x="6860160" y="958645"/>
                  </a:cubicBezTo>
                  <a:cubicBezTo>
                    <a:pt x="6860143" y="958656"/>
                    <a:pt x="6771686" y="1017626"/>
                    <a:pt x="6771670" y="1017638"/>
                  </a:cubicBezTo>
                  <a:lnTo>
                    <a:pt x="6712677" y="1061883"/>
                  </a:lnTo>
                  <a:cubicBezTo>
                    <a:pt x="6702845" y="1076632"/>
                    <a:pt x="6697021" y="1095056"/>
                    <a:pt x="6683180" y="1106129"/>
                  </a:cubicBezTo>
                  <a:cubicBezTo>
                    <a:pt x="6671041" y="1115841"/>
                    <a:pt x="6652840" y="1113925"/>
                    <a:pt x="6638935" y="1120877"/>
                  </a:cubicBezTo>
                  <a:cubicBezTo>
                    <a:pt x="6623081" y="1128804"/>
                    <a:pt x="6610543" y="1142447"/>
                    <a:pt x="6594689" y="1150374"/>
                  </a:cubicBezTo>
                  <a:cubicBezTo>
                    <a:pt x="6541558" y="1176939"/>
                    <a:pt x="6487385" y="1201499"/>
                    <a:pt x="6432457" y="1224116"/>
                  </a:cubicBezTo>
                  <a:cubicBezTo>
                    <a:pt x="6403707" y="1235954"/>
                    <a:pt x="6373464" y="1243780"/>
                    <a:pt x="6343967" y="1253612"/>
                  </a:cubicBezTo>
                  <a:lnTo>
                    <a:pt x="6299722" y="1268361"/>
                  </a:lnTo>
                  <a:cubicBezTo>
                    <a:pt x="6299708" y="1268366"/>
                    <a:pt x="6211244" y="1297853"/>
                    <a:pt x="6211231" y="1297858"/>
                  </a:cubicBezTo>
                  <a:cubicBezTo>
                    <a:pt x="6186650" y="1307690"/>
                    <a:pt x="6162847" y="1319747"/>
                    <a:pt x="6137489" y="1327354"/>
                  </a:cubicBezTo>
                  <a:cubicBezTo>
                    <a:pt x="6113479" y="1334557"/>
                    <a:pt x="6088066" y="1336023"/>
                    <a:pt x="6063747" y="1342103"/>
                  </a:cubicBezTo>
                  <a:cubicBezTo>
                    <a:pt x="6048665" y="1345874"/>
                    <a:pt x="6033791" y="1350727"/>
                    <a:pt x="6019502" y="1356851"/>
                  </a:cubicBezTo>
                  <a:cubicBezTo>
                    <a:pt x="5999294" y="1365512"/>
                    <a:pt x="5981720" y="1380563"/>
                    <a:pt x="5960509" y="1386348"/>
                  </a:cubicBezTo>
                  <a:cubicBezTo>
                    <a:pt x="5926972" y="1395495"/>
                    <a:pt x="5891472" y="1394877"/>
                    <a:pt x="5857270" y="1401096"/>
                  </a:cubicBezTo>
                  <a:cubicBezTo>
                    <a:pt x="5837327" y="1404722"/>
                    <a:pt x="5818220" y="1412219"/>
                    <a:pt x="5798277" y="1415845"/>
                  </a:cubicBezTo>
                  <a:cubicBezTo>
                    <a:pt x="5764075" y="1422064"/>
                    <a:pt x="5729451" y="1425677"/>
                    <a:pt x="5695038" y="1430593"/>
                  </a:cubicBezTo>
                  <a:cubicBezTo>
                    <a:pt x="5609103" y="1464967"/>
                    <a:pt x="5636763" y="1459095"/>
                    <a:pt x="5547554" y="1474838"/>
                  </a:cubicBezTo>
                  <a:lnTo>
                    <a:pt x="5370573" y="1504335"/>
                  </a:lnTo>
                  <a:lnTo>
                    <a:pt x="5282083" y="1533832"/>
                  </a:lnTo>
                  <a:cubicBezTo>
                    <a:pt x="5267335" y="1538748"/>
                    <a:pt x="5252920" y="1544809"/>
                    <a:pt x="5237838" y="1548580"/>
                  </a:cubicBezTo>
                  <a:cubicBezTo>
                    <a:pt x="5154525" y="1569409"/>
                    <a:pt x="5198720" y="1559354"/>
                    <a:pt x="5105102" y="1578077"/>
                  </a:cubicBezTo>
                  <a:cubicBezTo>
                    <a:pt x="5085438" y="1587909"/>
                    <a:pt x="5065198" y="1596666"/>
                    <a:pt x="5046109" y="1607574"/>
                  </a:cubicBezTo>
                  <a:cubicBezTo>
                    <a:pt x="5030719" y="1616368"/>
                    <a:pt x="5018522" y="1631014"/>
                    <a:pt x="5001864" y="1637071"/>
                  </a:cubicBezTo>
                  <a:cubicBezTo>
                    <a:pt x="4963765" y="1650925"/>
                    <a:pt x="4922336" y="1653747"/>
                    <a:pt x="4883877" y="1666567"/>
                  </a:cubicBezTo>
                  <a:cubicBezTo>
                    <a:pt x="4869128" y="1671483"/>
                    <a:pt x="4854713" y="1677545"/>
                    <a:pt x="4839631" y="1681316"/>
                  </a:cubicBezTo>
                  <a:cubicBezTo>
                    <a:pt x="4729523" y="1708843"/>
                    <a:pt x="4609874" y="1709924"/>
                    <a:pt x="4500418" y="1725561"/>
                  </a:cubicBezTo>
                  <a:cubicBezTo>
                    <a:pt x="4450787" y="1732651"/>
                    <a:pt x="4399878" y="1737455"/>
                    <a:pt x="4352935" y="1755058"/>
                  </a:cubicBezTo>
                  <a:cubicBezTo>
                    <a:pt x="4313606" y="1769806"/>
                    <a:pt x="4276330" y="1792106"/>
                    <a:pt x="4234947" y="1799303"/>
                  </a:cubicBezTo>
                  <a:cubicBezTo>
                    <a:pt x="4162135" y="1811966"/>
                    <a:pt x="4087579" y="1811365"/>
                    <a:pt x="4013722" y="1814051"/>
                  </a:cubicBezTo>
                  <a:cubicBezTo>
                    <a:pt x="3817145" y="1821199"/>
                    <a:pt x="3620403" y="1822842"/>
                    <a:pt x="3423786" y="1828800"/>
                  </a:cubicBezTo>
                  <a:lnTo>
                    <a:pt x="2184922" y="1873045"/>
                  </a:lnTo>
                  <a:lnTo>
                    <a:pt x="1948947" y="1917290"/>
                  </a:lnTo>
                  <a:cubicBezTo>
                    <a:pt x="1866874" y="1931564"/>
                    <a:pt x="1846639" y="1928119"/>
                    <a:pt x="1771967" y="1946787"/>
                  </a:cubicBezTo>
                  <a:cubicBezTo>
                    <a:pt x="1756885" y="1950558"/>
                    <a:pt x="1742232" y="1955954"/>
                    <a:pt x="1727722" y="1961535"/>
                  </a:cubicBezTo>
                  <a:cubicBezTo>
                    <a:pt x="1678303" y="1980542"/>
                    <a:pt x="1629586" y="2001338"/>
                    <a:pt x="1580238" y="2020529"/>
                  </a:cubicBezTo>
                  <a:cubicBezTo>
                    <a:pt x="1541091" y="2035753"/>
                    <a:pt x="1497200" y="2041475"/>
                    <a:pt x="1462251" y="2064774"/>
                  </a:cubicBezTo>
                  <a:cubicBezTo>
                    <a:pt x="1401141" y="2105515"/>
                    <a:pt x="1435202" y="2089972"/>
                    <a:pt x="1359012" y="2109019"/>
                  </a:cubicBezTo>
                  <a:cubicBezTo>
                    <a:pt x="1344264" y="2118851"/>
                    <a:pt x="1330965" y="2131317"/>
                    <a:pt x="1314767" y="2138516"/>
                  </a:cubicBezTo>
                  <a:cubicBezTo>
                    <a:pt x="1286355" y="2151144"/>
                    <a:pt x="1226277" y="2168012"/>
                    <a:pt x="1226277" y="2168012"/>
                  </a:cubicBezTo>
                  <a:cubicBezTo>
                    <a:pt x="1156161" y="2214755"/>
                    <a:pt x="1198846" y="2191904"/>
                    <a:pt x="1093541" y="2227006"/>
                  </a:cubicBezTo>
                  <a:lnTo>
                    <a:pt x="1005051" y="2256503"/>
                  </a:lnTo>
                  <a:cubicBezTo>
                    <a:pt x="990303" y="2261419"/>
                    <a:pt x="976320" y="2270250"/>
                    <a:pt x="960806" y="2271251"/>
                  </a:cubicBezTo>
                  <a:lnTo>
                    <a:pt x="503606" y="2300748"/>
                  </a:lnTo>
                  <a:lnTo>
                    <a:pt x="134896" y="2330245"/>
                  </a:lnTo>
                  <a:cubicBezTo>
                    <a:pt x="125064" y="2344993"/>
                    <a:pt x="111004" y="2357674"/>
                    <a:pt x="105399" y="2374490"/>
                  </a:cubicBezTo>
                  <a:cubicBezTo>
                    <a:pt x="95943" y="2402859"/>
                    <a:pt x="97904" y="2491991"/>
                    <a:pt x="90651" y="2462980"/>
                  </a:cubicBezTo>
                  <a:cubicBezTo>
                    <a:pt x="73916" y="2396039"/>
                    <a:pt x="82149" y="2325221"/>
                    <a:pt x="75902" y="2256503"/>
                  </a:cubicBezTo>
                  <a:cubicBezTo>
                    <a:pt x="71137" y="2204085"/>
                    <a:pt x="54222" y="2089991"/>
                    <a:pt x="46406" y="2035277"/>
                  </a:cubicBezTo>
                  <a:cubicBezTo>
                    <a:pt x="51322" y="1991032"/>
                    <a:pt x="54858" y="1946611"/>
                    <a:pt x="61154" y="1902541"/>
                  </a:cubicBezTo>
                  <a:cubicBezTo>
                    <a:pt x="81387" y="1760909"/>
                    <a:pt x="99840" y="1854437"/>
                    <a:pt x="61154" y="1622322"/>
                  </a:cubicBezTo>
                  <a:cubicBezTo>
                    <a:pt x="57540" y="1600636"/>
                    <a:pt x="45732" y="1580219"/>
                    <a:pt x="31657" y="1563329"/>
                  </a:cubicBezTo>
                  <a:lnTo>
                    <a:pt x="0" y="1541643"/>
                  </a:lnTo>
                  <a:lnTo>
                    <a:pt x="75902" y="1563329"/>
                  </a:lnTo>
                  <a:cubicBezTo>
                    <a:pt x="225161" y="1617604"/>
                    <a:pt x="35984" y="1573042"/>
                    <a:pt x="208638" y="1607574"/>
                  </a:cubicBezTo>
                  <a:cubicBezTo>
                    <a:pt x="228302" y="1617406"/>
                    <a:pt x="247045" y="1629351"/>
                    <a:pt x="267631" y="1637071"/>
                  </a:cubicBezTo>
                  <a:cubicBezTo>
                    <a:pt x="352408" y="1668862"/>
                    <a:pt x="535353" y="1664097"/>
                    <a:pt x="577347" y="1666567"/>
                  </a:cubicBezTo>
                  <a:cubicBezTo>
                    <a:pt x="903792" y="1775385"/>
                    <a:pt x="651056" y="1696064"/>
                    <a:pt x="1521244" y="1696064"/>
                  </a:cubicBezTo>
                  <a:cubicBezTo>
                    <a:pt x="1595150" y="1696064"/>
                    <a:pt x="1668728" y="1686232"/>
                    <a:pt x="1742470" y="1681316"/>
                  </a:cubicBezTo>
                  <a:cubicBezTo>
                    <a:pt x="1767051" y="1676400"/>
                    <a:pt x="1791741" y="1672005"/>
                    <a:pt x="1816212" y="1666567"/>
                  </a:cubicBezTo>
                  <a:cubicBezTo>
                    <a:pt x="1835999" y="1662170"/>
                    <a:pt x="1855075" y="1654187"/>
                    <a:pt x="1875206" y="1651819"/>
                  </a:cubicBezTo>
                  <a:cubicBezTo>
                    <a:pt x="2050391" y="1631210"/>
                    <a:pt x="2379680" y="1626646"/>
                    <a:pt x="2509386" y="1622322"/>
                  </a:cubicBezTo>
                  <a:cubicBezTo>
                    <a:pt x="2543799" y="1612490"/>
                    <a:pt x="2577364" y="1598957"/>
                    <a:pt x="2612625" y="1592825"/>
                  </a:cubicBezTo>
                  <a:cubicBezTo>
                    <a:pt x="3123992" y="1503893"/>
                    <a:pt x="4130680" y="1550635"/>
                    <a:pt x="4338186" y="1548580"/>
                  </a:cubicBezTo>
                  <a:cubicBezTo>
                    <a:pt x="4360748" y="1539555"/>
                    <a:pt x="4425342" y="1512043"/>
                    <a:pt x="4456173" y="1504335"/>
                  </a:cubicBezTo>
                  <a:cubicBezTo>
                    <a:pt x="4500144" y="1493342"/>
                    <a:pt x="4544664" y="1484670"/>
                    <a:pt x="4588909" y="1474838"/>
                  </a:cubicBezTo>
                  <a:cubicBezTo>
                    <a:pt x="4671959" y="1419471"/>
                    <a:pt x="4616340" y="1450945"/>
                    <a:pt x="4765889" y="1401096"/>
                  </a:cubicBezTo>
                  <a:lnTo>
                    <a:pt x="4810135" y="1386348"/>
                  </a:lnTo>
                  <a:cubicBezTo>
                    <a:pt x="4824883" y="1381432"/>
                    <a:pt x="4839298" y="1375371"/>
                    <a:pt x="4854380" y="1371600"/>
                  </a:cubicBezTo>
                  <a:cubicBezTo>
                    <a:pt x="4874044" y="1366684"/>
                    <a:pt x="4893586" y="1361248"/>
                    <a:pt x="4913373" y="1356851"/>
                  </a:cubicBezTo>
                  <a:cubicBezTo>
                    <a:pt x="4937843" y="1351413"/>
                    <a:pt x="4962796" y="1348183"/>
                    <a:pt x="4987115" y="1342103"/>
                  </a:cubicBezTo>
                  <a:cubicBezTo>
                    <a:pt x="5002197" y="1338332"/>
                    <a:pt x="5016212" y="1330850"/>
                    <a:pt x="5031360" y="1327354"/>
                  </a:cubicBezTo>
                  <a:cubicBezTo>
                    <a:pt x="5080211" y="1316081"/>
                    <a:pt x="5130206" y="1310018"/>
                    <a:pt x="5178844" y="1297858"/>
                  </a:cubicBezTo>
                  <a:lnTo>
                    <a:pt x="5237838" y="1283109"/>
                  </a:lnTo>
                  <a:cubicBezTo>
                    <a:pt x="5252586" y="1273277"/>
                    <a:pt x="5268466" y="1264960"/>
                    <a:pt x="5282083" y="1253612"/>
                  </a:cubicBezTo>
                  <a:cubicBezTo>
                    <a:pt x="5298106" y="1240259"/>
                    <a:pt x="5308219" y="1219715"/>
                    <a:pt x="5326328" y="1209367"/>
                  </a:cubicBezTo>
                  <a:cubicBezTo>
                    <a:pt x="5344446" y="1199014"/>
                    <a:pt x="5468430" y="1180768"/>
                    <a:pt x="5473812" y="1179871"/>
                  </a:cubicBezTo>
                  <a:cubicBezTo>
                    <a:pt x="5493477" y="1170039"/>
                    <a:pt x="5511948" y="1157327"/>
                    <a:pt x="5532806" y="1150374"/>
                  </a:cubicBezTo>
                  <a:cubicBezTo>
                    <a:pt x="5571265" y="1137554"/>
                    <a:pt x="5650793" y="1120877"/>
                    <a:pt x="5650793" y="1120877"/>
                  </a:cubicBezTo>
                  <a:cubicBezTo>
                    <a:pt x="5670457" y="1111045"/>
                    <a:pt x="5691142" y="1103032"/>
                    <a:pt x="5709786" y="1091380"/>
                  </a:cubicBezTo>
                  <a:cubicBezTo>
                    <a:pt x="5730630" y="1078352"/>
                    <a:pt x="5745957" y="1056264"/>
                    <a:pt x="5768780" y="1047135"/>
                  </a:cubicBezTo>
                  <a:cubicBezTo>
                    <a:pt x="5796545" y="1036029"/>
                    <a:pt x="5827773" y="1037303"/>
                    <a:pt x="5857270" y="1032387"/>
                  </a:cubicBezTo>
                  <a:cubicBezTo>
                    <a:pt x="6127107" y="937150"/>
                    <a:pt x="6022012" y="965391"/>
                    <a:pt x="6166986" y="929148"/>
                  </a:cubicBezTo>
                  <a:cubicBezTo>
                    <a:pt x="6206315" y="899651"/>
                    <a:pt x="6238335" y="856205"/>
                    <a:pt x="6284973" y="840658"/>
                  </a:cubicBezTo>
                  <a:cubicBezTo>
                    <a:pt x="6344269" y="820892"/>
                    <a:pt x="6338279" y="826443"/>
                    <a:pt x="6402960" y="781664"/>
                  </a:cubicBezTo>
                  <a:cubicBezTo>
                    <a:pt x="6443380" y="753681"/>
                    <a:pt x="6480042" y="720444"/>
                    <a:pt x="6520947" y="693174"/>
                  </a:cubicBezTo>
                  <a:cubicBezTo>
                    <a:pt x="6535696" y="683342"/>
                    <a:pt x="6549339" y="671604"/>
                    <a:pt x="6565193" y="663677"/>
                  </a:cubicBezTo>
                  <a:cubicBezTo>
                    <a:pt x="6588872" y="651837"/>
                    <a:pt x="6614354" y="644012"/>
                    <a:pt x="6638935" y="634180"/>
                  </a:cubicBezTo>
                  <a:cubicBezTo>
                    <a:pt x="6653683" y="619432"/>
                    <a:pt x="6667157" y="603288"/>
                    <a:pt x="6683180" y="589935"/>
                  </a:cubicBezTo>
                  <a:cubicBezTo>
                    <a:pt x="6705182" y="571600"/>
                    <a:pt x="6786770" y="525791"/>
                    <a:pt x="6801167" y="516193"/>
                  </a:cubicBezTo>
                  <a:cubicBezTo>
                    <a:pt x="6929231" y="430817"/>
                    <a:pt x="6780901" y="511577"/>
                    <a:pt x="6948651" y="427703"/>
                  </a:cubicBezTo>
                  <a:cubicBezTo>
                    <a:pt x="6963399" y="408038"/>
                    <a:pt x="6976452" y="386980"/>
                    <a:pt x="6992896" y="368709"/>
                  </a:cubicBezTo>
                  <a:cubicBezTo>
                    <a:pt x="7020802" y="337703"/>
                    <a:pt x="7081386" y="280219"/>
                    <a:pt x="7081386" y="280219"/>
                  </a:cubicBezTo>
                  <a:cubicBezTo>
                    <a:pt x="7066638" y="275303"/>
                    <a:pt x="7052687" y="265471"/>
                    <a:pt x="7037141" y="265471"/>
                  </a:cubicBezTo>
                  <a:cubicBezTo>
                    <a:pt x="6983282" y="265471"/>
                    <a:pt x="6914524" y="279434"/>
                    <a:pt x="6860160" y="294967"/>
                  </a:cubicBezTo>
                  <a:cubicBezTo>
                    <a:pt x="6845212" y="299238"/>
                    <a:pt x="6830997" y="305945"/>
                    <a:pt x="6815915" y="309716"/>
                  </a:cubicBezTo>
                  <a:cubicBezTo>
                    <a:pt x="6791596" y="315796"/>
                    <a:pt x="6766754" y="319548"/>
                    <a:pt x="6742173" y="324464"/>
                  </a:cubicBezTo>
                  <a:lnTo>
                    <a:pt x="6447206" y="309716"/>
                  </a:lnTo>
                  <a:cubicBezTo>
                    <a:pt x="6427604" y="304557"/>
                    <a:pt x="6446564" y="263914"/>
                    <a:pt x="6461954" y="250722"/>
                  </a:cubicBezTo>
                  <a:cubicBezTo>
                    <a:pt x="6485561" y="230487"/>
                    <a:pt x="6520178" y="228346"/>
                    <a:pt x="6550444" y="221225"/>
                  </a:cubicBezTo>
                  <a:cubicBezTo>
                    <a:pt x="6603947" y="208636"/>
                    <a:pt x="6658599" y="201561"/>
                    <a:pt x="6712677" y="191729"/>
                  </a:cubicBezTo>
                  <a:cubicBezTo>
                    <a:pt x="6866141" y="130342"/>
                    <a:pt x="6744020" y="173662"/>
                    <a:pt x="7022393" y="117987"/>
                  </a:cubicBezTo>
                  <a:cubicBezTo>
                    <a:pt x="7233283" y="75809"/>
                    <a:pt x="7120325" y="96113"/>
                    <a:pt x="7361606" y="58993"/>
                  </a:cubicBezTo>
                  <a:cubicBezTo>
                    <a:pt x="7407786" y="43600"/>
                    <a:pt x="7460051" y="23664"/>
                    <a:pt x="7509089" y="14748"/>
                  </a:cubicBezTo>
                  <a:cubicBezTo>
                    <a:pt x="7543291" y="8530"/>
                    <a:pt x="7577915" y="4916"/>
                    <a:pt x="7612328" y="0"/>
                  </a:cubicBezTo>
                  <a:close/>
                </a:path>
              </a:pathLst>
            </a:cu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59471" y="4376447"/>
              <a:ext cx="311219" cy="254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465997" y="3907618"/>
              <a:ext cx="263600" cy="176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771773" y="2734237"/>
              <a:ext cx="287096" cy="261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206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circle(in)">
                                      <p:cBhvr>
                                        <p:cTn id="29"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20221" y="1537752"/>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1441804760"/>
              </p:ext>
            </p:extLst>
          </p:nvPr>
        </p:nvGraphicFramePr>
        <p:xfrm>
          <a:off x="660400" y="2196806"/>
          <a:ext cx="10858500" cy="3169920"/>
        </p:xfrm>
        <a:graphic>
          <a:graphicData uri="http://schemas.openxmlformats.org/drawingml/2006/table">
            <a:tbl>
              <a:tblPr firstRow="1" bandRow="1">
                <a:tableStyleId>{5C22544A-7EE6-4342-B048-85BDC9FD1C3A}</a:tableStyleId>
              </a:tblPr>
              <a:tblGrid>
                <a:gridCol w="3619500">
                  <a:extLst>
                    <a:ext uri="{9D8B030D-6E8A-4147-A177-3AD203B41FA5}">
                      <a16:colId xmlns:a16="http://schemas.microsoft.com/office/drawing/2014/main" xmlns="" val="2860032368"/>
                    </a:ext>
                  </a:extLst>
                </a:gridCol>
                <a:gridCol w="3619500">
                  <a:extLst>
                    <a:ext uri="{9D8B030D-6E8A-4147-A177-3AD203B41FA5}">
                      <a16:colId xmlns:a16="http://schemas.microsoft.com/office/drawing/2014/main" xmlns="" val="2192039031"/>
                    </a:ext>
                  </a:extLst>
                </a:gridCol>
                <a:gridCol w="3619500">
                  <a:extLst>
                    <a:ext uri="{9D8B030D-6E8A-4147-A177-3AD203B41FA5}">
                      <a16:colId xmlns:a16="http://schemas.microsoft.com/office/drawing/2014/main" xmlns="" val="3236835776"/>
                    </a:ext>
                  </a:extLst>
                </a:gridCol>
              </a:tblGrid>
              <a:tr h="370840">
                <a:tc>
                  <a:txBody>
                    <a:bodyPr/>
                    <a:lstStyle/>
                    <a:p>
                      <a:pPr algn="ctr"/>
                      <a:r>
                        <a:rPr lang="en-US" sz="2800" dirty="0" err="1" smtClean="0">
                          <a:latin typeface="Times New Roman" panose="02020603050405020304" pitchFamily="18" charset="0"/>
                          <a:cs typeface="Times New Roman" panose="02020603050405020304" pitchFamily="18" charset="0"/>
                        </a:rPr>
                        <a:t>Nhóm</a:t>
                      </a:r>
                      <a:r>
                        <a:rPr lang="en-US" sz="2800" baseline="0" dirty="0" smtClean="0">
                          <a:latin typeface="Times New Roman" panose="02020603050405020304" pitchFamily="18" charset="0"/>
                          <a:cs typeface="Times New Roman" panose="02020603050405020304" pitchFamily="18" charset="0"/>
                        </a:rPr>
                        <a:t> 1</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smtClean="0">
                          <a:latin typeface="Times New Roman" panose="02020603050405020304" pitchFamily="18" charset="0"/>
                          <a:cs typeface="Times New Roman" panose="02020603050405020304" pitchFamily="18" charset="0"/>
                        </a:rPr>
                        <a:t>Nhóm</a:t>
                      </a:r>
                      <a:r>
                        <a:rPr lang="en-US" sz="2800" baseline="0" dirty="0" smtClean="0">
                          <a:latin typeface="Times New Roman" panose="02020603050405020304" pitchFamily="18" charset="0"/>
                          <a:cs typeface="Times New Roman" panose="02020603050405020304" pitchFamily="18" charset="0"/>
                        </a:rPr>
                        <a:t> 2</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smtClean="0">
                          <a:latin typeface="Times New Roman" panose="02020603050405020304" pitchFamily="18" charset="0"/>
                          <a:cs typeface="Times New Roman" panose="02020603050405020304" pitchFamily="18" charset="0"/>
                        </a:rPr>
                        <a:t>Nhóm</a:t>
                      </a:r>
                      <a:r>
                        <a:rPr lang="en-US" sz="2800" baseline="0" dirty="0" smtClean="0">
                          <a:latin typeface="Times New Roman" panose="02020603050405020304" pitchFamily="18" charset="0"/>
                          <a:cs typeface="Times New Roman" panose="02020603050405020304" pitchFamily="18" charset="0"/>
                        </a:rPr>
                        <a:t> 3</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42327061"/>
                  </a:ext>
                </a:extLst>
              </a:tr>
              <a:tr h="370840">
                <a:tc>
                  <a:txBody>
                    <a:bodyPr/>
                    <a:lstStyle/>
                    <a:p>
                      <a:r>
                        <a:rPr lang="en-US" sz="2800" i="1" dirty="0" err="1" smtClean="0">
                          <a:solidFill>
                            <a:srgbClr val="000000"/>
                          </a:solidFill>
                          <a:effectLst/>
                          <a:latin typeface="Times New Roman" panose="02020603050405020304" pitchFamily="18" charset="0"/>
                          <a:ea typeface="Times New Roman" panose="02020603050405020304" pitchFamily="18" charset="0"/>
                        </a:rPr>
                        <a:t>Hãy</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tìm</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những</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thông</a:t>
                      </a:r>
                      <a:r>
                        <a:rPr lang="en-US" sz="2800" i="1" dirty="0" smtClean="0">
                          <a:solidFill>
                            <a:srgbClr val="000000"/>
                          </a:solidFill>
                          <a:effectLst/>
                          <a:latin typeface="Times New Roman" panose="02020603050405020304" pitchFamily="18" charset="0"/>
                          <a:ea typeface="Times New Roman" panose="02020603050405020304" pitchFamily="18" charset="0"/>
                        </a:rPr>
                        <a:t> tin </a:t>
                      </a:r>
                      <a:r>
                        <a:rPr lang="en-US" sz="2800" i="1" dirty="0" err="1" smtClean="0">
                          <a:solidFill>
                            <a:srgbClr val="000000"/>
                          </a:solidFill>
                          <a:effectLst/>
                          <a:latin typeface="Times New Roman" panose="02020603050405020304" pitchFamily="18" charset="0"/>
                          <a:ea typeface="Times New Roman" panose="02020603050405020304" pitchFamily="18" charset="0"/>
                        </a:rPr>
                        <a:t>tác</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giả</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giới</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thiệu</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về</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người</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mẹ</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trong</a:t>
                      </a:r>
                      <a:r>
                        <a:rPr lang="en-US" sz="2800" i="1" dirty="0" smtClean="0">
                          <a:solidFill>
                            <a:srgbClr val="000000"/>
                          </a:solidFill>
                          <a:effectLst/>
                          <a:latin typeface="Times New Roman" panose="02020603050405020304" pitchFamily="18" charset="0"/>
                          <a:ea typeface="Times New Roman" panose="02020603050405020304" pitchFamily="18" charset="0"/>
                        </a:rPr>
                        <a:t> VB?</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800" i="1" dirty="0" smtClean="0">
                          <a:solidFill>
                            <a:srgbClr val="000000"/>
                          </a:solidFill>
                          <a:effectLst/>
                          <a:latin typeface="Times New Roman" panose="02020603050405020304" pitchFamily="18" charset="0"/>
                          <a:ea typeface="Times New Roman" panose="02020603050405020304" pitchFamily="18" charset="0"/>
                        </a:rPr>
                        <a:t>Tìm chi tiết trong văn bản diễn tả tình cảm của mẹ Hà khi Lam Anh còn nhỏ</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và</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khi</a:t>
                      </a:r>
                      <a:r>
                        <a:rPr lang="en-US" sz="2800" i="1" dirty="0" smtClean="0">
                          <a:solidFill>
                            <a:srgbClr val="000000"/>
                          </a:solidFill>
                          <a:effectLst/>
                          <a:latin typeface="Times New Roman" panose="02020603050405020304" pitchFamily="18" charset="0"/>
                          <a:ea typeface="Times New Roman" panose="02020603050405020304" pitchFamily="18" charset="0"/>
                        </a:rPr>
                        <a:t> Lam </a:t>
                      </a:r>
                      <a:r>
                        <a:rPr lang="en-US" sz="2800" i="1" dirty="0" err="1" smtClean="0">
                          <a:solidFill>
                            <a:srgbClr val="000000"/>
                          </a:solidFill>
                          <a:effectLst/>
                          <a:latin typeface="Times New Roman" panose="02020603050405020304" pitchFamily="18" charset="0"/>
                          <a:ea typeface="Times New Roman" panose="02020603050405020304" pitchFamily="18" charset="0"/>
                        </a:rPr>
                        <a:t>Anh</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vào</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lớp</a:t>
                      </a:r>
                      <a:r>
                        <a:rPr lang="en-US" sz="2800" i="1" dirty="0" smtClean="0">
                          <a:solidFill>
                            <a:srgbClr val="000000"/>
                          </a:solidFill>
                          <a:effectLst/>
                          <a:latin typeface="Times New Roman" panose="02020603050405020304" pitchFamily="18" charset="0"/>
                          <a:ea typeface="Times New Roman" panose="02020603050405020304" pitchFamily="18" charset="0"/>
                        </a:rPr>
                        <a:t> 1</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i="1" dirty="0" smtClean="0">
                          <a:solidFill>
                            <a:srgbClr val="000000"/>
                          </a:solidFill>
                          <a:effectLst/>
                          <a:latin typeface="Times New Roman" panose="02020603050405020304" pitchFamily="18" charset="0"/>
                          <a:ea typeface="Times New Roman" panose="02020603050405020304" pitchFamily="18" charset="0"/>
                        </a:rPr>
                        <a:t>Tìm chi tiết diễn tả tình cảm của mẹ Hà khi Lam Anh đậu vào trường chuyên và tuyển thẳng vào đại học?</a:t>
                      </a:r>
                      <a:endParaRPr lang="en-US" sz="2800" dirty="0" smtClean="0">
                        <a:effectLst/>
                        <a:latin typeface="Times New Roman" panose="02020603050405020304" pitchFamily="18" charset="0"/>
                        <a:ea typeface="Times New Roman" panose="02020603050405020304" pitchFamily="18" charset="0"/>
                      </a:endParaRPr>
                    </a:p>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58990737"/>
                  </a:ext>
                </a:extLst>
              </a:tr>
            </a:tbl>
          </a:graphicData>
        </a:graphic>
      </p:graphicFrame>
    </p:spTree>
    <p:extLst>
      <p:ext uri="{BB962C8B-B14F-4D97-AF65-F5344CB8AC3E}">
        <p14:creationId xmlns:p14="http://schemas.microsoft.com/office/powerpoint/2010/main" val="18082598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a:spcAft>
                <a:spcPts val="0"/>
              </a:spcAft>
              <a:tabLst>
                <a:tab pos="1386840" algn="l"/>
              </a:tabLst>
            </a:pPr>
            <a:r>
              <a:rPr lang="en-US" sz="2800" b="1" dirty="0">
                <a:solidFill>
                  <a:schemeClr val="bg1"/>
                </a:solidFill>
                <a:latin typeface="Times New Roman" panose="02020603050405020304" pitchFamily="18" charset="0"/>
                <a:ea typeface="MS Mincho"/>
              </a:rPr>
              <a:t>2.2 </a:t>
            </a:r>
            <a:r>
              <a:rPr lang="en-US" sz="2800" b="1" dirty="0" err="1">
                <a:solidFill>
                  <a:schemeClr val="bg1"/>
                </a:solidFill>
                <a:latin typeface="Times New Roman" panose="02020603050405020304" pitchFamily="18" charset="0"/>
                <a:ea typeface="MS Mincho"/>
              </a:rPr>
              <a:t>Suy</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ngẫm</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phản</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hồi</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612316" y="1434745"/>
            <a:ext cx="5662063" cy="523220"/>
          </a:xfrm>
          <a:prstGeom prst="rect">
            <a:avLst/>
          </a:prstGeom>
        </p:spPr>
        <p:txBody>
          <a:bodyPr wrap="none">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Tình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mẹ</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cho</a:t>
            </a:r>
            <a:r>
              <a:rPr lang="en-US" sz="2800" b="1" dirty="0">
                <a:latin typeface="Times New Roman" panose="02020603050405020304" pitchFamily="18" charset="0"/>
                <a:ea typeface="Times New Roman" panose="02020603050405020304" pitchFamily="18" charset="0"/>
              </a:rPr>
              <a:t> con</a:t>
            </a:r>
            <a:endParaRPr lang="en-US" sz="2800" dirty="0">
              <a:effectLst/>
              <a:latin typeface="Times New Roman" panose="02020603050405020304" pitchFamily="18" charset="0"/>
              <a:ea typeface="Times New Roman" panose="02020603050405020304" pitchFamily="18" charset="0"/>
            </a:endParaRPr>
          </a:p>
        </p:txBody>
      </p:sp>
      <p:sp>
        <p:nvSpPr>
          <p:cNvPr id="10" name="Rounded Rectangle 9"/>
          <p:cNvSpPr/>
          <p:nvPr/>
        </p:nvSpPr>
        <p:spPr>
          <a:xfrm>
            <a:off x="3958399" y="2042962"/>
            <a:ext cx="4262502" cy="685326"/>
          </a:xfrm>
          <a:prstGeom prst="roundRect">
            <a:avLst>
              <a:gd name="adj" fmla="val 5000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Thông</a:t>
            </a:r>
            <a:r>
              <a:rPr lang="en-US" sz="2800" dirty="0">
                <a:solidFill>
                  <a:schemeClr val="tx1"/>
                </a:solidFill>
                <a:latin typeface="Times New Roman" panose="02020603050405020304" pitchFamily="18" charset="0"/>
                <a:ea typeface="Times New Roman" panose="02020603050405020304" pitchFamily="18" charset="0"/>
              </a:rPr>
              <a:t> tin </a:t>
            </a:r>
            <a:r>
              <a:rPr lang="en-US" sz="2800" dirty="0" err="1">
                <a:solidFill>
                  <a:schemeClr val="tx1"/>
                </a:solidFill>
                <a:latin typeface="Times New Roman" panose="02020603050405020304" pitchFamily="18" charset="0"/>
                <a:ea typeface="Times New Roman" panose="02020603050405020304" pitchFamily="18" charset="0"/>
              </a:rPr>
              <a:t>về</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mẹ</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11" name="Plaque 10"/>
          <p:cNvSpPr/>
          <p:nvPr/>
        </p:nvSpPr>
        <p:spPr>
          <a:xfrm>
            <a:off x="2514950" y="2848192"/>
            <a:ext cx="7053621" cy="901357"/>
          </a:xfrm>
          <a:prstGeom prst="plaque">
            <a:avLst>
              <a:gd name="adj"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solidFill>
                  <a:schemeClr val="tx1"/>
                </a:solidFill>
                <a:latin typeface="Times New Roman" panose="02020603050405020304" pitchFamily="18" charset="0"/>
                <a:ea typeface="Times New Roman" panose="02020603050405020304" pitchFamily="18" charset="0"/>
              </a:rPr>
              <a:t>Tên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Nguyễn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Thị</a:t>
            </a:r>
            <a:r>
              <a:rPr lang="en-US" sz="2800" dirty="0">
                <a:solidFill>
                  <a:schemeClr val="tx1"/>
                </a:solidFill>
                <a:latin typeface="Times New Roman" panose="02020603050405020304" pitchFamily="18" charset="0"/>
                <a:ea typeface="Times New Roman" panose="02020603050405020304" pitchFamily="18" charset="0"/>
              </a:rPr>
              <a:t> Thu </a:t>
            </a:r>
            <a:r>
              <a:rPr lang="en-US" sz="2800" dirty="0" err="1">
                <a:solidFill>
                  <a:schemeClr val="tx1"/>
                </a:solidFill>
                <a:latin typeface="Times New Roman" panose="02020603050405020304" pitchFamily="18" charset="0"/>
                <a:ea typeface="Times New Roman" panose="02020603050405020304" pitchFamily="18" charset="0"/>
              </a:rPr>
              <a:t>Hà</a:t>
            </a:r>
            <a:r>
              <a:rPr lang="en-US" sz="2800" dirty="0">
                <a:solidFill>
                  <a:schemeClr val="tx1"/>
                </a:solidFill>
                <a:latin typeface="Times New Roman" panose="02020603050405020304" pitchFamily="18" charset="0"/>
                <a:ea typeface="Times New Roman" panose="02020603050405020304" pitchFamily="18" charset="0"/>
              </a:rPr>
              <a:t> , </a:t>
            </a:r>
            <a:r>
              <a:rPr lang="en-US" sz="2800" dirty="0" err="1">
                <a:solidFill>
                  <a:schemeClr val="tx1"/>
                </a:solidFill>
                <a:latin typeface="Times New Roman" panose="02020603050405020304" pitchFamily="18" charset="0"/>
                <a:ea typeface="Times New Roman" panose="02020603050405020304" pitchFamily="18" charset="0"/>
              </a:rPr>
              <a:t>quê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Quảng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Trị</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1" name="Plaque 30"/>
          <p:cNvSpPr/>
          <p:nvPr/>
        </p:nvSpPr>
        <p:spPr>
          <a:xfrm>
            <a:off x="2514950" y="3869453"/>
            <a:ext cx="7053621" cy="901357"/>
          </a:xfrm>
          <a:prstGeom prst="plaque">
            <a:avLst>
              <a:gd name="adj"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latin typeface="Times New Roman" panose="02020603050405020304" pitchFamily="18" charset="0"/>
                <a:ea typeface="Times New Roman" panose="02020603050405020304" pitchFamily="18" charset="0"/>
              </a:rPr>
              <a:t>Nghề</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nghiệp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Nhặt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ve</a:t>
            </a:r>
            <a:r>
              <a:rPr lang="en-US" sz="2800" dirty="0">
                <a:solidFill>
                  <a:schemeClr val="tx1"/>
                </a:solidFill>
                <a:latin typeface="Times New Roman" panose="02020603050405020304" pitchFamily="18" charset="0"/>
                <a:ea typeface="Times New Roman" panose="02020603050405020304" pitchFamily="18" charset="0"/>
              </a:rPr>
              <a:t> chai, </a:t>
            </a:r>
            <a:r>
              <a:rPr lang="en-US" sz="2800" dirty="0" err="1">
                <a:solidFill>
                  <a:schemeClr val="tx1"/>
                </a:solidFill>
                <a:latin typeface="Times New Roman" panose="02020603050405020304" pitchFamily="18" charset="0"/>
                <a:ea typeface="Times New Roman" panose="02020603050405020304" pitchFamily="18" charset="0"/>
              </a:rPr>
              <a:t>bán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chổi</a:t>
            </a:r>
            <a:r>
              <a:rPr lang="en-US" sz="2800" dirty="0">
                <a:solidFill>
                  <a:schemeClr val="tx1"/>
                </a:solidFill>
                <a:latin typeface="Times New Roman" panose="02020603050405020304" pitchFamily="18" charset="0"/>
                <a:ea typeface="Times New Roman" panose="02020603050405020304" pitchFamily="18" charset="0"/>
              </a:rPr>
              <a:t> ở </a:t>
            </a:r>
            <a:r>
              <a:rPr lang="en-US" sz="2800" dirty="0" err="1">
                <a:solidFill>
                  <a:schemeClr val="tx1"/>
                </a:solidFill>
                <a:latin typeface="Times New Roman" panose="02020603050405020304" pitchFamily="18" charset="0"/>
                <a:ea typeface="Times New Roman" panose="02020603050405020304" pitchFamily="18" charset="0"/>
              </a:rPr>
              <a:t>chợ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Hàn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Nẵng</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2" name="Rounded Rectangle 31"/>
          <p:cNvSpPr/>
          <p:nvPr/>
        </p:nvSpPr>
        <p:spPr>
          <a:xfrm>
            <a:off x="3958399" y="4890714"/>
            <a:ext cx="4262502" cy="685326"/>
          </a:xfrm>
          <a:prstGeom prst="roundRect">
            <a:avLst>
              <a:gd name="adj" fmla="val 5000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latin typeface="Times New Roman" panose="02020603050405020304" pitchFamily="18" charset="0"/>
                <a:ea typeface="Times New Roman" panose="02020603050405020304" pitchFamily="18" charset="0"/>
              </a:rPr>
              <a:t>Hình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gầy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gò</a:t>
            </a:r>
            <a:r>
              <a:rPr lang="en-US" sz="28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3" name="Plaque 32"/>
          <p:cNvSpPr/>
          <p:nvPr/>
        </p:nvSpPr>
        <p:spPr>
          <a:xfrm>
            <a:off x="2514950" y="5695944"/>
            <a:ext cx="7053621" cy="677277"/>
          </a:xfrm>
          <a:prstGeom prst="plaque">
            <a:avLst>
              <a:gd name="adj"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400" dirty="0" err="1">
                <a:solidFill>
                  <a:schemeClr val="tx1"/>
                </a:solidFill>
                <a:latin typeface="Times New Roman" panose="02020603050405020304" pitchFamily="18" charset="0"/>
                <a:ea typeface="Times New Roman" panose="02020603050405020304" pitchFamily="18" charset="0"/>
              </a:rPr>
              <a:t>Hoàn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cảnh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sinh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sống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căn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phòng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trọ</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khoảng</a:t>
            </a:r>
            <a:r>
              <a:rPr lang="en-US" sz="2400" dirty="0">
                <a:solidFill>
                  <a:schemeClr val="tx1"/>
                </a:solidFill>
                <a:latin typeface="Times New Roman" panose="02020603050405020304" pitchFamily="18" charset="0"/>
                <a:ea typeface="Times New Roman" panose="02020603050405020304" pitchFamily="18" charset="0"/>
              </a:rPr>
              <a:t> 9m</a:t>
            </a:r>
            <a:r>
              <a:rPr lang="en-US" sz="2400" baseline="30000" dirty="0">
                <a:solidFill>
                  <a:schemeClr val="tx1"/>
                </a:solidFill>
                <a:latin typeface="Times New Roman" panose="02020603050405020304" pitchFamily="18" charset="0"/>
                <a:ea typeface="Times New Roman" panose="02020603050405020304" pitchFamily="18" charset="0"/>
              </a:rPr>
              <a:t>2</a:t>
            </a:r>
            <a:r>
              <a:rPr lang="en-US" sz="2400" dirty="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rotWithShape="1">
          <a:blip r:embed="rId6"/>
          <a:srcRect l="24537" r="13670" b="34538"/>
          <a:stretch/>
        </p:blipFill>
        <p:spPr>
          <a:xfrm>
            <a:off x="660399" y="2971978"/>
            <a:ext cx="1810569" cy="1952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0874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out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outVertical)">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1" grpId="0" animBg="1"/>
      <p:bldP spid="32" grpId="0" animBg="1"/>
      <p:bldP spid="3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12316" y="1434745"/>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825833" y="1957965"/>
            <a:ext cx="6413294" cy="523220"/>
          </a:xfrm>
          <a:prstGeom prst="rect">
            <a:avLst/>
          </a:prstGeom>
        </p:spPr>
        <p:txBody>
          <a:bodyPr wrap="none">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mẹ</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rPr>
              <a:t> Lam </a:t>
            </a:r>
            <a:r>
              <a:rPr lang="en-US" sz="2800" b="1"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Striped Right Arrow 6"/>
          <p:cNvSpPr/>
          <p:nvPr/>
        </p:nvSpPr>
        <p:spPr>
          <a:xfrm>
            <a:off x="803764" y="2992354"/>
            <a:ext cx="2318345" cy="2449801"/>
          </a:xfrm>
          <a:prstGeom prst="stripedRightArrow">
            <a:avLst>
              <a:gd name="adj1" fmla="val 50000"/>
              <a:gd name="adj2" fmla="val 44203"/>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b="1" dirty="0" err="1">
                <a:latin typeface="Times New Roman" panose="02020603050405020304" pitchFamily="18" charset="0"/>
                <a:ea typeface="Times New Roman" panose="02020603050405020304" pitchFamily="18" charset="0"/>
              </a:rPr>
              <a:t>Khi</a:t>
            </a:r>
            <a:r>
              <a:rPr lang="en-US" sz="2400" b="1" dirty="0">
                <a:latin typeface="Times New Roman" panose="02020603050405020304" pitchFamily="18" charset="0"/>
                <a:ea typeface="Times New Roman" panose="02020603050405020304" pitchFamily="18" charset="0"/>
              </a:rPr>
              <a:t> Lam </a:t>
            </a:r>
            <a:r>
              <a:rPr lang="en-US" sz="2400" b="1" dirty="0" err="1">
                <a:latin typeface="Times New Roman" panose="02020603050405020304" pitchFamily="18" charset="0"/>
                <a:ea typeface="Times New Roman" panose="02020603050405020304" pitchFamily="18" charset="0"/>
              </a:rPr>
              <a:t>Anh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còn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bé</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8" name="Plaque 7"/>
          <p:cNvSpPr/>
          <p:nvPr/>
        </p:nvSpPr>
        <p:spPr>
          <a:xfrm>
            <a:off x="3279585" y="2639961"/>
            <a:ext cx="6916994" cy="811162"/>
          </a:xfrm>
          <a:prstGeom prst="plaqu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rPr>
              <a:t> 2000, con </a:t>
            </a:r>
            <a:r>
              <a:rPr lang="en-US" sz="2400" dirty="0" err="1">
                <a:latin typeface="Times New Roman" panose="02020603050405020304" pitchFamily="18" charset="0"/>
                <a:ea typeface="Times New Roman" panose="02020603050405020304" pitchFamily="18" charset="0"/>
              </a:rPr>
              <a:t>tròn</a:t>
            </a:r>
            <a:r>
              <a:rPr lang="en-US" sz="2400" dirty="0">
                <a:latin typeface="Times New Roman" panose="02020603050405020304" pitchFamily="18" charset="0"/>
                <a:ea typeface="Times New Roman" panose="02020603050405020304" pitchFamily="18" charset="0"/>
              </a:rPr>
              <a:t> 8 </a:t>
            </a:r>
            <a:r>
              <a:rPr lang="en-US" sz="2400" dirty="0" err="1">
                <a:latin typeface="Times New Roman" panose="02020603050405020304" pitchFamily="18" charset="0"/>
                <a:ea typeface="Times New Roman" panose="02020603050405020304" pitchFamily="18" charset="0"/>
              </a:rPr>
              <a:t>tháng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tuổi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bế</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rời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quê</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Nẵng</a:t>
            </a:r>
            <a:endParaRPr lang="en-US" sz="2400" dirty="0">
              <a:effectLst/>
              <a:latin typeface="Times New Roman" panose="02020603050405020304" pitchFamily="18" charset="0"/>
              <a:ea typeface="Times New Roman" panose="02020603050405020304" pitchFamily="18" charset="0"/>
            </a:endParaRPr>
          </a:p>
        </p:txBody>
      </p:sp>
      <p:sp>
        <p:nvSpPr>
          <p:cNvPr id="28" name="Plaque 27"/>
          <p:cNvSpPr/>
          <p:nvPr/>
        </p:nvSpPr>
        <p:spPr>
          <a:xfrm>
            <a:off x="3443347" y="3701778"/>
            <a:ext cx="7322976" cy="1279709"/>
          </a:xfrm>
          <a:prstGeom prst="plaqu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bỏ</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dù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gợi</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nuôi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quá</a:t>
            </a:r>
            <a:r>
              <a:rPr lang="en-US" sz="2400" dirty="0">
                <a:latin typeface="Times New Roman" panose="02020603050405020304" pitchFamily="18" charset="0"/>
                <a:ea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rPr>
              <a:t>“</a:t>
            </a:r>
            <a:r>
              <a:rPr lang="en-US" sz="2400" i="1" dirty="0" err="1">
                <a:latin typeface="Times New Roman" panose="02020603050405020304" pitchFamily="18" charset="0"/>
                <a:ea typeface="Times New Roman" panose="02020603050405020304" pitchFamily="18" charset="0"/>
              </a:rPr>
              <a:t>Nhìn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khuôn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mặt</a:t>
            </a:r>
            <a:r>
              <a:rPr lang="en-US" sz="2400" i="1" dirty="0">
                <a:latin typeface="Times New Roman" panose="02020603050405020304" pitchFamily="18" charset="0"/>
                <a:ea typeface="Times New Roman" panose="02020603050405020304" pitchFamily="18" charset="0"/>
              </a:rPr>
              <a:t> con, </a:t>
            </a:r>
            <a:r>
              <a:rPr lang="en-US" sz="2400" i="1" dirty="0" err="1">
                <a:latin typeface="Times New Roman" panose="02020603050405020304" pitchFamily="18" charset="0"/>
                <a:ea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mắt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mẹ</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chực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trào</a:t>
            </a:r>
            <a:r>
              <a:rPr lang="en-US" sz="2400" i="1"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9" name="Plaque 28"/>
          <p:cNvSpPr/>
          <p:nvPr/>
        </p:nvSpPr>
        <p:spPr>
          <a:xfrm>
            <a:off x="3279585" y="5232143"/>
            <a:ext cx="6916994" cy="811162"/>
          </a:xfrm>
          <a:prstGeom prst="plaqu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lang</a:t>
            </a:r>
            <a:r>
              <a:rPr lang="en-US" sz="2400" dirty="0">
                <a:latin typeface="Times New Roman" panose="02020603050405020304" pitchFamily="18" charset="0"/>
                <a:ea typeface="Times New Roman" panose="02020603050405020304" pitchFamily="18" charset="0"/>
              </a:rPr>
              <a:t> thang,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chỗ</a:t>
            </a:r>
            <a:r>
              <a:rPr lang="en-US" sz="2400" dirty="0">
                <a:latin typeface="Times New Roman" panose="02020603050405020304" pitchFamily="18" charset="0"/>
                <a:ea typeface="Times New Roman" panose="02020603050405020304" pitchFamily="18" charset="0"/>
              </a:rPr>
              <a:t> ở.</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335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8" grpId="0" animBg="1"/>
      <p:bldP spid="2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12316" y="1434745"/>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825833" y="1957965"/>
            <a:ext cx="641329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Lam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grpSp>
        <p:nvGrpSpPr>
          <p:cNvPr id="11" name="Group 10"/>
          <p:cNvGrpSpPr/>
          <p:nvPr/>
        </p:nvGrpSpPr>
        <p:grpSpPr>
          <a:xfrm>
            <a:off x="2026195" y="2558103"/>
            <a:ext cx="8126909" cy="3757335"/>
            <a:chOff x="2026194" y="2097358"/>
            <a:chExt cx="8126909" cy="3844487"/>
          </a:xfrm>
        </p:grpSpPr>
        <p:sp>
          <p:nvSpPr>
            <p:cNvPr id="12" name="Freeform 11"/>
            <p:cNvSpPr/>
            <p:nvPr/>
          </p:nvSpPr>
          <p:spPr>
            <a:xfrm>
              <a:off x="6089649" y="3021533"/>
              <a:ext cx="2875309" cy="499020"/>
            </a:xfrm>
            <a:custGeom>
              <a:avLst/>
              <a:gdLst/>
              <a:ahLst/>
              <a:cxnLst/>
              <a:rect l="0" t="0" r="0" b="0"/>
              <a:pathLst>
                <a:path>
                  <a:moveTo>
                    <a:pt x="0" y="0"/>
                  </a:moveTo>
                  <a:lnTo>
                    <a:pt x="0" y="249510"/>
                  </a:lnTo>
                  <a:lnTo>
                    <a:pt x="2875309" y="249510"/>
                  </a:lnTo>
                  <a:lnTo>
                    <a:pt x="2875309" y="49902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6029181" y="3021533"/>
              <a:ext cx="91440" cy="499020"/>
            </a:xfrm>
            <a:custGeom>
              <a:avLst/>
              <a:gdLst/>
              <a:ahLst/>
              <a:cxnLst/>
              <a:rect l="0" t="0" r="0" b="0"/>
              <a:pathLst>
                <a:path>
                  <a:moveTo>
                    <a:pt x="45720" y="0"/>
                  </a:moveTo>
                  <a:lnTo>
                    <a:pt x="45720" y="49902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3214339" y="3021533"/>
              <a:ext cx="2875309" cy="499020"/>
            </a:xfrm>
            <a:custGeom>
              <a:avLst/>
              <a:gdLst/>
              <a:ahLst/>
              <a:cxnLst/>
              <a:rect l="0" t="0" r="0" b="0"/>
              <a:pathLst>
                <a:path>
                  <a:moveTo>
                    <a:pt x="2875309" y="0"/>
                  </a:moveTo>
                  <a:lnTo>
                    <a:pt x="2875309" y="249510"/>
                  </a:lnTo>
                  <a:lnTo>
                    <a:pt x="0" y="249510"/>
                  </a:lnTo>
                  <a:lnTo>
                    <a:pt x="0" y="49902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4901504" y="2097358"/>
              <a:ext cx="2376289" cy="924174"/>
            </a:xfrm>
            <a:custGeom>
              <a:avLst/>
              <a:gdLst>
                <a:gd name="connsiteX0" fmla="*/ 0 w 2376289"/>
                <a:gd name="connsiteY0" fmla="*/ 0 h 924174"/>
                <a:gd name="connsiteX1" fmla="*/ 2376289 w 2376289"/>
                <a:gd name="connsiteY1" fmla="*/ 0 h 924174"/>
                <a:gd name="connsiteX2" fmla="*/ 2376289 w 2376289"/>
                <a:gd name="connsiteY2" fmla="*/ 924174 h 924174"/>
                <a:gd name="connsiteX3" fmla="*/ 0 w 2376289"/>
                <a:gd name="connsiteY3" fmla="*/ 924174 h 924174"/>
                <a:gd name="connsiteX4" fmla="*/ 0 w 2376289"/>
                <a:gd name="connsiteY4" fmla="*/ 0 h 924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924174">
                  <a:moveTo>
                    <a:pt x="0" y="0"/>
                  </a:moveTo>
                  <a:lnTo>
                    <a:pt x="2376289" y="0"/>
                  </a:lnTo>
                  <a:lnTo>
                    <a:pt x="2376289" y="924174"/>
                  </a:lnTo>
                  <a:lnTo>
                    <a:pt x="0" y="92417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Khi</a:t>
              </a:r>
              <a:r>
                <a:rPr lang="en-US" sz="2800" b="1" kern="1200" dirty="0" smtClean="0">
                  <a:latin typeface="Times New Roman" panose="02020603050405020304" pitchFamily="18" charset="0"/>
                  <a:cs typeface="Times New Roman" panose="02020603050405020304" pitchFamily="18" charset="0"/>
                </a:rPr>
                <a:t> Lam </a:t>
              </a:r>
              <a:r>
                <a:rPr lang="en-US" sz="2800" b="1" kern="1200" dirty="0" err="1" smtClean="0">
                  <a:latin typeface="Times New Roman" panose="02020603050405020304" pitchFamily="18" charset="0"/>
                  <a:cs typeface="Times New Roman" panose="02020603050405020304" pitchFamily="18" charset="0"/>
                </a:rPr>
                <a:t>Anh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vào</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lớp</a:t>
              </a:r>
              <a:r>
                <a:rPr lang="en-US" sz="2800" b="1" kern="1200" dirty="0" smtClean="0">
                  <a:latin typeface="Times New Roman" panose="02020603050405020304" pitchFamily="18" charset="0"/>
                  <a:cs typeface="Times New Roman" panose="02020603050405020304" pitchFamily="18" charset="0"/>
                </a:rPr>
                <a:t> 1: </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026194" y="3520553"/>
              <a:ext cx="2376289" cy="2421292"/>
            </a:xfrm>
            <a:custGeom>
              <a:avLst/>
              <a:gdLst>
                <a:gd name="connsiteX0" fmla="*/ 0 w 2376289"/>
                <a:gd name="connsiteY0" fmla="*/ 0 h 1877363"/>
                <a:gd name="connsiteX1" fmla="*/ 2376289 w 2376289"/>
                <a:gd name="connsiteY1" fmla="*/ 0 h 1877363"/>
                <a:gd name="connsiteX2" fmla="*/ 2376289 w 2376289"/>
                <a:gd name="connsiteY2" fmla="*/ 1877363 h 1877363"/>
                <a:gd name="connsiteX3" fmla="*/ 0 w 2376289"/>
                <a:gd name="connsiteY3" fmla="*/ 1877363 h 1877363"/>
                <a:gd name="connsiteX4" fmla="*/ 0 w 2376289"/>
                <a:gd name="connsiteY4" fmla="*/ 0 h 187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877363">
                  <a:moveTo>
                    <a:pt x="0" y="0"/>
                  </a:moveTo>
                  <a:lnTo>
                    <a:pt x="2376289" y="0"/>
                  </a:lnTo>
                  <a:lnTo>
                    <a:pt x="2376289" y="1877363"/>
                  </a:lnTo>
                  <a:lnTo>
                    <a:pt x="0" y="187736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đưa</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khắp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nơi</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4793226" y="3520553"/>
              <a:ext cx="2669458" cy="2389596"/>
            </a:xfrm>
            <a:custGeom>
              <a:avLst/>
              <a:gdLst>
                <a:gd name="connsiteX0" fmla="*/ 0 w 2376289"/>
                <a:gd name="connsiteY0" fmla="*/ 0 h 2389596"/>
                <a:gd name="connsiteX1" fmla="*/ 2376289 w 2376289"/>
                <a:gd name="connsiteY1" fmla="*/ 0 h 2389596"/>
                <a:gd name="connsiteX2" fmla="*/ 2376289 w 2376289"/>
                <a:gd name="connsiteY2" fmla="*/ 2389596 h 2389596"/>
                <a:gd name="connsiteX3" fmla="*/ 0 w 2376289"/>
                <a:gd name="connsiteY3" fmla="*/ 2389596 h 2389596"/>
                <a:gd name="connsiteX4" fmla="*/ 0 w 2376289"/>
                <a:gd name="connsiteY4" fmla="*/ 0 h 238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2389596">
                  <a:moveTo>
                    <a:pt x="0" y="0"/>
                  </a:moveTo>
                  <a:lnTo>
                    <a:pt x="2376289" y="0"/>
                  </a:lnTo>
                  <a:lnTo>
                    <a:pt x="2376289" y="2389596"/>
                  </a:lnTo>
                  <a:lnTo>
                    <a:pt x="0" y="2389596"/>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Vui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khóc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ơi</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yêu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776814" y="3520553"/>
              <a:ext cx="2376289" cy="2408297"/>
            </a:xfrm>
            <a:custGeom>
              <a:avLst/>
              <a:gdLst>
                <a:gd name="connsiteX0" fmla="*/ 0 w 2376289"/>
                <a:gd name="connsiteY0" fmla="*/ 0 h 2408297"/>
                <a:gd name="connsiteX1" fmla="*/ 2376289 w 2376289"/>
                <a:gd name="connsiteY1" fmla="*/ 0 h 2408297"/>
                <a:gd name="connsiteX2" fmla="*/ 2376289 w 2376289"/>
                <a:gd name="connsiteY2" fmla="*/ 2408297 h 2408297"/>
                <a:gd name="connsiteX3" fmla="*/ 0 w 2376289"/>
                <a:gd name="connsiteY3" fmla="*/ 2408297 h 2408297"/>
                <a:gd name="connsiteX4" fmla="*/ 0 w 2376289"/>
                <a:gd name="connsiteY4" fmla="*/ 0 h 240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2408297">
                  <a:moveTo>
                    <a:pt x="0" y="0"/>
                  </a:moveTo>
                  <a:lnTo>
                    <a:pt x="2376289" y="0"/>
                  </a:lnTo>
                  <a:lnTo>
                    <a:pt x="2376289" y="2408297"/>
                  </a:lnTo>
                  <a:lnTo>
                    <a:pt x="0" y="240829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Tiếng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0411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12316" y="1434745"/>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883002" y="1882968"/>
            <a:ext cx="641329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Lam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pic>
        <p:nvPicPr>
          <p:cNvPr id="7" name="Picture 6"/>
          <p:cNvPicPr>
            <a:picLocks noChangeAspect="1"/>
          </p:cNvPicPr>
          <p:nvPr/>
        </p:nvPicPr>
        <p:blipFill>
          <a:blip r:embed="rId6"/>
          <a:stretch>
            <a:fillRect/>
          </a:stretch>
        </p:blipFill>
        <p:spPr>
          <a:xfrm>
            <a:off x="660400" y="2481184"/>
            <a:ext cx="10858500" cy="3957715"/>
          </a:xfrm>
          <a:prstGeom prst="rect">
            <a:avLst/>
          </a:prstGeom>
        </p:spPr>
      </p:pic>
      <p:sp>
        <p:nvSpPr>
          <p:cNvPr id="8" name="Rectangle 7"/>
          <p:cNvSpPr/>
          <p:nvPr/>
        </p:nvSpPr>
        <p:spPr>
          <a:xfrm>
            <a:off x="1660217" y="3004404"/>
            <a:ext cx="4237703" cy="2308324"/>
          </a:xfrm>
          <a:prstGeom prst="rect">
            <a:avLst/>
          </a:prstGeom>
        </p:spPr>
        <p:txBody>
          <a:bodyPr wrap="square">
            <a:spAutoFit/>
          </a:bodyPr>
          <a:lstStyle/>
          <a:p>
            <a:pPr algn="just">
              <a:spcAft>
                <a:spcPts val="0"/>
              </a:spcAft>
            </a:pPr>
            <a:r>
              <a:rPr lang="en-US" sz="2400" b="1" dirty="0" err="1">
                <a:latin typeface="Times New Roman" panose="02020603050405020304" pitchFamily="18" charset="0"/>
                <a:ea typeface="Times New Roman" panose="02020603050405020304" pitchFamily="18" charset="0"/>
              </a:rPr>
              <a:t>Khi</a:t>
            </a:r>
            <a:r>
              <a:rPr lang="en-US" sz="2400" b="1" dirty="0">
                <a:latin typeface="Times New Roman" panose="02020603050405020304" pitchFamily="18" charset="0"/>
                <a:ea typeface="Times New Roman" panose="02020603050405020304" pitchFamily="18" charset="0"/>
              </a:rPr>
              <a:t> Lam </a:t>
            </a:r>
            <a:r>
              <a:rPr lang="en-US" sz="2400" b="1" dirty="0" err="1">
                <a:latin typeface="Times New Roman" panose="02020603050405020304" pitchFamily="18" charset="0"/>
                <a:ea typeface="Times New Roman" panose="02020603050405020304" pitchFamily="18" charset="0"/>
              </a:rPr>
              <a:t>Anh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đỗ</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vào</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trường</a:t>
            </a:r>
            <a:r>
              <a:rPr lang="en-US" sz="2400" b="1" dirty="0">
                <a:latin typeface="Times New Roman" panose="02020603050405020304" pitchFamily="18" charset="0"/>
                <a:ea typeface="Times New Roman" panose="02020603050405020304" pitchFamily="18" charset="0"/>
              </a:rPr>
              <a:t> THPT </a:t>
            </a:r>
            <a:r>
              <a:rPr lang="en-US" sz="2400" b="1" dirty="0" err="1">
                <a:latin typeface="Times New Roman" panose="02020603050405020304" pitchFamily="18" charset="0"/>
                <a:ea typeface="Times New Roman" panose="02020603050405020304" pitchFamily="18" charset="0"/>
              </a:rPr>
              <a:t>chuyên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đỗ</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đại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tin con </a:t>
            </a:r>
            <a:r>
              <a:rPr lang="en-US" sz="2400" dirty="0" err="1">
                <a:latin typeface="Times New Roman" panose="02020603050405020304" pitchFamily="18" charset="0"/>
                <a:ea typeface="Times New Roman" panose="02020603050405020304" pitchFamily="18" charset="0"/>
              </a:rPr>
              <a:t>đỗ</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a:t>
            </a:r>
            <a:r>
              <a:rPr lang="en-US" sz="2400" dirty="0">
                <a:latin typeface="Times New Roman" panose="02020603050405020304" pitchFamily="18" charset="0"/>
                <a:ea typeface="Times New Roman" panose="02020603050405020304" pitchFamily="18" charset="0"/>
              </a:rPr>
              <a:t> chai </a:t>
            </a:r>
            <a:r>
              <a:rPr lang="en-US" sz="2400" dirty="0" err="1">
                <a:latin typeface="Times New Roman" panose="02020603050405020304" pitchFamily="18" charset="0"/>
                <a:ea typeface="Times New Roman" panose="02020603050405020304" pitchFamily="18" charset="0"/>
              </a:rPr>
              <a:t>nhựa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tờ</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tuyển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phúc</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223182" y="3075024"/>
            <a:ext cx="4064025" cy="2246769"/>
          </a:xfrm>
          <a:prstGeom prst="rect">
            <a:avLst/>
          </a:prstGeom>
        </p:spPr>
        <p:txBody>
          <a:bodyPr wrap="square">
            <a:spAutoFit/>
          </a:bodyPr>
          <a:lstStyle/>
          <a:p>
            <a:pPr algn="just">
              <a:spcAft>
                <a:spcPts val="1200"/>
              </a:spcAft>
            </a:pPr>
            <a:r>
              <a:rPr lang="en-US" sz="2800" b="1" dirty="0" err="1">
                <a:latin typeface="Times New Roman" panose="02020603050405020304" pitchFamily="18" charset="0"/>
                <a:ea typeface="Times New Roman" panose="02020603050405020304" pitchFamily="18" charset="0"/>
              </a:rPr>
              <a:t>Khi</a:t>
            </a:r>
            <a:r>
              <a:rPr lang="en-US" sz="2800" b="1" dirty="0">
                <a:latin typeface="Times New Roman" panose="02020603050405020304" pitchFamily="18" charset="0"/>
                <a:ea typeface="Times New Roman" panose="02020603050405020304" pitchFamily="18" charset="0"/>
              </a:rPr>
              <a:t> Lam </a:t>
            </a:r>
            <a:r>
              <a:rPr lang="en-US" sz="2800" b="1" dirty="0" err="1">
                <a:latin typeface="Times New Roman" panose="02020603050405020304" pitchFamily="18" charset="0"/>
                <a:ea typeface="Times New Roman" panose="02020603050405020304" pitchFamily="18" charset="0"/>
              </a:rPr>
              <a:t>Anh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đỗ</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đỗ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thẳng</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kiên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2429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537073" y="1353061"/>
            <a:ext cx="5662063" cy="523220"/>
          </a:xfrm>
          <a:prstGeom prst="rect">
            <a:avLst/>
          </a:prstGeom>
        </p:spPr>
        <p:txBody>
          <a:bodyPr wrap="none">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Tình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con </a:t>
            </a:r>
            <a:r>
              <a:rPr lang="en-US" sz="2800" b="1" dirty="0" err="1">
                <a:latin typeface="Times New Roman" panose="02020603050405020304" pitchFamily="18" charset="0"/>
                <a:ea typeface="Times New Roman" panose="02020603050405020304" pitchFamily="18" charset="0"/>
              </a:rPr>
              <a:t>dành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mẹ</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620221" y="2910627"/>
            <a:ext cx="2687274" cy="2687274"/>
          </a:xfrm>
          <a:prstGeom prst="ellipse">
            <a:avLst/>
          </a:prstGeom>
          <a:ln>
            <a:noFill/>
          </a:ln>
          <a:effectLst>
            <a:softEdge rad="112500"/>
          </a:effectLst>
        </p:spPr>
      </p:pic>
      <p:sp>
        <p:nvSpPr>
          <p:cNvPr id="4" name="Rectangle 3"/>
          <p:cNvSpPr/>
          <p:nvPr/>
        </p:nvSpPr>
        <p:spPr>
          <a:xfrm>
            <a:off x="447160" y="5330772"/>
            <a:ext cx="2860335" cy="400110"/>
          </a:xfrm>
          <a:prstGeom prst="rect">
            <a:avLst/>
          </a:prstGeom>
          <a:noFill/>
        </p:spPr>
        <p:txBody>
          <a:bodyPr wrap="none" lIns="91440" tIns="45720" rIns="91440" bIns="45720">
            <a:spAutoFit/>
          </a:bodyPr>
          <a:lstStyle/>
          <a:p>
            <a:pPr algn="ctr"/>
            <a:r>
              <a:rPr lang="en-US" sz="2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THẢO LUẬN CẶP ĐÔI</a:t>
            </a:r>
            <a:endPar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3301821" y="1998469"/>
            <a:ext cx="3675620" cy="3785652"/>
          </a:xfrm>
          <a:prstGeom prst="rect">
            <a:avLst/>
          </a:prstGeom>
        </p:spPr>
        <p:txBody>
          <a:bodyPr wrap="square">
            <a:spAutoFit/>
          </a:bodyPr>
          <a:lstStyle/>
          <a:p>
            <a:pPr>
              <a:spcAft>
                <a:spcPts val="0"/>
              </a:spcAft>
            </a:pPr>
            <a:r>
              <a:rPr lang="en-US" sz="2400" i="1" dirty="0">
                <a:solidFill>
                  <a:srgbClr val="000000"/>
                </a:solidFill>
                <a:latin typeface="Times New Roman" panose="02020603050405020304" pitchFamily="18" charset="0"/>
                <a:ea typeface="Times New Roman" panose="02020603050405020304" pitchFamily="18" charset="0"/>
              </a:rPr>
              <a:t>1- </a:t>
            </a:r>
            <a:r>
              <a:rPr lang="en-US" sz="2400" i="1" dirty="0" err="1">
                <a:solidFill>
                  <a:srgbClr val="000000"/>
                </a:solidFill>
                <a:latin typeface="Times New Roman" panose="02020603050405020304" pitchFamily="18" charset="0"/>
                <a:ea typeface="Times New Roman" panose="02020603050405020304" pitchFamily="18" charset="0"/>
              </a:rPr>
              <a:t>Giới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thiệu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về</a:t>
            </a:r>
            <a:r>
              <a:rPr lang="en-US" sz="2400" i="1" dirty="0">
                <a:solidFill>
                  <a:srgbClr val="000000"/>
                </a:solidFill>
                <a:latin typeface="Times New Roman" panose="02020603050405020304" pitchFamily="18" charset="0"/>
                <a:ea typeface="Times New Roman" panose="02020603050405020304" pitchFamily="18" charset="0"/>
              </a:rPr>
              <a:t> Lam </a:t>
            </a:r>
            <a:r>
              <a:rPr lang="en-US" sz="2400" i="1" dirty="0" err="1">
                <a:solidFill>
                  <a:srgbClr val="000000"/>
                </a:solidFill>
                <a:latin typeface="Times New Roman" panose="02020603050405020304" pitchFamily="18" charset="0"/>
                <a:ea typeface="Times New Roman" panose="02020603050405020304" pitchFamily="18" charset="0"/>
              </a:rPr>
              <a:t>Anh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liệt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kê</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thành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tích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học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tập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Lam </a:t>
            </a:r>
            <a:r>
              <a:rPr lang="en-US" sz="2400" i="1" dirty="0" err="1">
                <a:solidFill>
                  <a:srgbClr val="000000"/>
                </a:solidFill>
                <a:latin typeface="Times New Roman" panose="02020603050405020304" pitchFamily="18" charset="0"/>
                <a:ea typeface="Times New Roman" panose="02020603050405020304" pitchFamily="18" charset="0"/>
              </a:rPr>
              <a:t>Anh</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i="1" dirty="0">
                <a:solidFill>
                  <a:srgbClr val="000000"/>
                </a:solidFill>
                <a:latin typeface="Times New Roman" panose="02020603050405020304" pitchFamily="18" charset="0"/>
                <a:ea typeface="Times New Roman" panose="02020603050405020304" pitchFamily="18" charset="0"/>
              </a:rPr>
              <a:t>2-Vì </a:t>
            </a:r>
            <a:r>
              <a:rPr lang="en-US" sz="2400" i="1" dirty="0" err="1">
                <a:solidFill>
                  <a:srgbClr val="000000"/>
                </a:solidFill>
                <a:latin typeface="Times New Roman" panose="02020603050405020304" pitchFamily="18" charset="0"/>
                <a:ea typeface="Times New Roman" panose="02020603050405020304" pitchFamily="18" charset="0"/>
              </a:rPr>
              <a:t>sao</a:t>
            </a:r>
            <a:r>
              <a:rPr lang="en-US" sz="2400" i="1" dirty="0">
                <a:solidFill>
                  <a:srgbClr val="000000"/>
                </a:solidFill>
                <a:latin typeface="Times New Roman" panose="02020603050405020304" pitchFamily="18" charset="0"/>
                <a:ea typeface="Times New Roman" panose="02020603050405020304" pitchFamily="18" charset="0"/>
              </a:rPr>
              <a:t> Lam </a:t>
            </a:r>
            <a:r>
              <a:rPr lang="en-US" sz="2400" i="1" dirty="0" err="1">
                <a:solidFill>
                  <a:srgbClr val="000000"/>
                </a:solidFill>
                <a:latin typeface="Times New Roman" panose="02020603050405020304" pitchFamily="18" charset="0"/>
                <a:ea typeface="Times New Roman" panose="02020603050405020304" pitchFamily="18" charset="0"/>
              </a:rPr>
              <a:t>Anh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được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thành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tích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cao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học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tập</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i="1" dirty="0">
                <a:solidFill>
                  <a:srgbClr val="000000"/>
                </a:solidFill>
                <a:latin typeface="Times New Roman" panose="02020603050405020304" pitchFamily="18" charset="0"/>
                <a:ea typeface="Times New Roman" panose="02020603050405020304" pitchFamily="18" charset="0"/>
              </a:rPr>
              <a:t> 3- </a:t>
            </a:r>
            <a:r>
              <a:rPr lang="vi-VN" sz="2400" i="1" dirty="0">
                <a:solidFill>
                  <a:srgbClr val="000000"/>
                </a:solidFill>
                <a:latin typeface="Times New Roman" panose="02020603050405020304" pitchFamily="18" charset="0"/>
                <a:ea typeface="Times New Roman" panose="02020603050405020304" pitchFamily="18" charset="0"/>
              </a:rPr>
              <a:t>Em cảm nhận thế nào về tình cảm của Lam Anh đối với mẹ ? chi tiết nào </a:t>
            </a:r>
            <a:r>
              <a:rPr lang="en-US" sz="2400" i="1" dirty="0" err="1">
                <a:solidFill>
                  <a:srgbClr val="000000"/>
                </a:solidFill>
                <a:latin typeface="Times New Roman" panose="02020603050405020304" pitchFamily="18" charset="0"/>
                <a:ea typeface="Times New Roman" panose="02020603050405020304" pitchFamily="18" charset="0"/>
              </a:rPr>
              <a:t>thể</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hiện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điều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đó</a:t>
            </a:r>
            <a:r>
              <a:rPr lang="vi-VN" sz="2400" i="1" dirty="0">
                <a:solidFill>
                  <a:srgbClr val="000000"/>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487708733"/>
              </p:ext>
            </p:extLst>
          </p:nvPr>
        </p:nvGraphicFramePr>
        <p:xfrm>
          <a:off x="6971766" y="1915211"/>
          <a:ext cx="4668850" cy="4023360"/>
        </p:xfrm>
        <a:graphic>
          <a:graphicData uri="http://schemas.openxmlformats.org/drawingml/2006/table">
            <a:tbl>
              <a:tblPr firstRow="1" firstCol="1" lastRow="1" lastCol="1" bandRow="1" bandCol="1"/>
              <a:tblGrid>
                <a:gridCol w="768031">
                  <a:extLst>
                    <a:ext uri="{9D8B030D-6E8A-4147-A177-3AD203B41FA5}">
                      <a16:colId xmlns:a16="http://schemas.microsoft.com/office/drawing/2014/main" xmlns="" val="338975774"/>
                    </a:ext>
                  </a:extLst>
                </a:gridCol>
                <a:gridCol w="1017181">
                  <a:extLst>
                    <a:ext uri="{9D8B030D-6E8A-4147-A177-3AD203B41FA5}">
                      <a16:colId xmlns:a16="http://schemas.microsoft.com/office/drawing/2014/main" xmlns="" val="302803087"/>
                    </a:ext>
                  </a:extLst>
                </a:gridCol>
                <a:gridCol w="1075677">
                  <a:extLst>
                    <a:ext uri="{9D8B030D-6E8A-4147-A177-3AD203B41FA5}">
                      <a16:colId xmlns:a16="http://schemas.microsoft.com/office/drawing/2014/main" xmlns="" val="3830688552"/>
                    </a:ext>
                  </a:extLst>
                </a:gridCol>
                <a:gridCol w="888273">
                  <a:extLst>
                    <a:ext uri="{9D8B030D-6E8A-4147-A177-3AD203B41FA5}">
                      <a16:colId xmlns:a16="http://schemas.microsoft.com/office/drawing/2014/main" xmlns="" val="3183368422"/>
                    </a:ext>
                  </a:extLst>
                </a:gridCol>
                <a:gridCol w="919688">
                  <a:extLst>
                    <a:ext uri="{9D8B030D-6E8A-4147-A177-3AD203B41FA5}">
                      <a16:colId xmlns:a16="http://schemas.microsoft.com/office/drawing/2014/main" xmlns="" val="589323625"/>
                    </a:ext>
                  </a:extLst>
                </a:gridCol>
              </a:tblGrid>
              <a:tr h="1815673">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TT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Thông tin về Lam Anh</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Hành trình trưởng thành</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Tình cảm dành cho mẹ</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Ý nghĩa</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835897803"/>
                  </a:ext>
                </a:extLst>
              </a:tr>
              <a:tr h="1755277">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 </a:t>
                      </a:r>
                      <a:endParaRPr lang="pt-BR" sz="2400" b="1" dirty="0" smtClean="0">
                        <a:effectLst/>
                        <a:latin typeface="Times New Roman" panose="02020603050405020304" pitchFamily="18" charset="0"/>
                        <a:ea typeface="Times New Roman" panose="02020603050405020304" pitchFamily="18" charset="0"/>
                      </a:endParaRPr>
                    </a:p>
                    <a:p>
                      <a:pPr>
                        <a:spcAft>
                          <a:spcPts val="0"/>
                        </a:spcAft>
                      </a:pPr>
                      <a:endParaRPr lang="pt-BR" sz="2400" b="1" dirty="0" smtClean="0">
                        <a:effectLst/>
                        <a:latin typeface="Times New Roman" panose="02020603050405020304" pitchFamily="18" charset="0"/>
                        <a:ea typeface="Times New Roman" panose="02020603050405020304" pitchFamily="18" charset="0"/>
                      </a:endParaRPr>
                    </a:p>
                    <a:p>
                      <a:pPr>
                        <a:spcAft>
                          <a:spcPts val="0"/>
                        </a:spcAft>
                      </a:pPr>
                      <a:endParaRPr lang="pt-BR" sz="2400" b="1" dirty="0" smtClean="0">
                        <a:effectLst/>
                        <a:latin typeface="Times New Roman" panose="02020603050405020304" pitchFamily="18" charset="0"/>
                        <a:ea typeface="Times New Roman" panose="02020603050405020304" pitchFamily="18" charset="0"/>
                      </a:endParaRPr>
                    </a:p>
                    <a:p>
                      <a:pPr>
                        <a:spcAft>
                          <a:spcPts val="0"/>
                        </a:spcAft>
                      </a:pPr>
                      <a:endParaRPr lang="pt-BR" sz="2400" b="1" dirty="0" smtClean="0">
                        <a:effectLst/>
                        <a:latin typeface="Times New Roman" panose="02020603050405020304" pitchFamily="18" charset="0"/>
                        <a:ea typeface="Times New Roman" panose="02020603050405020304" pitchFamily="18" charset="0"/>
                      </a:endParaRPr>
                    </a:p>
                    <a:p>
                      <a:pPr>
                        <a:spcAft>
                          <a:spcPts val="0"/>
                        </a:spcAft>
                      </a:pPr>
                      <a:endParaRPr lang="pt-BR" sz="2400" b="1" dirty="0" smtClean="0">
                        <a:effectLst/>
                        <a:latin typeface="Times New Roman" panose="02020603050405020304" pitchFamily="18" charset="0"/>
                        <a:ea typeface="Times New Roman" panose="02020603050405020304" pitchFamily="18" charset="0"/>
                      </a:endParaRPr>
                    </a:p>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977784774"/>
                  </a:ext>
                </a:extLst>
              </a:tr>
            </a:tbl>
          </a:graphicData>
        </a:graphic>
      </p:graphicFrame>
    </p:spTree>
    <p:extLst>
      <p:ext uri="{BB962C8B-B14F-4D97-AF65-F5344CB8AC3E}">
        <p14:creationId xmlns:p14="http://schemas.microsoft.com/office/powerpoint/2010/main" val="2199935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080" t="251" b="5040"/>
          <a:stretch/>
        </p:blipFill>
        <p:spPr>
          <a:xfrm>
            <a:off x="0" y="24285"/>
            <a:ext cx="12193058" cy="6715727"/>
          </a:xfrm>
          <a:prstGeom prst="rect">
            <a:avLst/>
          </a:prstGeom>
        </p:spPr>
      </p:pic>
      <p:sp>
        <p:nvSpPr>
          <p:cNvPr id="7" name="Rectangle 3"/>
          <p:cNvSpPr>
            <a:spLocks noChangeArrowheads="1"/>
          </p:cNvSpPr>
          <p:nvPr/>
        </p:nvSpPr>
        <p:spPr bwMode="auto">
          <a:xfrm>
            <a:off x="2487612" y="3903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6"/>
          <p:cNvSpPr>
            <a:spLocks noChangeArrowheads="1"/>
          </p:cNvSpPr>
          <p:nvPr/>
        </p:nvSpPr>
        <p:spPr bwMode="auto">
          <a:xfrm>
            <a:off x="3713904" y="1052513"/>
            <a:ext cx="4751493" cy="522259"/>
          </a:xfrm>
          <a:prstGeom prst="rect">
            <a:avLst/>
          </a:prstGeom>
          <a:noFill/>
          <a:ln w="9525">
            <a:noFill/>
            <a:miter lim="800000"/>
            <a:headEnd/>
            <a:tailEnd/>
          </a:ln>
        </p:spPr>
        <p:txBody>
          <a:bodyPr wrap="non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itchFamily="18" charset="0"/>
                <a:ea typeface="+mn-ea"/>
                <a:cs typeface="Times New Roman" pitchFamily="18" charset="0"/>
              </a:rPr>
              <a:t>HÌNH THÀNH KIẾN THỨC</a:t>
            </a:r>
            <a:endPar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endParaRPr>
          </a:p>
        </p:txBody>
      </p:sp>
      <p:sp>
        <p:nvSpPr>
          <p:cNvPr id="2" name="Rectangle 1"/>
          <p:cNvSpPr/>
          <p:nvPr/>
        </p:nvSpPr>
        <p:spPr>
          <a:xfrm>
            <a:off x="1115961" y="1313642"/>
            <a:ext cx="60960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Tri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Tri thức </a:t>
            </a:r>
            <a:r>
              <a:rPr kumimoji="0" lang="de-DE"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 hiểu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868311" y="2294324"/>
            <a:ext cx="4546116" cy="587853"/>
          </a:xfrm>
          <a:prstGeom prst="rect">
            <a:avLst/>
          </a:prstGeom>
        </p:spPr>
        <p:txBody>
          <a:bodyPr wrap="none">
            <a:spAutoFit/>
          </a:bodyPr>
          <a:lstStyle/>
          <a:p>
            <a:pPr indent="90170" algn="just">
              <a:lnSpc>
                <a:spcPct val="115000"/>
              </a:lnSpc>
              <a:spcAft>
                <a:spcPts val="0"/>
              </a:spcAft>
            </a:pPr>
            <a:r>
              <a:rPr lang="de-DE" sz="2800" b="1" dirty="0">
                <a:solidFill>
                  <a:srgbClr val="000000"/>
                </a:solidFill>
                <a:latin typeface="Times New Roman" panose="02020603050405020304" pitchFamily="18" charset="0"/>
                <a:ea typeface="Times New Roman" panose="02020603050405020304" pitchFamily="18" charset="0"/>
              </a:rPr>
              <a:t>b. Một số yếu tố của truyện.</a:t>
            </a:r>
            <a:endParaRPr lang="en-US" sz="2800" dirty="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7446502" y="3101706"/>
            <a:ext cx="1724195" cy="1294695"/>
          </a:xfrm>
          <a:custGeom>
            <a:avLst/>
            <a:gdLst>
              <a:gd name="connsiteX0" fmla="*/ 0 w 1084256"/>
              <a:gd name="connsiteY0" fmla="*/ 542128 h 1084256"/>
              <a:gd name="connsiteX1" fmla="*/ 542128 w 1084256"/>
              <a:gd name="connsiteY1" fmla="*/ 0 h 1084256"/>
              <a:gd name="connsiteX2" fmla="*/ 1084256 w 1084256"/>
              <a:gd name="connsiteY2" fmla="*/ 542128 h 1084256"/>
              <a:gd name="connsiteX3" fmla="*/ 542128 w 1084256"/>
              <a:gd name="connsiteY3" fmla="*/ 1084256 h 1084256"/>
              <a:gd name="connsiteX4" fmla="*/ 0 w 1084256"/>
              <a:gd name="connsiteY4" fmla="*/ 542128 h 108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6" h="1084256">
                <a:moveTo>
                  <a:pt x="0" y="542128"/>
                </a:moveTo>
                <a:cubicBezTo>
                  <a:pt x="0" y="242719"/>
                  <a:pt x="242719" y="0"/>
                  <a:pt x="542128" y="0"/>
                </a:cubicBezTo>
                <a:cubicBezTo>
                  <a:pt x="841537" y="0"/>
                  <a:pt x="1084256" y="242719"/>
                  <a:pt x="1084256" y="542128"/>
                </a:cubicBezTo>
                <a:cubicBezTo>
                  <a:pt x="1084256" y="841537"/>
                  <a:pt x="841537" y="1084256"/>
                  <a:pt x="542128" y="1084256"/>
                </a:cubicBezTo>
                <a:cubicBezTo>
                  <a:pt x="242719" y="1084256"/>
                  <a:pt x="0" y="841537"/>
                  <a:pt x="0" y="542128"/>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536" tIns="190536" rIns="190536" bIns="190536" numCol="1" spcCol="1270" anchor="ctr" anchorCtr="0">
            <a:noAutofit/>
          </a:bodyPr>
          <a:lstStyle/>
          <a:p>
            <a:pPr marL="457200" lvl="0" indent="-457200" defTabSz="1111250">
              <a:lnSpc>
                <a:spcPct val="90000"/>
              </a:lnSpc>
              <a:spcBef>
                <a:spcPct val="0"/>
              </a:spcBef>
              <a:spcAft>
                <a:spcPct val="35000"/>
              </a:spcAft>
              <a:buFont typeface="Wingdings" panose="05000000000000000000" pitchFamily="2" charset="2"/>
              <a:buChar char="v"/>
            </a:pPr>
            <a:r>
              <a:rPr lang="en-US" sz="2800" i="1" kern="1200" dirty="0" err="1" smtClean="0">
                <a:latin typeface="Times New Roman" panose="02020603050405020304" pitchFamily="18" charset="0"/>
                <a:cs typeface="Times New Roman" panose="02020603050405020304" pitchFamily="18" charset="0"/>
              </a:rPr>
              <a:t>Nhân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vật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rot="16200000">
            <a:off x="8193251" y="2684189"/>
            <a:ext cx="251418" cy="538631"/>
          </a:xfrm>
          <a:custGeom>
            <a:avLst/>
            <a:gdLst>
              <a:gd name="connsiteX0" fmla="*/ 0 w 230811"/>
              <a:gd name="connsiteY0" fmla="*/ 73729 h 368647"/>
              <a:gd name="connsiteX1" fmla="*/ 115406 w 230811"/>
              <a:gd name="connsiteY1" fmla="*/ 73729 h 368647"/>
              <a:gd name="connsiteX2" fmla="*/ 115406 w 230811"/>
              <a:gd name="connsiteY2" fmla="*/ 0 h 368647"/>
              <a:gd name="connsiteX3" fmla="*/ 230811 w 230811"/>
              <a:gd name="connsiteY3" fmla="*/ 184324 h 368647"/>
              <a:gd name="connsiteX4" fmla="*/ 115406 w 230811"/>
              <a:gd name="connsiteY4" fmla="*/ 368647 h 368647"/>
              <a:gd name="connsiteX5" fmla="*/ 115406 w 230811"/>
              <a:gd name="connsiteY5" fmla="*/ 294918 h 368647"/>
              <a:gd name="connsiteX6" fmla="*/ 0 w 230811"/>
              <a:gd name="connsiteY6" fmla="*/ 294918 h 368647"/>
              <a:gd name="connsiteX7" fmla="*/ 0 w 230811"/>
              <a:gd name="connsiteY7" fmla="*/ 73729 h 36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1" h="368647">
                <a:moveTo>
                  <a:pt x="0" y="73729"/>
                </a:moveTo>
                <a:lnTo>
                  <a:pt x="115406" y="73729"/>
                </a:lnTo>
                <a:lnTo>
                  <a:pt x="115406" y="0"/>
                </a:lnTo>
                <a:lnTo>
                  <a:pt x="230811" y="184324"/>
                </a:lnTo>
                <a:lnTo>
                  <a:pt x="115406" y="368647"/>
                </a:lnTo>
                <a:lnTo>
                  <a:pt x="115406" y="294918"/>
                </a:lnTo>
                <a:lnTo>
                  <a:pt x="0" y="294918"/>
                </a:lnTo>
                <a:lnTo>
                  <a:pt x="0" y="7372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2" tIns="73729" rIns="69244" bIns="73728" numCol="1" spcCol="1270" anchor="ctr" anchorCtr="0">
            <a:noAutofit/>
          </a:bodyPr>
          <a:lstStyle/>
          <a:p>
            <a:pPr lvl="0" algn="ctr" defTabSz="666750">
              <a:lnSpc>
                <a:spcPct val="90000"/>
              </a:lnSpc>
              <a:spcBef>
                <a:spcPct val="0"/>
              </a:spcBef>
              <a:spcAft>
                <a:spcPct val="35000"/>
              </a:spcAft>
            </a:pPr>
            <a:endParaRPr lang="en-US" sz="1500" kern="1200"/>
          </a:p>
        </p:txBody>
      </p:sp>
      <p:sp>
        <p:nvSpPr>
          <p:cNvPr id="14" name="Freeform 13"/>
          <p:cNvSpPr/>
          <p:nvPr/>
        </p:nvSpPr>
        <p:spPr>
          <a:xfrm>
            <a:off x="7526857" y="1528143"/>
            <a:ext cx="1584209" cy="1227770"/>
          </a:xfrm>
          <a:custGeom>
            <a:avLst/>
            <a:gdLst>
              <a:gd name="connsiteX0" fmla="*/ 0 w 1084256"/>
              <a:gd name="connsiteY0" fmla="*/ 542128 h 1084256"/>
              <a:gd name="connsiteX1" fmla="*/ 542128 w 1084256"/>
              <a:gd name="connsiteY1" fmla="*/ 0 h 1084256"/>
              <a:gd name="connsiteX2" fmla="*/ 1084256 w 1084256"/>
              <a:gd name="connsiteY2" fmla="*/ 542128 h 1084256"/>
              <a:gd name="connsiteX3" fmla="*/ 542128 w 1084256"/>
              <a:gd name="connsiteY3" fmla="*/ 1084256 h 1084256"/>
              <a:gd name="connsiteX4" fmla="*/ 0 w 1084256"/>
              <a:gd name="connsiteY4" fmla="*/ 542128 h 108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6" h="1084256">
                <a:moveTo>
                  <a:pt x="0" y="542128"/>
                </a:moveTo>
                <a:cubicBezTo>
                  <a:pt x="0" y="242719"/>
                  <a:pt x="242719" y="0"/>
                  <a:pt x="542128" y="0"/>
                </a:cubicBezTo>
                <a:cubicBezTo>
                  <a:pt x="841537" y="0"/>
                  <a:pt x="1084256" y="242719"/>
                  <a:pt x="1084256" y="542128"/>
                </a:cubicBezTo>
                <a:cubicBezTo>
                  <a:pt x="1084256" y="841537"/>
                  <a:pt x="841537" y="1084256"/>
                  <a:pt x="542128" y="1084256"/>
                </a:cubicBezTo>
                <a:cubicBezTo>
                  <a:pt x="242719" y="1084256"/>
                  <a:pt x="0" y="841537"/>
                  <a:pt x="0" y="542128"/>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36" tIns="177836" rIns="177836" bIns="177836" numCol="1" spcCol="1270" anchor="ctr" anchorCtr="0">
            <a:noAutofit/>
          </a:bodyPr>
          <a:lstStyle/>
          <a:p>
            <a:pPr lvl="0" algn="ctr" defTabSz="66675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Ngoại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hình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của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nhân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vật</a:t>
            </a:r>
            <a:endParaRPr lang="en-US" sz="24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9251052" y="3573326"/>
            <a:ext cx="337238" cy="401560"/>
          </a:xfrm>
          <a:custGeom>
            <a:avLst/>
            <a:gdLst>
              <a:gd name="connsiteX0" fmla="*/ 0 w 230811"/>
              <a:gd name="connsiteY0" fmla="*/ 73729 h 368647"/>
              <a:gd name="connsiteX1" fmla="*/ 115406 w 230811"/>
              <a:gd name="connsiteY1" fmla="*/ 73729 h 368647"/>
              <a:gd name="connsiteX2" fmla="*/ 115406 w 230811"/>
              <a:gd name="connsiteY2" fmla="*/ 0 h 368647"/>
              <a:gd name="connsiteX3" fmla="*/ 230811 w 230811"/>
              <a:gd name="connsiteY3" fmla="*/ 184324 h 368647"/>
              <a:gd name="connsiteX4" fmla="*/ 115406 w 230811"/>
              <a:gd name="connsiteY4" fmla="*/ 368647 h 368647"/>
              <a:gd name="connsiteX5" fmla="*/ 115406 w 230811"/>
              <a:gd name="connsiteY5" fmla="*/ 294918 h 368647"/>
              <a:gd name="connsiteX6" fmla="*/ 0 w 230811"/>
              <a:gd name="connsiteY6" fmla="*/ 294918 h 368647"/>
              <a:gd name="connsiteX7" fmla="*/ 0 w 230811"/>
              <a:gd name="connsiteY7" fmla="*/ 73729 h 36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1" h="368647">
                <a:moveTo>
                  <a:pt x="0" y="73729"/>
                </a:moveTo>
                <a:lnTo>
                  <a:pt x="115406" y="73729"/>
                </a:lnTo>
                <a:lnTo>
                  <a:pt x="115406" y="0"/>
                </a:lnTo>
                <a:lnTo>
                  <a:pt x="230811" y="184324"/>
                </a:lnTo>
                <a:lnTo>
                  <a:pt x="115406" y="368647"/>
                </a:lnTo>
                <a:lnTo>
                  <a:pt x="115406" y="294918"/>
                </a:lnTo>
                <a:lnTo>
                  <a:pt x="0" y="294918"/>
                </a:lnTo>
                <a:lnTo>
                  <a:pt x="0" y="7372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3729" rIns="69243" bIns="73729" numCol="1" spcCol="1270" anchor="ctr" anchorCtr="0">
            <a:noAutofit/>
          </a:bodyPr>
          <a:lstStyle/>
          <a:p>
            <a:pPr lvl="0" algn="ctr" defTabSz="666750">
              <a:lnSpc>
                <a:spcPct val="90000"/>
              </a:lnSpc>
              <a:spcBef>
                <a:spcPct val="0"/>
              </a:spcBef>
              <a:spcAft>
                <a:spcPct val="35000"/>
              </a:spcAft>
            </a:pPr>
            <a:endParaRPr lang="en-US" sz="1500" kern="1200"/>
          </a:p>
        </p:txBody>
      </p:sp>
      <p:sp>
        <p:nvSpPr>
          <p:cNvPr id="16" name="Freeform 15"/>
          <p:cNvSpPr/>
          <p:nvPr/>
        </p:nvSpPr>
        <p:spPr>
          <a:xfrm>
            <a:off x="9688374" y="3114183"/>
            <a:ext cx="1584209" cy="1294695"/>
          </a:xfrm>
          <a:custGeom>
            <a:avLst/>
            <a:gdLst>
              <a:gd name="connsiteX0" fmla="*/ 0 w 1084256"/>
              <a:gd name="connsiteY0" fmla="*/ 542128 h 1084256"/>
              <a:gd name="connsiteX1" fmla="*/ 542128 w 1084256"/>
              <a:gd name="connsiteY1" fmla="*/ 0 h 1084256"/>
              <a:gd name="connsiteX2" fmla="*/ 1084256 w 1084256"/>
              <a:gd name="connsiteY2" fmla="*/ 542128 h 1084256"/>
              <a:gd name="connsiteX3" fmla="*/ 542128 w 1084256"/>
              <a:gd name="connsiteY3" fmla="*/ 1084256 h 1084256"/>
              <a:gd name="connsiteX4" fmla="*/ 0 w 1084256"/>
              <a:gd name="connsiteY4" fmla="*/ 542128 h 108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6" h="1084256">
                <a:moveTo>
                  <a:pt x="0" y="542128"/>
                </a:moveTo>
                <a:cubicBezTo>
                  <a:pt x="0" y="242719"/>
                  <a:pt x="242719" y="0"/>
                  <a:pt x="542128" y="0"/>
                </a:cubicBezTo>
                <a:cubicBezTo>
                  <a:pt x="841537" y="0"/>
                  <a:pt x="1084256" y="242719"/>
                  <a:pt x="1084256" y="542128"/>
                </a:cubicBezTo>
                <a:cubicBezTo>
                  <a:pt x="1084256" y="841537"/>
                  <a:pt x="841537" y="1084256"/>
                  <a:pt x="542128" y="1084256"/>
                </a:cubicBezTo>
                <a:cubicBezTo>
                  <a:pt x="242719" y="1084256"/>
                  <a:pt x="0" y="841537"/>
                  <a:pt x="0" y="542128"/>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36" tIns="177836" rIns="177836" bIns="177836" numCol="1" spcCol="1270" anchor="ctr" anchorCtr="0">
            <a:noAutofit/>
          </a:bodyPr>
          <a:lstStyle/>
          <a:p>
            <a:pPr lvl="0" algn="ctr" defTabSz="66675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Ngôn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ngữ</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nhân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vật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rot="5400000">
            <a:off x="8193251" y="4325392"/>
            <a:ext cx="251418" cy="538631"/>
          </a:xfrm>
          <a:custGeom>
            <a:avLst/>
            <a:gdLst>
              <a:gd name="connsiteX0" fmla="*/ 0 w 230811"/>
              <a:gd name="connsiteY0" fmla="*/ 73729 h 368647"/>
              <a:gd name="connsiteX1" fmla="*/ 115406 w 230811"/>
              <a:gd name="connsiteY1" fmla="*/ 73729 h 368647"/>
              <a:gd name="connsiteX2" fmla="*/ 115406 w 230811"/>
              <a:gd name="connsiteY2" fmla="*/ 0 h 368647"/>
              <a:gd name="connsiteX3" fmla="*/ 230811 w 230811"/>
              <a:gd name="connsiteY3" fmla="*/ 184324 h 368647"/>
              <a:gd name="connsiteX4" fmla="*/ 115406 w 230811"/>
              <a:gd name="connsiteY4" fmla="*/ 368647 h 368647"/>
              <a:gd name="connsiteX5" fmla="*/ 115406 w 230811"/>
              <a:gd name="connsiteY5" fmla="*/ 294918 h 368647"/>
              <a:gd name="connsiteX6" fmla="*/ 0 w 230811"/>
              <a:gd name="connsiteY6" fmla="*/ 294918 h 368647"/>
              <a:gd name="connsiteX7" fmla="*/ 0 w 230811"/>
              <a:gd name="connsiteY7" fmla="*/ 73729 h 36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1" h="368647">
                <a:moveTo>
                  <a:pt x="0" y="73729"/>
                </a:moveTo>
                <a:lnTo>
                  <a:pt x="115406" y="73729"/>
                </a:lnTo>
                <a:lnTo>
                  <a:pt x="115406" y="0"/>
                </a:lnTo>
                <a:lnTo>
                  <a:pt x="230811" y="184324"/>
                </a:lnTo>
                <a:lnTo>
                  <a:pt x="115406" y="368647"/>
                </a:lnTo>
                <a:lnTo>
                  <a:pt x="115406" y="294918"/>
                </a:lnTo>
                <a:lnTo>
                  <a:pt x="0" y="294918"/>
                </a:lnTo>
                <a:lnTo>
                  <a:pt x="0" y="7372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3727" rIns="69242" bIns="73730" numCol="1" spcCol="1270" anchor="ctr" anchorCtr="0">
            <a:noAutofit/>
          </a:bodyPr>
          <a:lstStyle/>
          <a:p>
            <a:pPr lvl="0" algn="ctr" defTabSz="666750">
              <a:lnSpc>
                <a:spcPct val="90000"/>
              </a:lnSpc>
              <a:spcBef>
                <a:spcPct val="0"/>
              </a:spcBef>
              <a:spcAft>
                <a:spcPct val="35000"/>
              </a:spcAft>
            </a:pPr>
            <a:endParaRPr lang="en-US" sz="1500" kern="1200"/>
          </a:p>
        </p:txBody>
      </p:sp>
      <p:sp>
        <p:nvSpPr>
          <p:cNvPr id="18" name="Freeform 17"/>
          <p:cNvSpPr/>
          <p:nvPr/>
        </p:nvSpPr>
        <p:spPr>
          <a:xfrm>
            <a:off x="7556353" y="4794158"/>
            <a:ext cx="1584209" cy="1299650"/>
          </a:xfrm>
          <a:custGeom>
            <a:avLst/>
            <a:gdLst>
              <a:gd name="connsiteX0" fmla="*/ 0 w 1084256"/>
              <a:gd name="connsiteY0" fmla="*/ 542128 h 1084256"/>
              <a:gd name="connsiteX1" fmla="*/ 542128 w 1084256"/>
              <a:gd name="connsiteY1" fmla="*/ 0 h 1084256"/>
              <a:gd name="connsiteX2" fmla="*/ 1084256 w 1084256"/>
              <a:gd name="connsiteY2" fmla="*/ 542128 h 1084256"/>
              <a:gd name="connsiteX3" fmla="*/ 542128 w 1084256"/>
              <a:gd name="connsiteY3" fmla="*/ 1084256 h 1084256"/>
              <a:gd name="connsiteX4" fmla="*/ 0 w 1084256"/>
              <a:gd name="connsiteY4" fmla="*/ 542128 h 108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6" h="1084256">
                <a:moveTo>
                  <a:pt x="0" y="542128"/>
                </a:moveTo>
                <a:cubicBezTo>
                  <a:pt x="0" y="242719"/>
                  <a:pt x="242719" y="0"/>
                  <a:pt x="542128" y="0"/>
                </a:cubicBezTo>
                <a:cubicBezTo>
                  <a:pt x="841537" y="0"/>
                  <a:pt x="1084256" y="242719"/>
                  <a:pt x="1084256" y="542128"/>
                </a:cubicBezTo>
                <a:cubicBezTo>
                  <a:pt x="1084256" y="841537"/>
                  <a:pt x="841537" y="1084256"/>
                  <a:pt x="542128" y="1084256"/>
                </a:cubicBezTo>
                <a:cubicBezTo>
                  <a:pt x="242719" y="1084256"/>
                  <a:pt x="0" y="841537"/>
                  <a:pt x="0" y="542128"/>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36" tIns="177836" rIns="177836" bIns="177836" numCol="1" spcCol="1270" anchor="ctr" anchorCtr="0">
            <a:noAutofit/>
          </a:bodyPr>
          <a:lstStyle/>
          <a:p>
            <a:pPr lvl="0" algn="ctr" defTabSz="66675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Hành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động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của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nhân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049632" y="3573326"/>
            <a:ext cx="337240" cy="401560"/>
          </a:xfrm>
          <a:custGeom>
            <a:avLst/>
            <a:gdLst>
              <a:gd name="connsiteX0" fmla="*/ 0 w 230811"/>
              <a:gd name="connsiteY0" fmla="*/ 73729 h 368647"/>
              <a:gd name="connsiteX1" fmla="*/ 115406 w 230811"/>
              <a:gd name="connsiteY1" fmla="*/ 73729 h 368647"/>
              <a:gd name="connsiteX2" fmla="*/ 115406 w 230811"/>
              <a:gd name="connsiteY2" fmla="*/ 0 h 368647"/>
              <a:gd name="connsiteX3" fmla="*/ 230811 w 230811"/>
              <a:gd name="connsiteY3" fmla="*/ 184324 h 368647"/>
              <a:gd name="connsiteX4" fmla="*/ 115406 w 230811"/>
              <a:gd name="connsiteY4" fmla="*/ 368647 h 368647"/>
              <a:gd name="connsiteX5" fmla="*/ 115406 w 230811"/>
              <a:gd name="connsiteY5" fmla="*/ 294918 h 368647"/>
              <a:gd name="connsiteX6" fmla="*/ 0 w 230811"/>
              <a:gd name="connsiteY6" fmla="*/ 294918 h 368647"/>
              <a:gd name="connsiteX7" fmla="*/ 0 w 230811"/>
              <a:gd name="connsiteY7" fmla="*/ 73729 h 36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1" h="368647">
                <a:moveTo>
                  <a:pt x="230810" y="294918"/>
                </a:moveTo>
                <a:lnTo>
                  <a:pt x="115405" y="294918"/>
                </a:lnTo>
                <a:lnTo>
                  <a:pt x="115405" y="368647"/>
                </a:lnTo>
                <a:lnTo>
                  <a:pt x="1" y="184323"/>
                </a:lnTo>
                <a:lnTo>
                  <a:pt x="115405" y="0"/>
                </a:lnTo>
                <a:lnTo>
                  <a:pt x="115405" y="73729"/>
                </a:lnTo>
                <a:lnTo>
                  <a:pt x="230810" y="73729"/>
                </a:lnTo>
                <a:lnTo>
                  <a:pt x="230810" y="29491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69243" tIns="73729" rIns="1" bIns="73729" numCol="1" spcCol="1270" anchor="ctr" anchorCtr="0">
            <a:noAutofit/>
          </a:bodyPr>
          <a:lstStyle/>
          <a:p>
            <a:pPr lvl="0" algn="ctr" defTabSz="666750">
              <a:lnSpc>
                <a:spcPct val="90000"/>
              </a:lnSpc>
              <a:spcBef>
                <a:spcPct val="0"/>
              </a:spcBef>
              <a:spcAft>
                <a:spcPct val="35000"/>
              </a:spcAft>
            </a:pPr>
            <a:endParaRPr lang="en-US" sz="1500" kern="1200"/>
          </a:p>
        </p:txBody>
      </p:sp>
      <p:sp>
        <p:nvSpPr>
          <p:cNvPr id="20" name="Freeform 19"/>
          <p:cNvSpPr/>
          <p:nvPr/>
        </p:nvSpPr>
        <p:spPr>
          <a:xfrm>
            <a:off x="5380087" y="3099435"/>
            <a:ext cx="1584209" cy="1294695"/>
          </a:xfrm>
          <a:custGeom>
            <a:avLst/>
            <a:gdLst>
              <a:gd name="connsiteX0" fmla="*/ 0 w 1084256"/>
              <a:gd name="connsiteY0" fmla="*/ 542128 h 1084256"/>
              <a:gd name="connsiteX1" fmla="*/ 542128 w 1084256"/>
              <a:gd name="connsiteY1" fmla="*/ 0 h 1084256"/>
              <a:gd name="connsiteX2" fmla="*/ 1084256 w 1084256"/>
              <a:gd name="connsiteY2" fmla="*/ 542128 h 1084256"/>
              <a:gd name="connsiteX3" fmla="*/ 542128 w 1084256"/>
              <a:gd name="connsiteY3" fmla="*/ 1084256 h 1084256"/>
              <a:gd name="connsiteX4" fmla="*/ 0 w 1084256"/>
              <a:gd name="connsiteY4" fmla="*/ 542128 h 108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6" h="1084256">
                <a:moveTo>
                  <a:pt x="0" y="542128"/>
                </a:moveTo>
                <a:cubicBezTo>
                  <a:pt x="0" y="242719"/>
                  <a:pt x="242719" y="0"/>
                  <a:pt x="542128" y="0"/>
                </a:cubicBezTo>
                <a:cubicBezTo>
                  <a:pt x="841537" y="0"/>
                  <a:pt x="1084256" y="242719"/>
                  <a:pt x="1084256" y="542128"/>
                </a:cubicBezTo>
                <a:cubicBezTo>
                  <a:pt x="1084256" y="841537"/>
                  <a:pt x="841537" y="1084256"/>
                  <a:pt x="542128" y="1084256"/>
                </a:cubicBezTo>
                <a:cubicBezTo>
                  <a:pt x="242719" y="1084256"/>
                  <a:pt x="0" y="841537"/>
                  <a:pt x="0" y="542128"/>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36" tIns="177836" rIns="177836" bIns="177836" numCol="1" spcCol="1270" anchor="ctr" anchorCtr="0">
            <a:noAutofit/>
          </a:bodyPr>
          <a:lstStyle/>
          <a:p>
            <a:pPr lvl="0" algn="ctr" defTabSz="666750">
              <a:lnSpc>
                <a:spcPct val="90000"/>
              </a:lnSpc>
              <a:spcBef>
                <a:spcPct val="0"/>
              </a:spcBef>
              <a:spcAft>
                <a:spcPct val="35000"/>
              </a:spcAft>
            </a:pPr>
            <a:r>
              <a:rPr lang="en-US" sz="2400" i="1" kern="1200" dirty="0" smtClean="0">
                <a:latin typeface="Times New Roman" panose="02020603050405020304" pitchFamily="18" charset="0"/>
                <a:cs typeface="Times New Roman" panose="02020603050405020304" pitchFamily="18" charset="0"/>
              </a:rPr>
              <a:t>Ý </a:t>
            </a:r>
            <a:r>
              <a:rPr lang="en-US" sz="2400" i="1" kern="1200" dirty="0" err="1" smtClean="0">
                <a:latin typeface="Times New Roman" panose="02020603050405020304" pitchFamily="18" charset="0"/>
                <a:cs typeface="Times New Roman" panose="02020603050405020304" pitchFamily="18" charset="0"/>
              </a:rPr>
              <a:t>nghĩ</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của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nhân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1" name="Rectangle 20"/>
          <p:cNvSpPr/>
          <p:nvPr/>
        </p:nvSpPr>
        <p:spPr>
          <a:xfrm>
            <a:off x="854080" y="2864129"/>
            <a:ext cx="4341461" cy="3108543"/>
          </a:xfrm>
          <a:prstGeom prst="rect">
            <a:avLst/>
          </a:prstGeom>
        </p:spPr>
        <p:txBody>
          <a:bodyPr wrap="square">
            <a:spAutoFit/>
          </a:bodyPr>
          <a:lstStyle/>
          <a:p>
            <a:pPr marL="487680" marR="30480" indent="-457200" algn="just">
              <a:spcAft>
                <a:spcPts val="1200"/>
              </a:spcAft>
              <a:buFont typeface="Wingdings" panose="05000000000000000000" pitchFamily="2" charset="2"/>
              <a:buChar char="v"/>
            </a:pPr>
            <a:r>
              <a:rPr lang="en-US" sz="2800" i="1" dirty="0">
                <a:latin typeface="Times New Roman" panose="02020603050405020304" pitchFamily="18" charset="0"/>
                <a:ea typeface="Times New Roman" panose="02020603050405020304" pitchFamily="18" charset="0"/>
              </a:rPr>
              <a:t>Chi </a:t>
            </a:r>
            <a:r>
              <a:rPr lang="en-US" sz="2800" i="1" dirty="0" err="1">
                <a:latin typeface="Times New Roman" panose="02020603050405020304" pitchFamily="18" charset="0"/>
                <a:ea typeface="Times New Roman" panose="02020603050405020304" pitchFamily="18" charset="0"/>
              </a:rPr>
              <a:t>tiết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tiêu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078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2000"/>
                                        <p:tgtEl>
                                          <p:spTgt spid="1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ircle(in)">
                                      <p:cBhvr>
                                        <p:cTn id="4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537073" y="1353061"/>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ounded Rectangle 9"/>
          <p:cNvSpPr/>
          <p:nvPr/>
        </p:nvSpPr>
        <p:spPr>
          <a:xfrm>
            <a:off x="3958508" y="2009262"/>
            <a:ext cx="4262284" cy="693174"/>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Thông</a:t>
            </a:r>
            <a:r>
              <a:rPr lang="en-US" sz="2400" b="1" dirty="0">
                <a:solidFill>
                  <a:schemeClr val="tx1"/>
                </a:solidFill>
                <a:latin typeface="Times New Roman" panose="02020603050405020304" pitchFamily="18" charset="0"/>
                <a:ea typeface="Times New Roman" panose="02020603050405020304" pitchFamily="18" charset="0"/>
              </a:rPr>
              <a:t> tin </a:t>
            </a:r>
            <a:r>
              <a:rPr lang="en-US" sz="2400" b="1" dirty="0" err="1">
                <a:solidFill>
                  <a:schemeClr val="tx1"/>
                </a:solidFill>
                <a:latin typeface="Times New Roman" panose="02020603050405020304" pitchFamily="18" charset="0"/>
                <a:ea typeface="Times New Roman" panose="02020603050405020304" pitchFamily="18" charset="0"/>
              </a:rPr>
              <a:t>về</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người</a:t>
            </a:r>
            <a:r>
              <a:rPr lang="en-US" sz="2400" b="1" dirty="0">
                <a:solidFill>
                  <a:schemeClr val="tx1"/>
                </a:solidFill>
                <a:latin typeface="Times New Roman" panose="02020603050405020304" pitchFamily="18" charset="0"/>
                <a:ea typeface="Times New Roman" panose="02020603050405020304" pitchFamily="18" charset="0"/>
              </a:rPr>
              <a:t> con:</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12" name="Plaque 11"/>
          <p:cNvSpPr/>
          <p:nvPr/>
        </p:nvSpPr>
        <p:spPr>
          <a:xfrm>
            <a:off x="3798326" y="2764236"/>
            <a:ext cx="4422466" cy="752168"/>
          </a:xfrm>
          <a:prstGeom prst="plaqu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ea typeface="Times New Roman" panose="02020603050405020304" pitchFamily="18" charset="0"/>
              </a:rPr>
              <a:t>Tên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Nguyễn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Thị</a:t>
            </a:r>
            <a:r>
              <a:rPr lang="en-US" sz="2400" dirty="0">
                <a:solidFill>
                  <a:schemeClr val="tx1"/>
                </a:solidFill>
                <a:latin typeface="Times New Roman" panose="02020603050405020304" pitchFamily="18" charset="0"/>
                <a:ea typeface="Times New Roman" panose="02020603050405020304" pitchFamily="18" charset="0"/>
              </a:rPr>
              <a:t> Lam </a:t>
            </a:r>
            <a:r>
              <a:rPr lang="en-US" sz="2400" dirty="0" err="1">
                <a:solidFill>
                  <a:schemeClr val="tx1"/>
                </a:solidFill>
                <a:latin typeface="Times New Roman" panose="02020603050405020304" pitchFamily="18" charset="0"/>
                <a:ea typeface="Times New Roman" panose="02020603050405020304" pitchFamily="18" charset="0"/>
              </a:rPr>
              <a:t>Anh</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ndParaRPr>
          </a:p>
        </p:txBody>
      </p:sp>
      <p:sp>
        <p:nvSpPr>
          <p:cNvPr id="23" name="Plaque 22"/>
          <p:cNvSpPr/>
          <p:nvPr/>
        </p:nvSpPr>
        <p:spPr>
          <a:xfrm>
            <a:off x="2978765" y="3590391"/>
            <a:ext cx="6061588" cy="752168"/>
          </a:xfrm>
          <a:prstGeom prst="plaqu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một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sinh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thành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tích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tập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nổi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bật</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ndParaRPr>
          </a:p>
        </p:txBody>
      </p:sp>
      <p:sp>
        <p:nvSpPr>
          <p:cNvPr id="13" name="Rectangle 12"/>
          <p:cNvSpPr/>
          <p:nvPr/>
        </p:nvSpPr>
        <p:spPr>
          <a:xfrm>
            <a:off x="1427228" y="4533567"/>
            <a:ext cx="2126614" cy="17564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Đỗ</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trường</a:t>
            </a:r>
            <a:r>
              <a:rPr lang="en-US" sz="2400" dirty="0">
                <a:solidFill>
                  <a:schemeClr val="tx1"/>
                </a:solidFill>
                <a:latin typeface="Times New Roman" panose="02020603050405020304" pitchFamily="18" charset="0"/>
                <a:ea typeface="Times New Roman" panose="02020603050405020304" pitchFamily="18" charset="0"/>
              </a:rPr>
              <a:t> THPT </a:t>
            </a:r>
            <a:r>
              <a:rPr lang="en-US" sz="2400" dirty="0" err="1">
                <a:solidFill>
                  <a:schemeClr val="tx1"/>
                </a:solidFill>
                <a:latin typeface="Times New Roman" panose="02020603050405020304" pitchFamily="18" charset="0"/>
                <a:ea typeface="Times New Roman" panose="02020603050405020304" pitchFamily="18" charset="0"/>
              </a:rPr>
              <a:t>Chuyên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Lê</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Quý</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Đôn</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3945345" y="4533567"/>
            <a:ext cx="2824603" cy="17564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Được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tuyển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thẳng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Trường</a:t>
            </a:r>
            <a:r>
              <a:rPr lang="en-US" sz="2400" dirty="0">
                <a:solidFill>
                  <a:schemeClr val="tx1"/>
                </a:solidFill>
                <a:latin typeface="Times New Roman" panose="02020603050405020304" pitchFamily="18" charset="0"/>
                <a:ea typeface="Times New Roman" panose="02020603050405020304" pitchFamily="18" charset="0"/>
              </a:rPr>
              <a:t> ĐH </a:t>
            </a:r>
            <a:r>
              <a:rPr lang="en-US" sz="2400" dirty="0" err="1">
                <a:solidFill>
                  <a:schemeClr val="tx1"/>
                </a:solidFill>
                <a:latin typeface="Times New Roman" panose="02020603050405020304" pitchFamily="18" charset="0"/>
                <a:ea typeface="Times New Roman" panose="02020603050405020304" pitchFamily="18" charset="0"/>
              </a:rPr>
              <a:t>Tân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Trào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mức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bổng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toàn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phần</a:t>
            </a:r>
            <a:r>
              <a:rPr lang="en-US" sz="2400" dirty="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28" name="Rectangle 27"/>
          <p:cNvSpPr/>
          <p:nvPr/>
        </p:nvSpPr>
        <p:spPr>
          <a:xfrm>
            <a:off x="7020940" y="4533567"/>
            <a:ext cx="3731131" cy="17564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Sức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vượt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trội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năm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liền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sinh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giỏi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toàn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hai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năm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cuối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cấp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đạt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sinh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giỏi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Quốc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môn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Địa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lí</a:t>
            </a:r>
            <a:r>
              <a:rPr lang="en-US" sz="2400" dirty="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44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3" grpId="0" animBg="1"/>
      <p:bldP spid="13" grpId="0" animBg="1"/>
      <p:bldP spid="25" grpId="0" animBg="1"/>
      <p:bldP spid="2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537073" y="1353061"/>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2963121" y="1902772"/>
            <a:ext cx="6253058"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trưởng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Lan </a:t>
            </a:r>
            <a:r>
              <a:rPr lang="en-US" sz="2800" b="1" dirty="0" err="1">
                <a:latin typeface="Times New Roman" panose="02020603050405020304" pitchFamily="18" charset="0"/>
                <a:ea typeface="Times New Roman" panose="02020603050405020304" pitchFamily="18" charset="0"/>
              </a:rPr>
              <a:t>Anh</a:t>
            </a:r>
            <a:r>
              <a:rPr lang="en-US" sz="2800" b="1" dirty="0">
                <a:latin typeface="Times New Roman" panose="02020603050405020304" pitchFamily="18" charset="0"/>
                <a:ea typeface="Times New Roman" panose="02020603050405020304" pitchFamily="18" charset="0"/>
              </a:rPr>
              <a:t>:</a:t>
            </a:r>
            <a:endParaRPr lang="en-US" sz="2800" dirty="0"/>
          </a:p>
        </p:txBody>
      </p:sp>
      <p:sp>
        <p:nvSpPr>
          <p:cNvPr id="8" name="Rectangle 7"/>
          <p:cNvSpPr/>
          <p:nvPr/>
        </p:nvSpPr>
        <p:spPr>
          <a:xfrm>
            <a:off x="2245247" y="2636277"/>
            <a:ext cx="3297094"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14" name="Rectangle 13"/>
          <p:cNvSpPr/>
          <p:nvPr/>
        </p:nvSpPr>
        <p:spPr>
          <a:xfrm>
            <a:off x="1779957" y="4406482"/>
            <a:ext cx="3514104"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just">
              <a:spcAft>
                <a:spcPts val="1200"/>
              </a:spcAft>
            </a:pP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đòi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7314722" y="2941893"/>
            <a:ext cx="4003873"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1200"/>
              </a:spcAft>
            </a:pPr>
            <a:r>
              <a:rPr lang="en-US" sz="2800" dirty="0" err="1">
                <a:latin typeface="Times New Roman" panose="02020603050405020304" pitchFamily="18" charset="0"/>
                <a:ea typeface="Times New Roman" panose="02020603050405020304" pitchFamily="18" charset="0"/>
              </a:rPr>
              <a:t>Thêu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búp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trải</a:t>
            </a:r>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phí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4493291" y="3728537"/>
            <a:ext cx="540180" cy="588196"/>
          </a:xfrm>
          <a:prstGeom prst="rect">
            <a:avLst/>
          </a:prstGeom>
        </p:spPr>
      </p:pic>
      <p:pic>
        <p:nvPicPr>
          <p:cNvPr id="35" name="Picture 34"/>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4099096" y="5156772"/>
            <a:ext cx="540180" cy="588196"/>
          </a:xfrm>
          <a:prstGeom prst="rect">
            <a:avLst/>
          </a:prstGeom>
        </p:spPr>
      </p:pic>
      <p:pic>
        <p:nvPicPr>
          <p:cNvPr id="36" name="Picture 35"/>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7420496" y="4492607"/>
            <a:ext cx="540180" cy="588196"/>
          </a:xfrm>
          <a:prstGeom prst="rect">
            <a:avLst/>
          </a:prstGeom>
        </p:spPr>
      </p:pic>
      <p:sp>
        <p:nvSpPr>
          <p:cNvPr id="37" name="Freeform 36"/>
          <p:cNvSpPr/>
          <p:nvPr/>
        </p:nvSpPr>
        <p:spPr>
          <a:xfrm>
            <a:off x="4262645" y="2395562"/>
            <a:ext cx="3654010" cy="3968630"/>
          </a:xfrm>
          <a:custGeom>
            <a:avLst/>
            <a:gdLst>
              <a:gd name="connsiteX0" fmla="*/ 4277038 w 6386058"/>
              <a:gd name="connsiteY0" fmla="*/ 0 h 4086685"/>
              <a:gd name="connsiteX1" fmla="*/ 4395025 w 6386058"/>
              <a:gd name="connsiteY1" fmla="*/ 58993 h 4086685"/>
              <a:gd name="connsiteX2" fmla="*/ 4557258 w 6386058"/>
              <a:gd name="connsiteY2" fmla="*/ 103238 h 4086685"/>
              <a:gd name="connsiteX3" fmla="*/ 4601503 w 6386058"/>
              <a:gd name="connsiteY3" fmla="*/ 117987 h 4086685"/>
              <a:gd name="connsiteX4" fmla="*/ 4572006 w 6386058"/>
              <a:gd name="connsiteY4" fmla="*/ 309716 h 4086685"/>
              <a:gd name="connsiteX5" fmla="*/ 4557258 w 6386058"/>
              <a:gd name="connsiteY5" fmla="*/ 353961 h 4086685"/>
              <a:gd name="connsiteX6" fmla="*/ 4527761 w 6386058"/>
              <a:gd name="connsiteY6" fmla="*/ 398206 h 4086685"/>
              <a:gd name="connsiteX7" fmla="*/ 4513012 w 6386058"/>
              <a:gd name="connsiteY7" fmla="*/ 442451 h 4086685"/>
              <a:gd name="connsiteX8" fmla="*/ 4483516 w 6386058"/>
              <a:gd name="connsiteY8" fmla="*/ 486696 h 4086685"/>
              <a:gd name="connsiteX9" fmla="*/ 4454019 w 6386058"/>
              <a:gd name="connsiteY9" fmla="*/ 589935 h 4086685"/>
              <a:gd name="connsiteX10" fmla="*/ 4424522 w 6386058"/>
              <a:gd name="connsiteY10" fmla="*/ 648929 h 4086685"/>
              <a:gd name="connsiteX11" fmla="*/ 4395025 w 6386058"/>
              <a:gd name="connsiteY11" fmla="*/ 781664 h 4086685"/>
              <a:gd name="connsiteX12" fmla="*/ 4380277 w 6386058"/>
              <a:gd name="connsiteY12" fmla="*/ 840658 h 4086685"/>
              <a:gd name="connsiteX13" fmla="*/ 4350780 w 6386058"/>
              <a:gd name="connsiteY13" fmla="*/ 884903 h 4086685"/>
              <a:gd name="connsiteX14" fmla="*/ 4336032 w 6386058"/>
              <a:gd name="connsiteY14" fmla="*/ 929148 h 4086685"/>
              <a:gd name="connsiteX15" fmla="*/ 4306535 w 6386058"/>
              <a:gd name="connsiteY15" fmla="*/ 988142 h 4086685"/>
              <a:gd name="connsiteX16" fmla="*/ 4262290 w 6386058"/>
              <a:gd name="connsiteY16" fmla="*/ 1238864 h 4086685"/>
              <a:gd name="connsiteX17" fmla="*/ 4247541 w 6386058"/>
              <a:gd name="connsiteY17" fmla="*/ 1283109 h 4086685"/>
              <a:gd name="connsiteX18" fmla="*/ 4247541 w 6386058"/>
              <a:gd name="connsiteY18" fmla="*/ 1799303 h 4086685"/>
              <a:gd name="connsiteX19" fmla="*/ 4277038 w 6386058"/>
              <a:gd name="connsiteY19" fmla="*/ 1917290 h 4086685"/>
              <a:gd name="connsiteX20" fmla="*/ 4336032 w 6386058"/>
              <a:gd name="connsiteY20" fmla="*/ 2050025 h 4086685"/>
              <a:gd name="connsiteX21" fmla="*/ 4350780 w 6386058"/>
              <a:gd name="connsiteY21" fmla="*/ 2094271 h 4086685"/>
              <a:gd name="connsiteX22" fmla="*/ 4409774 w 6386058"/>
              <a:gd name="connsiteY22" fmla="*/ 2182761 h 4086685"/>
              <a:gd name="connsiteX23" fmla="*/ 4527761 w 6386058"/>
              <a:gd name="connsiteY23" fmla="*/ 2168013 h 4086685"/>
              <a:gd name="connsiteX24" fmla="*/ 4572006 w 6386058"/>
              <a:gd name="connsiteY24" fmla="*/ 2138516 h 4086685"/>
              <a:gd name="connsiteX25" fmla="*/ 4630999 w 6386058"/>
              <a:gd name="connsiteY25" fmla="*/ 2123767 h 4086685"/>
              <a:gd name="connsiteX26" fmla="*/ 4719490 w 6386058"/>
              <a:gd name="connsiteY26" fmla="*/ 2109019 h 4086685"/>
              <a:gd name="connsiteX27" fmla="*/ 4866974 w 6386058"/>
              <a:gd name="connsiteY27" fmla="*/ 2079522 h 4086685"/>
              <a:gd name="connsiteX28" fmla="*/ 4940716 w 6386058"/>
              <a:gd name="connsiteY28" fmla="*/ 2064774 h 4086685"/>
              <a:gd name="connsiteX29" fmla="*/ 5088199 w 6386058"/>
              <a:gd name="connsiteY29" fmla="*/ 2050025 h 4086685"/>
              <a:gd name="connsiteX30" fmla="*/ 5442161 w 6386058"/>
              <a:gd name="connsiteY30" fmla="*/ 2064774 h 4086685"/>
              <a:gd name="connsiteX31" fmla="*/ 5943606 w 6386058"/>
              <a:gd name="connsiteY31" fmla="*/ 2035277 h 4086685"/>
              <a:gd name="connsiteX32" fmla="*/ 6091090 w 6386058"/>
              <a:gd name="connsiteY32" fmla="*/ 2005780 h 4086685"/>
              <a:gd name="connsiteX33" fmla="*/ 6386058 w 6386058"/>
              <a:gd name="connsiteY33" fmla="*/ 2020529 h 4086685"/>
              <a:gd name="connsiteX34" fmla="*/ 6371309 w 6386058"/>
              <a:gd name="connsiteY34" fmla="*/ 2109019 h 4086685"/>
              <a:gd name="connsiteX35" fmla="*/ 6282819 w 6386058"/>
              <a:gd name="connsiteY35" fmla="*/ 2138516 h 4086685"/>
              <a:gd name="connsiteX36" fmla="*/ 5928858 w 6386058"/>
              <a:gd name="connsiteY36" fmla="*/ 2168013 h 4086685"/>
              <a:gd name="connsiteX37" fmla="*/ 5796122 w 6386058"/>
              <a:gd name="connsiteY37" fmla="*/ 2182761 h 4086685"/>
              <a:gd name="connsiteX38" fmla="*/ 5737129 w 6386058"/>
              <a:gd name="connsiteY38" fmla="*/ 2197509 h 4086685"/>
              <a:gd name="connsiteX39" fmla="*/ 5692883 w 6386058"/>
              <a:gd name="connsiteY39" fmla="*/ 2212258 h 4086685"/>
              <a:gd name="connsiteX40" fmla="*/ 5545399 w 6386058"/>
              <a:gd name="connsiteY40" fmla="*/ 2227006 h 4086685"/>
              <a:gd name="connsiteX41" fmla="*/ 5397916 w 6386058"/>
              <a:gd name="connsiteY41" fmla="*/ 2256503 h 4086685"/>
              <a:gd name="connsiteX42" fmla="*/ 5309425 w 6386058"/>
              <a:gd name="connsiteY42" fmla="*/ 2271251 h 4086685"/>
              <a:gd name="connsiteX43" fmla="*/ 5206187 w 6386058"/>
              <a:gd name="connsiteY43" fmla="*/ 2300748 h 4086685"/>
              <a:gd name="connsiteX44" fmla="*/ 5014458 w 6386058"/>
              <a:gd name="connsiteY44" fmla="*/ 2315496 h 4086685"/>
              <a:gd name="connsiteX45" fmla="*/ 4837477 w 6386058"/>
              <a:gd name="connsiteY45" fmla="*/ 2344993 h 4086685"/>
              <a:gd name="connsiteX46" fmla="*/ 4734238 w 6386058"/>
              <a:gd name="connsiteY46" fmla="*/ 2359742 h 4086685"/>
              <a:gd name="connsiteX47" fmla="*/ 4586754 w 6386058"/>
              <a:gd name="connsiteY47" fmla="*/ 2389238 h 4086685"/>
              <a:gd name="connsiteX48" fmla="*/ 4439270 w 6386058"/>
              <a:gd name="connsiteY48" fmla="*/ 2433483 h 4086685"/>
              <a:gd name="connsiteX49" fmla="*/ 4395025 w 6386058"/>
              <a:gd name="connsiteY49" fmla="*/ 2448232 h 4086685"/>
              <a:gd name="connsiteX50" fmla="*/ 4306535 w 6386058"/>
              <a:gd name="connsiteY50" fmla="*/ 2507225 h 4086685"/>
              <a:gd name="connsiteX51" fmla="*/ 4262290 w 6386058"/>
              <a:gd name="connsiteY51" fmla="*/ 2536722 h 4086685"/>
              <a:gd name="connsiteX52" fmla="*/ 4232793 w 6386058"/>
              <a:gd name="connsiteY52" fmla="*/ 2580967 h 4086685"/>
              <a:gd name="connsiteX53" fmla="*/ 4144303 w 6386058"/>
              <a:gd name="connsiteY53" fmla="*/ 2654709 h 4086685"/>
              <a:gd name="connsiteX54" fmla="*/ 4085309 w 6386058"/>
              <a:gd name="connsiteY54" fmla="*/ 2743200 h 4086685"/>
              <a:gd name="connsiteX55" fmla="*/ 4055812 w 6386058"/>
              <a:gd name="connsiteY55" fmla="*/ 2787445 h 4086685"/>
              <a:gd name="connsiteX56" fmla="*/ 4026316 w 6386058"/>
              <a:gd name="connsiteY56" fmla="*/ 2831690 h 4086685"/>
              <a:gd name="connsiteX57" fmla="*/ 4041064 w 6386058"/>
              <a:gd name="connsiteY57" fmla="*/ 3288890 h 4086685"/>
              <a:gd name="connsiteX58" fmla="*/ 4070561 w 6386058"/>
              <a:gd name="connsiteY58" fmla="*/ 3451122 h 4086685"/>
              <a:gd name="connsiteX59" fmla="*/ 4085309 w 6386058"/>
              <a:gd name="connsiteY59" fmla="*/ 3495367 h 4086685"/>
              <a:gd name="connsiteX60" fmla="*/ 4114806 w 6386058"/>
              <a:gd name="connsiteY60" fmla="*/ 3613354 h 4086685"/>
              <a:gd name="connsiteX61" fmla="*/ 4129554 w 6386058"/>
              <a:gd name="connsiteY61" fmla="*/ 3672348 h 4086685"/>
              <a:gd name="connsiteX62" fmla="*/ 4144303 w 6386058"/>
              <a:gd name="connsiteY62" fmla="*/ 3716593 h 4086685"/>
              <a:gd name="connsiteX63" fmla="*/ 4144303 w 6386058"/>
              <a:gd name="connsiteY63" fmla="*/ 4041058 h 4086685"/>
              <a:gd name="connsiteX64" fmla="*/ 4129554 w 6386058"/>
              <a:gd name="connsiteY64" fmla="*/ 4085303 h 4086685"/>
              <a:gd name="connsiteX65" fmla="*/ 4127790 w 6386058"/>
              <a:gd name="connsiteY65" fmla="*/ 4086685 h 4086685"/>
              <a:gd name="connsiteX66" fmla="*/ 2342682 w 6386058"/>
              <a:gd name="connsiteY66" fmla="*/ 4086685 h 4086685"/>
              <a:gd name="connsiteX67" fmla="*/ 1445348 w 6386058"/>
              <a:gd name="connsiteY67" fmla="*/ 4041058 h 4086685"/>
              <a:gd name="connsiteX68" fmla="*/ 1607580 w 6386058"/>
              <a:gd name="connsiteY68" fmla="*/ 3598606 h 4086685"/>
              <a:gd name="connsiteX69" fmla="*/ 1651825 w 6386058"/>
              <a:gd name="connsiteY69" fmla="*/ 3583858 h 4086685"/>
              <a:gd name="connsiteX70" fmla="*/ 1784561 w 6386058"/>
              <a:gd name="connsiteY70" fmla="*/ 3480619 h 4086685"/>
              <a:gd name="connsiteX71" fmla="*/ 1917296 w 6386058"/>
              <a:gd name="connsiteY71" fmla="*/ 3406877 h 4086685"/>
              <a:gd name="connsiteX72" fmla="*/ 2050032 w 6386058"/>
              <a:gd name="connsiteY72" fmla="*/ 3318387 h 4086685"/>
              <a:gd name="connsiteX73" fmla="*/ 2094277 w 6386058"/>
              <a:gd name="connsiteY73" fmla="*/ 3288890 h 4086685"/>
              <a:gd name="connsiteX74" fmla="*/ 2117542 w 6386058"/>
              <a:gd name="connsiteY74" fmla="*/ 3253289 h 4086685"/>
              <a:gd name="connsiteX75" fmla="*/ 2126781 w 6386058"/>
              <a:gd name="connsiteY75" fmla="*/ 3238231 h 4086685"/>
              <a:gd name="connsiteX76" fmla="*/ 2124685 w 6386058"/>
              <a:gd name="connsiteY76" fmla="*/ 3242374 h 4086685"/>
              <a:gd name="connsiteX77" fmla="*/ 2168019 w 6386058"/>
              <a:gd name="connsiteY77" fmla="*/ 3229896 h 4086685"/>
              <a:gd name="connsiteX78" fmla="*/ 2241761 w 6386058"/>
              <a:gd name="connsiteY78" fmla="*/ 3170903 h 4086685"/>
              <a:gd name="connsiteX79" fmla="*/ 2286006 w 6386058"/>
              <a:gd name="connsiteY79" fmla="*/ 3141406 h 4086685"/>
              <a:gd name="connsiteX80" fmla="*/ 2359748 w 6386058"/>
              <a:gd name="connsiteY80" fmla="*/ 3067664 h 4086685"/>
              <a:gd name="connsiteX81" fmla="*/ 2477735 w 6386058"/>
              <a:gd name="connsiteY81" fmla="*/ 2964425 h 4086685"/>
              <a:gd name="connsiteX82" fmla="*/ 2521980 w 6386058"/>
              <a:gd name="connsiteY82" fmla="*/ 2934929 h 4086685"/>
              <a:gd name="connsiteX83" fmla="*/ 2551477 w 6386058"/>
              <a:gd name="connsiteY83" fmla="*/ 2890683 h 4086685"/>
              <a:gd name="connsiteX84" fmla="*/ 2595722 w 6386058"/>
              <a:gd name="connsiteY84" fmla="*/ 2861187 h 4086685"/>
              <a:gd name="connsiteX85" fmla="*/ 2625219 w 6386058"/>
              <a:gd name="connsiteY85" fmla="*/ 2772696 h 4086685"/>
              <a:gd name="connsiteX86" fmla="*/ 2639967 w 6386058"/>
              <a:gd name="connsiteY86" fmla="*/ 2728451 h 4086685"/>
              <a:gd name="connsiteX87" fmla="*/ 2625219 w 6386058"/>
              <a:gd name="connsiteY87" fmla="*/ 2684206 h 4086685"/>
              <a:gd name="connsiteX88" fmla="*/ 2403993 w 6386058"/>
              <a:gd name="connsiteY88" fmla="*/ 2625213 h 4086685"/>
              <a:gd name="connsiteX89" fmla="*/ 2109025 w 6386058"/>
              <a:gd name="connsiteY89" fmla="*/ 2639961 h 4086685"/>
              <a:gd name="connsiteX90" fmla="*/ 1946793 w 6386058"/>
              <a:gd name="connsiteY90" fmla="*/ 2669458 h 4086685"/>
              <a:gd name="connsiteX91" fmla="*/ 1592832 w 6386058"/>
              <a:gd name="connsiteY91" fmla="*/ 2713703 h 4086685"/>
              <a:gd name="connsiteX92" fmla="*/ 1430599 w 6386058"/>
              <a:gd name="connsiteY92" fmla="*/ 2743200 h 4086685"/>
              <a:gd name="connsiteX93" fmla="*/ 1238870 w 6386058"/>
              <a:gd name="connsiteY93" fmla="*/ 2757948 h 4086685"/>
              <a:gd name="connsiteX94" fmla="*/ 1076638 w 6386058"/>
              <a:gd name="connsiteY94" fmla="*/ 2787445 h 4086685"/>
              <a:gd name="connsiteX95" fmla="*/ 943903 w 6386058"/>
              <a:gd name="connsiteY95" fmla="*/ 2816942 h 4086685"/>
              <a:gd name="connsiteX96" fmla="*/ 855412 w 6386058"/>
              <a:gd name="connsiteY96" fmla="*/ 2846438 h 4086685"/>
              <a:gd name="connsiteX97" fmla="*/ 14754 w 6386058"/>
              <a:gd name="connsiteY97" fmla="*/ 2831690 h 4086685"/>
              <a:gd name="connsiteX98" fmla="*/ 6 w 6386058"/>
              <a:gd name="connsiteY98" fmla="*/ 2787445 h 4086685"/>
              <a:gd name="connsiteX99" fmla="*/ 58999 w 6386058"/>
              <a:gd name="connsiteY99" fmla="*/ 2713703 h 4086685"/>
              <a:gd name="connsiteX100" fmla="*/ 324470 w 6386058"/>
              <a:gd name="connsiteY100" fmla="*/ 2684206 h 4086685"/>
              <a:gd name="connsiteX101" fmla="*/ 427709 w 6386058"/>
              <a:gd name="connsiteY101" fmla="*/ 2669458 h 4086685"/>
              <a:gd name="connsiteX102" fmla="*/ 604690 w 6386058"/>
              <a:gd name="connsiteY102" fmla="*/ 2639961 h 4086685"/>
              <a:gd name="connsiteX103" fmla="*/ 663683 w 6386058"/>
              <a:gd name="connsiteY103" fmla="*/ 2625213 h 4086685"/>
              <a:gd name="connsiteX104" fmla="*/ 840664 w 6386058"/>
              <a:gd name="connsiteY104" fmla="*/ 2595716 h 4086685"/>
              <a:gd name="connsiteX105" fmla="*/ 1651825 w 6386058"/>
              <a:gd name="connsiteY105" fmla="*/ 2595716 h 4086685"/>
              <a:gd name="connsiteX106" fmla="*/ 1696070 w 6386058"/>
              <a:gd name="connsiteY106" fmla="*/ 2580967 h 4086685"/>
              <a:gd name="connsiteX107" fmla="*/ 1755064 w 6386058"/>
              <a:gd name="connsiteY107" fmla="*/ 2566219 h 4086685"/>
              <a:gd name="connsiteX108" fmla="*/ 1946793 w 6386058"/>
              <a:gd name="connsiteY108" fmla="*/ 2536722 h 4086685"/>
              <a:gd name="connsiteX109" fmla="*/ 2050032 w 6386058"/>
              <a:gd name="connsiteY109" fmla="*/ 2507225 h 4086685"/>
              <a:gd name="connsiteX110" fmla="*/ 2521980 w 6386058"/>
              <a:gd name="connsiteY110" fmla="*/ 2477729 h 4086685"/>
              <a:gd name="connsiteX111" fmla="*/ 2654716 w 6386058"/>
              <a:gd name="connsiteY111" fmla="*/ 2418735 h 4086685"/>
              <a:gd name="connsiteX112" fmla="*/ 2669464 w 6386058"/>
              <a:gd name="connsiteY112" fmla="*/ 2374490 h 4086685"/>
              <a:gd name="connsiteX113" fmla="*/ 2698961 w 6386058"/>
              <a:gd name="connsiteY113" fmla="*/ 2330245 h 4086685"/>
              <a:gd name="connsiteX114" fmla="*/ 2713709 w 6386058"/>
              <a:gd name="connsiteY114" fmla="*/ 2197509 h 4086685"/>
              <a:gd name="connsiteX115" fmla="*/ 2669464 w 6386058"/>
              <a:gd name="connsiteY115" fmla="*/ 1902542 h 4086685"/>
              <a:gd name="connsiteX116" fmla="*/ 2639967 w 6386058"/>
              <a:gd name="connsiteY116" fmla="*/ 1858296 h 4086685"/>
              <a:gd name="connsiteX117" fmla="*/ 2595722 w 6386058"/>
              <a:gd name="connsiteY117" fmla="*/ 1769806 h 4086685"/>
              <a:gd name="connsiteX118" fmla="*/ 2507232 w 6386058"/>
              <a:gd name="connsiteY118" fmla="*/ 1740309 h 4086685"/>
              <a:gd name="connsiteX119" fmla="*/ 2418741 w 6386058"/>
              <a:gd name="connsiteY119" fmla="*/ 1710813 h 4086685"/>
              <a:gd name="connsiteX120" fmla="*/ 2300754 w 6386058"/>
              <a:gd name="connsiteY120" fmla="*/ 1681316 h 4086685"/>
              <a:gd name="connsiteX121" fmla="*/ 2212264 w 6386058"/>
              <a:gd name="connsiteY121" fmla="*/ 1651819 h 4086685"/>
              <a:gd name="connsiteX122" fmla="*/ 1991038 w 6386058"/>
              <a:gd name="connsiteY122" fmla="*/ 1607574 h 4086685"/>
              <a:gd name="connsiteX123" fmla="*/ 1902548 w 6386058"/>
              <a:gd name="connsiteY123" fmla="*/ 1592825 h 4086685"/>
              <a:gd name="connsiteX124" fmla="*/ 1725567 w 6386058"/>
              <a:gd name="connsiteY124" fmla="*/ 1563329 h 4086685"/>
              <a:gd name="connsiteX125" fmla="*/ 1622329 w 6386058"/>
              <a:gd name="connsiteY125" fmla="*/ 1533832 h 4086685"/>
              <a:gd name="connsiteX126" fmla="*/ 1504341 w 6386058"/>
              <a:gd name="connsiteY126" fmla="*/ 1519083 h 4086685"/>
              <a:gd name="connsiteX127" fmla="*/ 1386354 w 6386058"/>
              <a:gd name="connsiteY127" fmla="*/ 1489587 h 4086685"/>
              <a:gd name="connsiteX128" fmla="*/ 1297864 w 6386058"/>
              <a:gd name="connsiteY128" fmla="*/ 1474838 h 4086685"/>
              <a:gd name="connsiteX129" fmla="*/ 1209374 w 6386058"/>
              <a:gd name="connsiteY129" fmla="*/ 1445342 h 4086685"/>
              <a:gd name="connsiteX130" fmla="*/ 855412 w 6386058"/>
              <a:gd name="connsiteY130" fmla="*/ 1415845 h 4086685"/>
              <a:gd name="connsiteX131" fmla="*/ 796419 w 6386058"/>
              <a:gd name="connsiteY131" fmla="*/ 1327354 h 4086685"/>
              <a:gd name="connsiteX132" fmla="*/ 840664 w 6386058"/>
              <a:gd name="connsiteY132" fmla="*/ 1297858 h 4086685"/>
              <a:gd name="connsiteX133" fmla="*/ 1327361 w 6386058"/>
              <a:gd name="connsiteY133" fmla="*/ 1312606 h 4086685"/>
              <a:gd name="connsiteX134" fmla="*/ 1430599 w 6386058"/>
              <a:gd name="connsiteY134" fmla="*/ 1342103 h 4086685"/>
              <a:gd name="connsiteX135" fmla="*/ 1681322 w 6386058"/>
              <a:gd name="connsiteY135" fmla="*/ 1371600 h 4086685"/>
              <a:gd name="connsiteX136" fmla="*/ 1932045 w 6386058"/>
              <a:gd name="connsiteY136" fmla="*/ 1401096 h 4086685"/>
              <a:gd name="connsiteX137" fmla="*/ 1991038 w 6386058"/>
              <a:gd name="connsiteY137" fmla="*/ 1415845 h 4086685"/>
              <a:gd name="connsiteX138" fmla="*/ 2064780 w 6386058"/>
              <a:gd name="connsiteY138" fmla="*/ 1430593 h 4086685"/>
              <a:gd name="connsiteX139" fmla="*/ 2168019 w 6386058"/>
              <a:gd name="connsiteY139" fmla="*/ 1445342 h 4086685"/>
              <a:gd name="connsiteX140" fmla="*/ 2227012 w 6386058"/>
              <a:gd name="connsiteY140" fmla="*/ 1460090 h 4086685"/>
              <a:gd name="connsiteX141" fmla="*/ 2300754 w 6386058"/>
              <a:gd name="connsiteY141" fmla="*/ 1474838 h 4086685"/>
              <a:gd name="connsiteX142" fmla="*/ 2359748 w 6386058"/>
              <a:gd name="connsiteY142" fmla="*/ 1489587 h 4086685"/>
              <a:gd name="connsiteX143" fmla="*/ 2448238 w 6386058"/>
              <a:gd name="connsiteY143" fmla="*/ 1504335 h 4086685"/>
              <a:gd name="connsiteX144" fmla="*/ 2492483 w 6386058"/>
              <a:gd name="connsiteY144" fmla="*/ 1519083 h 4086685"/>
              <a:gd name="connsiteX145" fmla="*/ 2639967 w 6386058"/>
              <a:gd name="connsiteY145" fmla="*/ 1533832 h 4086685"/>
              <a:gd name="connsiteX146" fmla="*/ 3052922 w 6386058"/>
              <a:gd name="connsiteY146" fmla="*/ 1519083 h 4086685"/>
              <a:gd name="connsiteX147" fmla="*/ 3170909 w 6386058"/>
              <a:gd name="connsiteY147" fmla="*/ 1489587 h 4086685"/>
              <a:gd name="connsiteX148" fmla="*/ 3318393 w 6386058"/>
              <a:gd name="connsiteY148" fmla="*/ 1415845 h 4086685"/>
              <a:gd name="connsiteX149" fmla="*/ 3362638 w 6386058"/>
              <a:gd name="connsiteY149" fmla="*/ 1401096 h 4086685"/>
              <a:gd name="connsiteX150" fmla="*/ 3406883 w 6386058"/>
              <a:gd name="connsiteY150" fmla="*/ 1356851 h 4086685"/>
              <a:gd name="connsiteX151" fmla="*/ 3451129 w 6386058"/>
              <a:gd name="connsiteY151" fmla="*/ 1327354 h 4086685"/>
              <a:gd name="connsiteX152" fmla="*/ 3510122 w 6386058"/>
              <a:gd name="connsiteY152" fmla="*/ 1238864 h 4086685"/>
              <a:gd name="connsiteX153" fmla="*/ 3554367 w 6386058"/>
              <a:gd name="connsiteY153" fmla="*/ 1194619 h 4086685"/>
              <a:gd name="connsiteX154" fmla="*/ 3642858 w 6386058"/>
              <a:gd name="connsiteY154" fmla="*/ 1047135 h 4086685"/>
              <a:gd name="connsiteX155" fmla="*/ 3670197 w 6386058"/>
              <a:gd name="connsiteY155" fmla="*/ 1007648 h 4086685"/>
              <a:gd name="connsiteX156" fmla="*/ 3669276 w 6386058"/>
              <a:gd name="connsiteY156" fmla="*/ 1009575 h 4086685"/>
              <a:gd name="connsiteX157" fmla="*/ 3666754 w 6386058"/>
              <a:gd name="connsiteY157" fmla="*/ 1014717 h 4086685"/>
              <a:gd name="connsiteX158" fmla="*/ 3665999 w 6386058"/>
              <a:gd name="connsiteY158" fmla="*/ 1016430 h 4086685"/>
              <a:gd name="connsiteX159" fmla="*/ 3669276 w 6386058"/>
              <a:gd name="connsiteY159" fmla="*/ 1009575 h 4086685"/>
              <a:gd name="connsiteX160" fmla="*/ 3677144 w 6386058"/>
              <a:gd name="connsiteY160" fmla="*/ 993532 h 4086685"/>
              <a:gd name="connsiteX161" fmla="*/ 3701851 w 6386058"/>
              <a:gd name="connsiteY161" fmla="*/ 943896 h 4086685"/>
              <a:gd name="connsiteX162" fmla="*/ 3746096 w 6386058"/>
              <a:gd name="connsiteY162" fmla="*/ 811161 h 4086685"/>
              <a:gd name="connsiteX163" fmla="*/ 3760845 w 6386058"/>
              <a:gd name="connsiteY163" fmla="*/ 752167 h 4086685"/>
              <a:gd name="connsiteX164" fmla="*/ 3790341 w 6386058"/>
              <a:gd name="connsiteY164" fmla="*/ 693174 h 4086685"/>
              <a:gd name="connsiteX165" fmla="*/ 3834587 w 6386058"/>
              <a:gd name="connsiteY165" fmla="*/ 486696 h 4086685"/>
              <a:gd name="connsiteX166" fmla="*/ 3893580 w 6386058"/>
              <a:gd name="connsiteY166" fmla="*/ 339213 h 4086685"/>
              <a:gd name="connsiteX167" fmla="*/ 3937825 w 6386058"/>
              <a:gd name="connsiteY167" fmla="*/ 280219 h 4086685"/>
              <a:gd name="connsiteX168" fmla="*/ 3967322 w 6386058"/>
              <a:gd name="connsiteY168" fmla="*/ 235974 h 4086685"/>
              <a:gd name="connsiteX169" fmla="*/ 4011567 w 6386058"/>
              <a:gd name="connsiteY169" fmla="*/ 221225 h 4086685"/>
              <a:gd name="connsiteX170" fmla="*/ 4070561 w 6386058"/>
              <a:gd name="connsiteY170" fmla="*/ 191729 h 4086685"/>
              <a:gd name="connsiteX171" fmla="*/ 4159051 w 6386058"/>
              <a:gd name="connsiteY171" fmla="*/ 132735 h 4086685"/>
              <a:gd name="connsiteX172" fmla="*/ 4232793 w 6386058"/>
              <a:gd name="connsiteY172" fmla="*/ 14748 h 4086685"/>
              <a:gd name="connsiteX173" fmla="*/ 4277038 w 6386058"/>
              <a:gd name="connsiteY173" fmla="*/ 0 h 408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6386058" h="4086685">
                <a:moveTo>
                  <a:pt x="4277038" y="0"/>
                </a:moveTo>
                <a:cubicBezTo>
                  <a:pt x="4464331" y="37458"/>
                  <a:pt x="4255592" y="-18469"/>
                  <a:pt x="4395025" y="58993"/>
                </a:cubicBezTo>
                <a:cubicBezTo>
                  <a:pt x="4446803" y="87759"/>
                  <a:pt x="4501799" y="89373"/>
                  <a:pt x="4557258" y="103238"/>
                </a:cubicBezTo>
                <a:cubicBezTo>
                  <a:pt x="4572340" y="107009"/>
                  <a:pt x="4586755" y="113071"/>
                  <a:pt x="4601503" y="117987"/>
                </a:cubicBezTo>
                <a:cubicBezTo>
                  <a:pt x="4589616" y="224961"/>
                  <a:pt x="4595228" y="228436"/>
                  <a:pt x="4572006" y="309716"/>
                </a:cubicBezTo>
                <a:cubicBezTo>
                  <a:pt x="4567735" y="324664"/>
                  <a:pt x="4564210" y="340056"/>
                  <a:pt x="4557258" y="353961"/>
                </a:cubicBezTo>
                <a:cubicBezTo>
                  <a:pt x="4549331" y="369815"/>
                  <a:pt x="4535688" y="382352"/>
                  <a:pt x="4527761" y="398206"/>
                </a:cubicBezTo>
                <a:cubicBezTo>
                  <a:pt x="4520808" y="412111"/>
                  <a:pt x="4519964" y="428546"/>
                  <a:pt x="4513012" y="442451"/>
                </a:cubicBezTo>
                <a:cubicBezTo>
                  <a:pt x="4505085" y="458305"/>
                  <a:pt x="4491443" y="470842"/>
                  <a:pt x="4483516" y="486696"/>
                </a:cubicBezTo>
                <a:cubicBezTo>
                  <a:pt x="4465684" y="522360"/>
                  <a:pt x="4468199" y="552120"/>
                  <a:pt x="4454019" y="589935"/>
                </a:cubicBezTo>
                <a:cubicBezTo>
                  <a:pt x="4446299" y="610521"/>
                  <a:pt x="4434354" y="629264"/>
                  <a:pt x="4424522" y="648929"/>
                </a:cubicBezTo>
                <a:cubicBezTo>
                  <a:pt x="4397905" y="808637"/>
                  <a:pt x="4424073" y="679998"/>
                  <a:pt x="4395025" y="781664"/>
                </a:cubicBezTo>
                <a:cubicBezTo>
                  <a:pt x="4389456" y="801154"/>
                  <a:pt x="4388262" y="822027"/>
                  <a:pt x="4380277" y="840658"/>
                </a:cubicBezTo>
                <a:cubicBezTo>
                  <a:pt x="4373295" y="856950"/>
                  <a:pt x="4360612" y="870155"/>
                  <a:pt x="4350780" y="884903"/>
                </a:cubicBezTo>
                <a:cubicBezTo>
                  <a:pt x="4345864" y="899651"/>
                  <a:pt x="4342156" y="914859"/>
                  <a:pt x="4336032" y="929148"/>
                </a:cubicBezTo>
                <a:cubicBezTo>
                  <a:pt x="4327371" y="949356"/>
                  <a:pt x="4312575" y="967002"/>
                  <a:pt x="4306535" y="988142"/>
                </a:cubicBezTo>
                <a:cubicBezTo>
                  <a:pt x="4264536" y="1135137"/>
                  <a:pt x="4288069" y="1109968"/>
                  <a:pt x="4262290" y="1238864"/>
                </a:cubicBezTo>
                <a:cubicBezTo>
                  <a:pt x="4259241" y="1254108"/>
                  <a:pt x="4252457" y="1268361"/>
                  <a:pt x="4247541" y="1283109"/>
                </a:cubicBezTo>
                <a:cubicBezTo>
                  <a:pt x="4225032" y="1508201"/>
                  <a:pt x="4219670" y="1492717"/>
                  <a:pt x="4247541" y="1799303"/>
                </a:cubicBezTo>
                <a:cubicBezTo>
                  <a:pt x="4251211" y="1839676"/>
                  <a:pt x="4264218" y="1878831"/>
                  <a:pt x="4277038" y="1917290"/>
                </a:cubicBezTo>
                <a:cubicBezTo>
                  <a:pt x="4312140" y="2022596"/>
                  <a:pt x="4289288" y="1979910"/>
                  <a:pt x="4336032" y="2050025"/>
                </a:cubicBezTo>
                <a:cubicBezTo>
                  <a:pt x="4340948" y="2064774"/>
                  <a:pt x="4343230" y="2080681"/>
                  <a:pt x="4350780" y="2094271"/>
                </a:cubicBezTo>
                <a:cubicBezTo>
                  <a:pt x="4367996" y="2125261"/>
                  <a:pt x="4409774" y="2182761"/>
                  <a:pt x="4409774" y="2182761"/>
                </a:cubicBezTo>
                <a:cubicBezTo>
                  <a:pt x="4449103" y="2177845"/>
                  <a:pt x="4489523" y="2178442"/>
                  <a:pt x="4527761" y="2168013"/>
                </a:cubicBezTo>
                <a:cubicBezTo>
                  <a:pt x="4544862" y="2163349"/>
                  <a:pt x="4555714" y="2145499"/>
                  <a:pt x="4572006" y="2138516"/>
                </a:cubicBezTo>
                <a:cubicBezTo>
                  <a:pt x="4590637" y="2130531"/>
                  <a:pt x="4611123" y="2127742"/>
                  <a:pt x="4630999" y="2123767"/>
                </a:cubicBezTo>
                <a:cubicBezTo>
                  <a:pt x="4660322" y="2117902"/>
                  <a:pt x="4690098" y="2114530"/>
                  <a:pt x="4719490" y="2109019"/>
                </a:cubicBezTo>
                <a:cubicBezTo>
                  <a:pt x="4768766" y="2099780"/>
                  <a:pt x="4817813" y="2089354"/>
                  <a:pt x="4866974" y="2079522"/>
                </a:cubicBezTo>
                <a:cubicBezTo>
                  <a:pt x="4891555" y="2074606"/>
                  <a:pt x="4915773" y="2067268"/>
                  <a:pt x="4940716" y="2064774"/>
                </a:cubicBezTo>
                <a:lnTo>
                  <a:pt x="5088199" y="2050025"/>
                </a:lnTo>
                <a:cubicBezTo>
                  <a:pt x="5206186" y="2054941"/>
                  <a:pt x="5324071" y="2064774"/>
                  <a:pt x="5442161" y="2064774"/>
                </a:cubicBezTo>
                <a:cubicBezTo>
                  <a:pt x="5480381" y="2064774"/>
                  <a:pt x="5891237" y="2038550"/>
                  <a:pt x="5943606" y="2035277"/>
                </a:cubicBezTo>
                <a:cubicBezTo>
                  <a:pt x="5982585" y="2025532"/>
                  <a:pt x="6054932" y="2005780"/>
                  <a:pt x="6091090" y="2005780"/>
                </a:cubicBezTo>
                <a:cubicBezTo>
                  <a:pt x="6189536" y="2005780"/>
                  <a:pt x="6287735" y="2015613"/>
                  <a:pt x="6386058" y="2020529"/>
                </a:cubicBezTo>
                <a:cubicBezTo>
                  <a:pt x="6381142" y="2050026"/>
                  <a:pt x="6391001" y="2086514"/>
                  <a:pt x="6371309" y="2109019"/>
                </a:cubicBezTo>
                <a:cubicBezTo>
                  <a:pt x="6350835" y="2132418"/>
                  <a:pt x="6313639" y="2134407"/>
                  <a:pt x="6282819" y="2138516"/>
                </a:cubicBezTo>
                <a:cubicBezTo>
                  <a:pt x="6165462" y="2154164"/>
                  <a:pt x="6046768" y="2157294"/>
                  <a:pt x="5928858" y="2168013"/>
                </a:cubicBezTo>
                <a:cubicBezTo>
                  <a:pt x="5884523" y="2172043"/>
                  <a:pt x="5840367" y="2177845"/>
                  <a:pt x="5796122" y="2182761"/>
                </a:cubicBezTo>
                <a:cubicBezTo>
                  <a:pt x="5776458" y="2187677"/>
                  <a:pt x="5756619" y="2191941"/>
                  <a:pt x="5737129" y="2197509"/>
                </a:cubicBezTo>
                <a:cubicBezTo>
                  <a:pt x="5722181" y="2201780"/>
                  <a:pt x="5708249" y="2209894"/>
                  <a:pt x="5692883" y="2212258"/>
                </a:cubicBezTo>
                <a:cubicBezTo>
                  <a:pt x="5644051" y="2219771"/>
                  <a:pt x="5594424" y="2220878"/>
                  <a:pt x="5545399" y="2227006"/>
                </a:cubicBezTo>
                <a:cubicBezTo>
                  <a:pt x="5410611" y="2243854"/>
                  <a:pt x="5503749" y="2235336"/>
                  <a:pt x="5397916" y="2256503"/>
                </a:cubicBezTo>
                <a:cubicBezTo>
                  <a:pt x="5368593" y="2262368"/>
                  <a:pt x="5338922" y="2266335"/>
                  <a:pt x="5309425" y="2271251"/>
                </a:cubicBezTo>
                <a:cubicBezTo>
                  <a:pt x="5280810" y="2280790"/>
                  <a:pt x="5234811" y="2297381"/>
                  <a:pt x="5206187" y="2300748"/>
                </a:cubicBezTo>
                <a:cubicBezTo>
                  <a:pt x="5142528" y="2308237"/>
                  <a:pt x="5078368" y="2310580"/>
                  <a:pt x="5014458" y="2315496"/>
                </a:cubicBezTo>
                <a:cubicBezTo>
                  <a:pt x="4924529" y="2345473"/>
                  <a:pt x="4995545" y="2325234"/>
                  <a:pt x="4837477" y="2344993"/>
                </a:cubicBezTo>
                <a:cubicBezTo>
                  <a:pt x="4802983" y="2349305"/>
                  <a:pt x="4768651" y="2354826"/>
                  <a:pt x="4734238" y="2359742"/>
                </a:cubicBezTo>
                <a:cubicBezTo>
                  <a:pt x="4643370" y="2390031"/>
                  <a:pt x="4735894" y="2362121"/>
                  <a:pt x="4586754" y="2389238"/>
                </a:cubicBezTo>
                <a:cubicBezTo>
                  <a:pt x="4537729" y="2398152"/>
                  <a:pt x="4485430" y="2418097"/>
                  <a:pt x="4439270" y="2433483"/>
                </a:cubicBezTo>
                <a:cubicBezTo>
                  <a:pt x="4424522" y="2438399"/>
                  <a:pt x="4407960" y="2439609"/>
                  <a:pt x="4395025" y="2448232"/>
                </a:cubicBezTo>
                <a:lnTo>
                  <a:pt x="4306535" y="2507225"/>
                </a:lnTo>
                <a:lnTo>
                  <a:pt x="4262290" y="2536722"/>
                </a:lnTo>
                <a:cubicBezTo>
                  <a:pt x="4252458" y="2551470"/>
                  <a:pt x="4245327" y="2568433"/>
                  <a:pt x="4232793" y="2580967"/>
                </a:cubicBezTo>
                <a:cubicBezTo>
                  <a:pt x="4147583" y="2666177"/>
                  <a:pt x="4228865" y="2545987"/>
                  <a:pt x="4144303" y="2654709"/>
                </a:cubicBezTo>
                <a:cubicBezTo>
                  <a:pt x="4122538" y="2682692"/>
                  <a:pt x="4104974" y="2713703"/>
                  <a:pt x="4085309" y="2743200"/>
                </a:cubicBezTo>
                <a:lnTo>
                  <a:pt x="4055812" y="2787445"/>
                </a:lnTo>
                <a:lnTo>
                  <a:pt x="4026316" y="2831690"/>
                </a:lnTo>
                <a:cubicBezTo>
                  <a:pt x="4031232" y="2984090"/>
                  <a:pt x="4033050" y="3136621"/>
                  <a:pt x="4041064" y="3288890"/>
                </a:cubicBezTo>
                <a:cubicBezTo>
                  <a:pt x="4043760" y="3340108"/>
                  <a:pt x="4056080" y="3400438"/>
                  <a:pt x="4070561" y="3451122"/>
                </a:cubicBezTo>
                <a:cubicBezTo>
                  <a:pt x="4074832" y="3466070"/>
                  <a:pt x="4081219" y="3480369"/>
                  <a:pt x="4085309" y="3495367"/>
                </a:cubicBezTo>
                <a:cubicBezTo>
                  <a:pt x="4095976" y="3534478"/>
                  <a:pt x="4104974" y="3574025"/>
                  <a:pt x="4114806" y="3613354"/>
                </a:cubicBezTo>
                <a:cubicBezTo>
                  <a:pt x="4119722" y="3633019"/>
                  <a:pt x="4123144" y="3653118"/>
                  <a:pt x="4129554" y="3672348"/>
                </a:cubicBezTo>
                <a:lnTo>
                  <a:pt x="4144303" y="3716593"/>
                </a:lnTo>
                <a:cubicBezTo>
                  <a:pt x="4169364" y="3866960"/>
                  <a:pt x="4167884" y="3817043"/>
                  <a:pt x="4144303" y="4041058"/>
                </a:cubicBezTo>
                <a:cubicBezTo>
                  <a:pt x="4142676" y="4056519"/>
                  <a:pt x="4139266" y="4073164"/>
                  <a:pt x="4129554" y="4085303"/>
                </a:cubicBezTo>
                <a:lnTo>
                  <a:pt x="4127790" y="4086685"/>
                </a:lnTo>
                <a:lnTo>
                  <a:pt x="2342682" y="4086685"/>
                </a:lnTo>
                <a:lnTo>
                  <a:pt x="1445348" y="4041058"/>
                </a:lnTo>
                <a:cubicBezTo>
                  <a:pt x="1506270" y="3777063"/>
                  <a:pt x="1439719" y="3703519"/>
                  <a:pt x="1607580" y="3598606"/>
                </a:cubicBezTo>
                <a:cubicBezTo>
                  <a:pt x="1620763" y="3590367"/>
                  <a:pt x="1637077" y="3588774"/>
                  <a:pt x="1651825" y="3583858"/>
                </a:cubicBezTo>
                <a:cubicBezTo>
                  <a:pt x="1705944" y="3502680"/>
                  <a:pt x="1660037" y="3557250"/>
                  <a:pt x="1784561" y="3480619"/>
                </a:cubicBezTo>
                <a:cubicBezTo>
                  <a:pt x="1904427" y="3406855"/>
                  <a:pt x="1831333" y="3435531"/>
                  <a:pt x="1917296" y="3406877"/>
                </a:cubicBezTo>
                <a:lnTo>
                  <a:pt x="2050032" y="3318387"/>
                </a:lnTo>
                <a:lnTo>
                  <a:pt x="2094277" y="3288890"/>
                </a:lnTo>
                <a:cubicBezTo>
                  <a:pt x="2104844" y="3273040"/>
                  <a:pt x="2112331" y="3261503"/>
                  <a:pt x="2117542" y="3253289"/>
                </a:cubicBezTo>
                <a:lnTo>
                  <a:pt x="2126781" y="3238231"/>
                </a:lnTo>
                <a:lnTo>
                  <a:pt x="2124685" y="3242374"/>
                </a:lnTo>
                <a:cubicBezTo>
                  <a:pt x="2119833" y="3253652"/>
                  <a:pt x="2117135" y="3270604"/>
                  <a:pt x="2168019" y="3229896"/>
                </a:cubicBezTo>
                <a:cubicBezTo>
                  <a:pt x="2263317" y="3153657"/>
                  <a:pt x="2130553" y="3207972"/>
                  <a:pt x="2241761" y="3170903"/>
                </a:cubicBezTo>
                <a:cubicBezTo>
                  <a:pt x="2256509" y="3161071"/>
                  <a:pt x="2273472" y="3153940"/>
                  <a:pt x="2286006" y="3141406"/>
                </a:cubicBezTo>
                <a:cubicBezTo>
                  <a:pt x="2384329" y="3043083"/>
                  <a:pt x="2241761" y="3146323"/>
                  <a:pt x="2359748" y="3067664"/>
                </a:cubicBezTo>
                <a:cubicBezTo>
                  <a:pt x="2408909" y="2993923"/>
                  <a:pt x="2374498" y="3033250"/>
                  <a:pt x="2477735" y="2964425"/>
                </a:cubicBezTo>
                <a:lnTo>
                  <a:pt x="2521980" y="2934929"/>
                </a:lnTo>
                <a:cubicBezTo>
                  <a:pt x="2531812" y="2920180"/>
                  <a:pt x="2538943" y="2903217"/>
                  <a:pt x="2551477" y="2890683"/>
                </a:cubicBezTo>
                <a:cubicBezTo>
                  <a:pt x="2564011" y="2878149"/>
                  <a:pt x="2586328" y="2876218"/>
                  <a:pt x="2595722" y="2861187"/>
                </a:cubicBezTo>
                <a:cubicBezTo>
                  <a:pt x="2612201" y="2834821"/>
                  <a:pt x="2615387" y="2802193"/>
                  <a:pt x="2625219" y="2772696"/>
                </a:cubicBezTo>
                <a:lnTo>
                  <a:pt x="2639967" y="2728451"/>
                </a:lnTo>
                <a:cubicBezTo>
                  <a:pt x="2635051" y="2713703"/>
                  <a:pt x="2633842" y="2697141"/>
                  <a:pt x="2625219" y="2684206"/>
                </a:cubicBezTo>
                <a:cubicBezTo>
                  <a:pt x="2569505" y="2600634"/>
                  <a:pt x="2515505" y="2634505"/>
                  <a:pt x="2403993" y="2625213"/>
                </a:cubicBezTo>
                <a:cubicBezTo>
                  <a:pt x="2305670" y="2630129"/>
                  <a:pt x="2207181" y="2632411"/>
                  <a:pt x="2109025" y="2639961"/>
                </a:cubicBezTo>
                <a:cubicBezTo>
                  <a:pt x="2030602" y="2645993"/>
                  <a:pt x="2020691" y="2659605"/>
                  <a:pt x="1946793" y="2669458"/>
                </a:cubicBezTo>
                <a:cubicBezTo>
                  <a:pt x="1834884" y="2684379"/>
                  <a:pt x="1700810" y="2686710"/>
                  <a:pt x="1592832" y="2713703"/>
                </a:cubicBezTo>
                <a:cubicBezTo>
                  <a:pt x="1520660" y="2731746"/>
                  <a:pt x="1518668" y="2734393"/>
                  <a:pt x="1430599" y="2743200"/>
                </a:cubicBezTo>
                <a:cubicBezTo>
                  <a:pt x="1366819" y="2749578"/>
                  <a:pt x="1302650" y="2751570"/>
                  <a:pt x="1238870" y="2757948"/>
                </a:cubicBezTo>
                <a:cubicBezTo>
                  <a:pt x="1122654" y="2769569"/>
                  <a:pt x="1165223" y="2767759"/>
                  <a:pt x="1076638" y="2787445"/>
                </a:cubicBezTo>
                <a:cubicBezTo>
                  <a:pt x="1022482" y="2799480"/>
                  <a:pt x="995306" y="2801521"/>
                  <a:pt x="943903" y="2816942"/>
                </a:cubicBezTo>
                <a:cubicBezTo>
                  <a:pt x="914122" y="2825876"/>
                  <a:pt x="855412" y="2846438"/>
                  <a:pt x="855412" y="2846438"/>
                </a:cubicBezTo>
                <a:lnTo>
                  <a:pt x="14754" y="2831690"/>
                </a:lnTo>
                <a:cubicBezTo>
                  <a:pt x="-755" y="2830620"/>
                  <a:pt x="6" y="2802991"/>
                  <a:pt x="6" y="2787445"/>
                </a:cubicBezTo>
                <a:cubicBezTo>
                  <a:pt x="6" y="2726679"/>
                  <a:pt x="9727" y="2724652"/>
                  <a:pt x="58999" y="2713703"/>
                </a:cubicBezTo>
                <a:cubicBezTo>
                  <a:pt x="155705" y="2692213"/>
                  <a:pt x="217020" y="2695516"/>
                  <a:pt x="324470" y="2684206"/>
                </a:cubicBezTo>
                <a:cubicBezTo>
                  <a:pt x="359041" y="2680567"/>
                  <a:pt x="393296" y="2674374"/>
                  <a:pt x="427709" y="2669458"/>
                </a:cubicBezTo>
                <a:cubicBezTo>
                  <a:pt x="526507" y="2636524"/>
                  <a:pt x="421225" y="2668186"/>
                  <a:pt x="604690" y="2639961"/>
                </a:cubicBezTo>
                <a:cubicBezTo>
                  <a:pt x="624724" y="2636879"/>
                  <a:pt x="643896" y="2629610"/>
                  <a:pt x="663683" y="2625213"/>
                </a:cubicBezTo>
                <a:cubicBezTo>
                  <a:pt x="741330" y="2607958"/>
                  <a:pt x="754464" y="2608030"/>
                  <a:pt x="840664" y="2595716"/>
                </a:cubicBezTo>
                <a:cubicBezTo>
                  <a:pt x="1207099" y="2606820"/>
                  <a:pt x="1317628" y="2622452"/>
                  <a:pt x="1651825" y="2595716"/>
                </a:cubicBezTo>
                <a:cubicBezTo>
                  <a:pt x="1667322" y="2594476"/>
                  <a:pt x="1681122" y="2585238"/>
                  <a:pt x="1696070" y="2580967"/>
                </a:cubicBezTo>
                <a:cubicBezTo>
                  <a:pt x="1715560" y="2575398"/>
                  <a:pt x="1735188" y="2570194"/>
                  <a:pt x="1755064" y="2566219"/>
                </a:cubicBezTo>
                <a:cubicBezTo>
                  <a:pt x="1897607" y="2537711"/>
                  <a:pt x="1790976" y="2565052"/>
                  <a:pt x="1946793" y="2536722"/>
                </a:cubicBezTo>
                <a:cubicBezTo>
                  <a:pt x="2123496" y="2504594"/>
                  <a:pt x="1907846" y="2538822"/>
                  <a:pt x="2050032" y="2507225"/>
                </a:cubicBezTo>
                <a:cubicBezTo>
                  <a:pt x="2199791" y="2473945"/>
                  <a:pt x="2386272" y="2482948"/>
                  <a:pt x="2521980" y="2477729"/>
                </a:cubicBezTo>
                <a:cubicBezTo>
                  <a:pt x="2627286" y="2442627"/>
                  <a:pt x="2584600" y="2465479"/>
                  <a:pt x="2654716" y="2418735"/>
                </a:cubicBezTo>
                <a:cubicBezTo>
                  <a:pt x="2659632" y="2403987"/>
                  <a:pt x="2662512" y="2388395"/>
                  <a:pt x="2669464" y="2374490"/>
                </a:cubicBezTo>
                <a:cubicBezTo>
                  <a:pt x="2677391" y="2358636"/>
                  <a:pt x="2694662" y="2347441"/>
                  <a:pt x="2698961" y="2330245"/>
                </a:cubicBezTo>
                <a:cubicBezTo>
                  <a:pt x="2709758" y="2287057"/>
                  <a:pt x="2708793" y="2241754"/>
                  <a:pt x="2713709" y="2197509"/>
                </a:cubicBezTo>
                <a:cubicBezTo>
                  <a:pt x="2710411" y="2151339"/>
                  <a:pt x="2714624" y="1970282"/>
                  <a:pt x="2669464" y="1902542"/>
                </a:cubicBezTo>
                <a:lnTo>
                  <a:pt x="2639967" y="1858296"/>
                </a:lnTo>
                <a:cubicBezTo>
                  <a:pt x="2631931" y="1834187"/>
                  <a:pt x="2619799" y="1784854"/>
                  <a:pt x="2595722" y="1769806"/>
                </a:cubicBezTo>
                <a:cubicBezTo>
                  <a:pt x="2569356" y="1753327"/>
                  <a:pt x="2536729" y="1750141"/>
                  <a:pt x="2507232" y="1740309"/>
                </a:cubicBezTo>
                <a:lnTo>
                  <a:pt x="2418741" y="1710813"/>
                </a:lnTo>
                <a:cubicBezTo>
                  <a:pt x="2379412" y="1700981"/>
                  <a:pt x="2339213" y="1694136"/>
                  <a:pt x="2300754" y="1681316"/>
                </a:cubicBezTo>
                <a:lnTo>
                  <a:pt x="2212264" y="1651819"/>
                </a:lnTo>
                <a:cubicBezTo>
                  <a:pt x="2111284" y="1618159"/>
                  <a:pt x="2183339" y="1639625"/>
                  <a:pt x="1991038" y="1607574"/>
                </a:cubicBezTo>
                <a:cubicBezTo>
                  <a:pt x="1961541" y="1602658"/>
                  <a:pt x="1932151" y="1597054"/>
                  <a:pt x="1902548" y="1592825"/>
                </a:cubicBezTo>
                <a:cubicBezTo>
                  <a:pt x="1844280" y="1584501"/>
                  <a:pt x="1783072" y="1577705"/>
                  <a:pt x="1725567" y="1563329"/>
                </a:cubicBezTo>
                <a:cubicBezTo>
                  <a:pt x="1690846" y="1554649"/>
                  <a:pt x="1657424" y="1540851"/>
                  <a:pt x="1622329" y="1533832"/>
                </a:cubicBezTo>
                <a:cubicBezTo>
                  <a:pt x="1583463" y="1526059"/>
                  <a:pt x="1543298" y="1526387"/>
                  <a:pt x="1504341" y="1519083"/>
                </a:cubicBezTo>
                <a:cubicBezTo>
                  <a:pt x="1464496" y="1511612"/>
                  <a:pt x="1426342" y="1496252"/>
                  <a:pt x="1386354" y="1489587"/>
                </a:cubicBezTo>
                <a:cubicBezTo>
                  <a:pt x="1356857" y="1484671"/>
                  <a:pt x="1326875" y="1482091"/>
                  <a:pt x="1297864" y="1474838"/>
                </a:cubicBezTo>
                <a:cubicBezTo>
                  <a:pt x="1267700" y="1467297"/>
                  <a:pt x="1240154" y="1449739"/>
                  <a:pt x="1209374" y="1445342"/>
                </a:cubicBezTo>
                <a:cubicBezTo>
                  <a:pt x="1023258" y="1418753"/>
                  <a:pt x="1140837" y="1432634"/>
                  <a:pt x="855412" y="1415845"/>
                </a:cubicBezTo>
                <a:cubicBezTo>
                  <a:pt x="845173" y="1405606"/>
                  <a:pt x="784222" y="1357847"/>
                  <a:pt x="796419" y="1327354"/>
                </a:cubicBezTo>
                <a:cubicBezTo>
                  <a:pt x="803002" y="1310897"/>
                  <a:pt x="825916" y="1307690"/>
                  <a:pt x="840664" y="1297858"/>
                </a:cubicBezTo>
                <a:cubicBezTo>
                  <a:pt x="1002896" y="1302774"/>
                  <a:pt x="1165509" y="1300467"/>
                  <a:pt x="1327361" y="1312606"/>
                </a:cubicBezTo>
                <a:cubicBezTo>
                  <a:pt x="1363051" y="1315283"/>
                  <a:pt x="1395878" y="1333423"/>
                  <a:pt x="1430599" y="1342103"/>
                </a:cubicBezTo>
                <a:cubicBezTo>
                  <a:pt x="1522847" y="1365165"/>
                  <a:pt x="1572741" y="1362551"/>
                  <a:pt x="1681322" y="1371600"/>
                </a:cubicBezTo>
                <a:cubicBezTo>
                  <a:pt x="1823126" y="1407050"/>
                  <a:pt x="1654884" y="1368488"/>
                  <a:pt x="1932045" y="1401096"/>
                </a:cubicBezTo>
                <a:cubicBezTo>
                  <a:pt x="1952176" y="1403464"/>
                  <a:pt x="1971251" y="1411448"/>
                  <a:pt x="1991038" y="1415845"/>
                </a:cubicBezTo>
                <a:cubicBezTo>
                  <a:pt x="2015508" y="1421283"/>
                  <a:pt x="2040054" y="1426472"/>
                  <a:pt x="2064780" y="1430593"/>
                </a:cubicBezTo>
                <a:cubicBezTo>
                  <a:pt x="2099069" y="1436308"/>
                  <a:pt x="2133817" y="1439123"/>
                  <a:pt x="2168019" y="1445342"/>
                </a:cubicBezTo>
                <a:cubicBezTo>
                  <a:pt x="2187962" y="1448968"/>
                  <a:pt x="2207225" y="1455693"/>
                  <a:pt x="2227012" y="1460090"/>
                </a:cubicBezTo>
                <a:cubicBezTo>
                  <a:pt x="2251483" y="1465528"/>
                  <a:pt x="2276283" y="1469400"/>
                  <a:pt x="2300754" y="1474838"/>
                </a:cubicBezTo>
                <a:cubicBezTo>
                  <a:pt x="2320541" y="1479235"/>
                  <a:pt x="2339872" y="1485612"/>
                  <a:pt x="2359748" y="1489587"/>
                </a:cubicBezTo>
                <a:cubicBezTo>
                  <a:pt x="2389071" y="1495452"/>
                  <a:pt x="2419047" y="1497848"/>
                  <a:pt x="2448238" y="1504335"/>
                </a:cubicBezTo>
                <a:cubicBezTo>
                  <a:pt x="2463414" y="1507707"/>
                  <a:pt x="2477118" y="1516719"/>
                  <a:pt x="2492483" y="1519083"/>
                </a:cubicBezTo>
                <a:cubicBezTo>
                  <a:pt x="2541315" y="1526596"/>
                  <a:pt x="2590806" y="1528916"/>
                  <a:pt x="2639967" y="1533832"/>
                </a:cubicBezTo>
                <a:cubicBezTo>
                  <a:pt x="2777619" y="1528916"/>
                  <a:pt x="2915435" y="1527416"/>
                  <a:pt x="3052922" y="1519083"/>
                </a:cubicBezTo>
                <a:cubicBezTo>
                  <a:pt x="3075894" y="1517691"/>
                  <a:pt x="3143823" y="1502088"/>
                  <a:pt x="3170909" y="1489587"/>
                </a:cubicBezTo>
                <a:cubicBezTo>
                  <a:pt x="3220814" y="1466554"/>
                  <a:pt x="3266250" y="1433227"/>
                  <a:pt x="3318393" y="1415845"/>
                </a:cubicBezTo>
                <a:lnTo>
                  <a:pt x="3362638" y="1401096"/>
                </a:lnTo>
                <a:cubicBezTo>
                  <a:pt x="3377386" y="1386348"/>
                  <a:pt x="3390860" y="1370203"/>
                  <a:pt x="3406883" y="1356851"/>
                </a:cubicBezTo>
                <a:cubicBezTo>
                  <a:pt x="3420500" y="1345503"/>
                  <a:pt x="3439457" y="1340694"/>
                  <a:pt x="3451129" y="1327354"/>
                </a:cubicBezTo>
                <a:cubicBezTo>
                  <a:pt x="3474473" y="1300675"/>
                  <a:pt x="3485055" y="1263931"/>
                  <a:pt x="3510122" y="1238864"/>
                </a:cubicBezTo>
                <a:cubicBezTo>
                  <a:pt x="3524870" y="1224116"/>
                  <a:pt x="3541562" y="1211083"/>
                  <a:pt x="3554367" y="1194619"/>
                </a:cubicBezTo>
                <a:cubicBezTo>
                  <a:pt x="3632073" y="1094712"/>
                  <a:pt x="3593466" y="1133573"/>
                  <a:pt x="3642858" y="1047135"/>
                </a:cubicBezTo>
                <a:cubicBezTo>
                  <a:pt x="3684550" y="974173"/>
                  <a:pt x="3677014" y="992933"/>
                  <a:pt x="3670197" y="1007648"/>
                </a:cubicBezTo>
                <a:lnTo>
                  <a:pt x="3669276" y="1009575"/>
                </a:lnTo>
                <a:lnTo>
                  <a:pt x="3666754" y="1014717"/>
                </a:lnTo>
                <a:cubicBezTo>
                  <a:pt x="3665157" y="1018035"/>
                  <a:pt x="3665166" y="1018107"/>
                  <a:pt x="3665999" y="1016430"/>
                </a:cubicBezTo>
                <a:lnTo>
                  <a:pt x="3669276" y="1009575"/>
                </a:lnTo>
                <a:lnTo>
                  <a:pt x="3677144" y="993532"/>
                </a:lnTo>
                <a:cubicBezTo>
                  <a:pt x="3682733" y="982227"/>
                  <a:pt x="3690709" y="966181"/>
                  <a:pt x="3701851" y="943896"/>
                </a:cubicBezTo>
                <a:cubicBezTo>
                  <a:pt x="3734170" y="782295"/>
                  <a:pt x="3693759" y="950724"/>
                  <a:pt x="3746096" y="811161"/>
                </a:cubicBezTo>
                <a:cubicBezTo>
                  <a:pt x="3753213" y="792182"/>
                  <a:pt x="3753728" y="771146"/>
                  <a:pt x="3760845" y="752167"/>
                </a:cubicBezTo>
                <a:cubicBezTo>
                  <a:pt x="3768565" y="731581"/>
                  <a:pt x="3783389" y="714031"/>
                  <a:pt x="3790341" y="693174"/>
                </a:cubicBezTo>
                <a:cubicBezTo>
                  <a:pt x="3848396" y="519008"/>
                  <a:pt x="3797457" y="635215"/>
                  <a:pt x="3834587" y="486696"/>
                </a:cubicBezTo>
                <a:cubicBezTo>
                  <a:pt x="3845620" y="442563"/>
                  <a:pt x="3868149" y="379902"/>
                  <a:pt x="3893580" y="339213"/>
                </a:cubicBezTo>
                <a:cubicBezTo>
                  <a:pt x="3906608" y="318369"/>
                  <a:pt x="3923538" y="300221"/>
                  <a:pt x="3937825" y="280219"/>
                </a:cubicBezTo>
                <a:cubicBezTo>
                  <a:pt x="3948128" y="265795"/>
                  <a:pt x="3953481" y="247047"/>
                  <a:pt x="3967322" y="235974"/>
                </a:cubicBezTo>
                <a:cubicBezTo>
                  <a:pt x="3979461" y="226262"/>
                  <a:pt x="3997278" y="227349"/>
                  <a:pt x="4011567" y="221225"/>
                </a:cubicBezTo>
                <a:cubicBezTo>
                  <a:pt x="4031775" y="212564"/>
                  <a:pt x="4051708" y="203040"/>
                  <a:pt x="4070561" y="191729"/>
                </a:cubicBezTo>
                <a:cubicBezTo>
                  <a:pt x="4100960" y="173490"/>
                  <a:pt x="4159051" y="132735"/>
                  <a:pt x="4159051" y="132735"/>
                </a:cubicBezTo>
                <a:cubicBezTo>
                  <a:pt x="4185953" y="52028"/>
                  <a:pt x="4167352" y="47468"/>
                  <a:pt x="4232793" y="14748"/>
                </a:cubicBezTo>
                <a:cubicBezTo>
                  <a:pt x="4246698" y="7796"/>
                  <a:pt x="4262290" y="4916"/>
                  <a:pt x="4277038" y="0"/>
                </a:cubicBezTo>
                <a:close/>
              </a:path>
            </a:pathLst>
          </a:cu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0810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537073" y="1353061"/>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880484" y="1979950"/>
            <a:ext cx="8418330" cy="461665"/>
          </a:xfrm>
          <a:prstGeom prst="rect">
            <a:avLst/>
          </a:prstGeom>
        </p:spPr>
        <p:txBody>
          <a:bodyPr wrap="none">
            <a:spAutoFit/>
          </a:bodyPr>
          <a:lstStyle/>
          <a:p>
            <a:pPr algn="just">
              <a:spcAft>
                <a:spcPts val="1200"/>
              </a:spcAft>
            </a:pPr>
            <a:r>
              <a:rPr lang="en-US" sz="2400" b="1" dirty="0" err="1">
                <a:latin typeface="Times New Roman" panose="02020603050405020304" pitchFamily="18" charset="0"/>
                <a:ea typeface="Times New Roman" panose="02020603050405020304" pitchFamily="18" charset="0"/>
              </a:rPr>
              <a:t>Tình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cảm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rPr>
              <a:t> Lam </a:t>
            </a:r>
            <a:r>
              <a:rPr lang="en-US" sz="2400" b="1" dirty="0" err="1">
                <a:latin typeface="Times New Roman" panose="02020603050405020304" pitchFamily="18" charset="0"/>
                <a:ea typeface="Times New Roman" panose="02020603050405020304" pitchFamily="18" charset="0"/>
              </a:rPr>
              <a:t>Anh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với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mẹ</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Luôn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yêu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thương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mẹ</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hết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mực</a:t>
            </a:r>
            <a:r>
              <a:rPr lang="en-US" sz="2400" b="1"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1097860" y="2605163"/>
            <a:ext cx="3438604" cy="1971688"/>
          </a:xfrm>
          <a:custGeom>
            <a:avLst/>
            <a:gdLst>
              <a:gd name="connsiteX0" fmla="*/ 0 w 3123406"/>
              <a:gd name="connsiteY0" fmla="*/ 0 h 1249362"/>
              <a:gd name="connsiteX1" fmla="*/ 2498725 w 3123406"/>
              <a:gd name="connsiteY1" fmla="*/ 0 h 1249362"/>
              <a:gd name="connsiteX2" fmla="*/ 3123406 w 3123406"/>
              <a:gd name="connsiteY2" fmla="*/ 624681 h 1249362"/>
              <a:gd name="connsiteX3" fmla="*/ 2498725 w 3123406"/>
              <a:gd name="connsiteY3" fmla="*/ 1249362 h 1249362"/>
              <a:gd name="connsiteX4" fmla="*/ 0 w 3123406"/>
              <a:gd name="connsiteY4" fmla="*/ 1249362 h 1249362"/>
              <a:gd name="connsiteX5" fmla="*/ 0 w 3123406"/>
              <a:gd name="connsiteY5" fmla="*/ 0 h 12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406" h="1249362">
                <a:moveTo>
                  <a:pt x="0" y="0"/>
                </a:moveTo>
                <a:lnTo>
                  <a:pt x="2498725" y="0"/>
                </a:lnTo>
                <a:lnTo>
                  <a:pt x="3123406" y="624681"/>
                </a:lnTo>
                <a:lnTo>
                  <a:pt x="2498725" y="1249362"/>
                </a:lnTo>
                <a:lnTo>
                  <a:pt x="0" y="1249362"/>
                </a:lnTo>
                <a:lnTo>
                  <a:pt x="0" y="0"/>
                </a:lnTo>
                <a:close/>
              </a:path>
            </a:pathLst>
          </a:custGeom>
          <a:solidFill>
            <a:schemeClr val="accent6">
              <a:lumMod val="60000"/>
              <a:lumOff val="40000"/>
            </a:schemeClr>
          </a:solidFill>
          <a:effectLst>
            <a:glow rad="101600">
              <a:schemeClr val="accent2">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676" tIns="37338" rIns="331009" bIns="37338" numCol="1" spcCol="1270" anchor="ctr" anchorCtr="0">
            <a:noAutofit/>
          </a:bodyPr>
          <a:lstStyle/>
          <a:p>
            <a:pPr lvl="0" algn="ctr" defTabSz="6223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Cảm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thấy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hạnh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phúc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vì</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làm</a:t>
            </a: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mẹ</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3" name="Freeform 12"/>
          <p:cNvSpPr/>
          <p:nvPr/>
        </p:nvSpPr>
        <p:spPr>
          <a:xfrm>
            <a:off x="4183518" y="2574596"/>
            <a:ext cx="3438604" cy="1971688"/>
          </a:xfrm>
          <a:custGeom>
            <a:avLst/>
            <a:gdLst>
              <a:gd name="connsiteX0" fmla="*/ 0 w 3123406"/>
              <a:gd name="connsiteY0" fmla="*/ 0 h 1249362"/>
              <a:gd name="connsiteX1" fmla="*/ 2498725 w 3123406"/>
              <a:gd name="connsiteY1" fmla="*/ 0 h 1249362"/>
              <a:gd name="connsiteX2" fmla="*/ 3123406 w 3123406"/>
              <a:gd name="connsiteY2" fmla="*/ 624681 h 1249362"/>
              <a:gd name="connsiteX3" fmla="*/ 2498725 w 3123406"/>
              <a:gd name="connsiteY3" fmla="*/ 1249362 h 1249362"/>
              <a:gd name="connsiteX4" fmla="*/ 0 w 3123406"/>
              <a:gd name="connsiteY4" fmla="*/ 1249362 h 1249362"/>
              <a:gd name="connsiteX5" fmla="*/ 624681 w 3123406"/>
              <a:gd name="connsiteY5" fmla="*/ 624681 h 1249362"/>
              <a:gd name="connsiteX6" fmla="*/ 0 w 3123406"/>
              <a:gd name="connsiteY6" fmla="*/ 0 h 12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3406" h="1249362">
                <a:moveTo>
                  <a:pt x="0" y="0"/>
                </a:moveTo>
                <a:lnTo>
                  <a:pt x="2498725" y="0"/>
                </a:lnTo>
                <a:lnTo>
                  <a:pt x="3123406" y="624681"/>
                </a:lnTo>
                <a:lnTo>
                  <a:pt x="2498725" y="1249362"/>
                </a:lnTo>
                <a:lnTo>
                  <a:pt x="0" y="1249362"/>
                </a:lnTo>
                <a:lnTo>
                  <a:pt x="624681" y="624681"/>
                </a:lnTo>
                <a:lnTo>
                  <a:pt x="0" y="0"/>
                </a:lnTo>
                <a:close/>
              </a:path>
            </a:pathLst>
          </a:custGeom>
          <a:solidFill>
            <a:schemeClr val="accent6">
              <a:lumMod val="60000"/>
              <a:lumOff val="40000"/>
            </a:schemeClr>
          </a:solidFill>
          <a:effectLst>
            <a:glow rad="101600">
              <a:schemeClr val="accent2">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0688" tIns="37338" rIns="643350" bIns="37338" numCol="1" spcCol="1270" anchor="ctr" anchorCtr="0">
            <a:noAutofit/>
          </a:bodyPr>
          <a:lstStyle/>
          <a:p>
            <a:pPr lvl="0" algn="ctr" defTabSz="62230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Ước</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học</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thật</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nhanh</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ra</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trường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đi</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làm</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kiến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tiền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đưa</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mẹ</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đi</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mua</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đồ</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ăn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ngon</a:t>
            </a:r>
            <a:r>
              <a:rPr lang="en-US" sz="2400" kern="1200" dirty="0" smtClean="0">
                <a:solidFill>
                  <a:schemeClr val="tx1"/>
                </a:solidFill>
                <a:latin typeface="Times New Roman" panose="02020603050405020304"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18" name="Freeform 17"/>
          <p:cNvSpPr/>
          <p:nvPr/>
        </p:nvSpPr>
        <p:spPr>
          <a:xfrm>
            <a:off x="7269176" y="2574596"/>
            <a:ext cx="3843554" cy="1971688"/>
          </a:xfrm>
          <a:custGeom>
            <a:avLst/>
            <a:gdLst>
              <a:gd name="connsiteX0" fmla="*/ 0 w 3123406"/>
              <a:gd name="connsiteY0" fmla="*/ 0 h 1249362"/>
              <a:gd name="connsiteX1" fmla="*/ 2498725 w 3123406"/>
              <a:gd name="connsiteY1" fmla="*/ 0 h 1249362"/>
              <a:gd name="connsiteX2" fmla="*/ 3123406 w 3123406"/>
              <a:gd name="connsiteY2" fmla="*/ 624681 h 1249362"/>
              <a:gd name="connsiteX3" fmla="*/ 2498725 w 3123406"/>
              <a:gd name="connsiteY3" fmla="*/ 1249362 h 1249362"/>
              <a:gd name="connsiteX4" fmla="*/ 0 w 3123406"/>
              <a:gd name="connsiteY4" fmla="*/ 1249362 h 1249362"/>
              <a:gd name="connsiteX5" fmla="*/ 624681 w 3123406"/>
              <a:gd name="connsiteY5" fmla="*/ 624681 h 1249362"/>
              <a:gd name="connsiteX6" fmla="*/ 0 w 3123406"/>
              <a:gd name="connsiteY6" fmla="*/ 0 h 12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3406" h="1249362">
                <a:moveTo>
                  <a:pt x="0" y="0"/>
                </a:moveTo>
                <a:lnTo>
                  <a:pt x="2498725" y="0"/>
                </a:lnTo>
                <a:lnTo>
                  <a:pt x="3123406" y="624681"/>
                </a:lnTo>
                <a:lnTo>
                  <a:pt x="2498725" y="1249362"/>
                </a:lnTo>
                <a:lnTo>
                  <a:pt x="0" y="1249362"/>
                </a:lnTo>
                <a:lnTo>
                  <a:pt x="624681" y="624681"/>
                </a:lnTo>
                <a:lnTo>
                  <a:pt x="0" y="0"/>
                </a:lnTo>
                <a:close/>
              </a:path>
            </a:pathLst>
          </a:custGeom>
          <a:solidFill>
            <a:schemeClr val="accent6">
              <a:lumMod val="60000"/>
              <a:lumOff val="40000"/>
            </a:schemeClr>
          </a:solidFill>
          <a:effectLst>
            <a:glow rad="101600">
              <a:schemeClr val="accent2">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0688" tIns="37338" rIns="643350" bIns="37338" numCol="1" spcCol="1270" anchor="ctr" anchorCtr="0">
            <a:noAutofit/>
          </a:bodyPr>
          <a:lstStyle/>
          <a:p>
            <a:pPr lvl="0" algn="ctr" defTabSz="622300">
              <a:lnSpc>
                <a:spcPct val="90000"/>
              </a:lnSpc>
              <a:spcBef>
                <a:spcPct val="0"/>
              </a:spcBef>
              <a:spcAft>
                <a:spcPct val="35000"/>
              </a:spcAft>
            </a:pPr>
            <a:r>
              <a:rPr lang="en-US" sz="2200" kern="1200" dirty="0" err="1" smtClean="0">
                <a:solidFill>
                  <a:schemeClr val="tx1"/>
                </a:solidFill>
                <a:latin typeface="Times New Roman" panose="02020603050405020304" pitchFamily="18" charset="0"/>
                <a:cs typeface="Times New Roman" panose="02020603050405020304" pitchFamily="18" charset="0"/>
              </a:rPr>
              <a:t>Thấu</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cảm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được</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sự</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vất</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vả</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của</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mẹ</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Mười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tám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năm</a:t>
            </a:r>
            <a:r>
              <a:rPr lang="en-US" sz="2200" kern="1200" dirty="0" smtClean="0">
                <a:solidFill>
                  <a:schemeClr val="tx1"/>
                </a:solidFill>
                <a:latin typeface="Times New Roman" panose="02020603050405020304" pitchFamily="18" charset="0"/>
                <a:cs typeface="Times New Roman" panose="02020603050405020304" pitchFamily="18" charset="0"/>
              </a:rPr>
              <a:t> qua, </a:t>
            </a:r>
            <a:r>
              <a:rPr lang="en-US" sz="2200" kern="1200" dirty="0" err="1" smtClean="0">
                <a:solidFill>
                  <a:schemeClr val="tx1"/>
                </a:solidFill>
                <a:latin typeface="Times New Roman" panose="02020603050405020304" pitchFamily="18" charset="0"/>
                <a:cs typeface="Times New Roman" panose="02020603050405020304" pitchFamily="18" charset="0"/>
              </a:rPr>
              <a:t>mẹ</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đã</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quá</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vất</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vả</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vì</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em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dành</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tất</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cả</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những</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gì</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tốt</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nhất</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cho</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em</a:t>
            </a:r>
            <a:r>
              <a:rPr lang="en-US" sz="2200" kern="1200" dirty="0" smtClean="0">
                <a:solidFill>
                  <a:schemeClr val="tx1"/>
                </a:solidFill>
                <a:latin typeface="Times New Roman" panose="02020603050405020304" pitchFamily="18" charset="0"/>
                <a:cs typeface="Times New Roman" panose="02020603050405020304" pitchFamily="18" charset="0"/>
              </a:rPr>
              <a:t>."</a:t>
            </a:r>
            <a:endParaRPr lang="en-US" sz="2200" kern="1200" dirty="0">
              <a:solidFill>
                <a:schemeClr val="tx1"/>
              </a:solidFill>
              <a:latin typeface="Times New Roman" panose="02020603050405020304" pitchFamily="18" charset="0"/>
              <a:cs typeface="Times New Roman" panose="02020603050405020304" pitchFamily="18" charset="0"/>
            </a:endParaRPr>
          </a:p>
        </p:txBody>
      </p:sp>
      <p:sp>
        <p:nvSpPr>
          <p:cNvPr id="20" name="Right Brace 19"/>
          <p:cNvSpPr/>
          <p:nvPr/>
        </p:nvSpPr>
        <p:spPr>
          <a:xfrm rot="5400000">
            <a:off x="5846302" y="1766326"/>
            <a:ext cx="486695" cy="604661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3025198" y="5294293"/>
            <a:ext cx="6128903" cy="954107"/>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1200"/>
              </a:spcAft>
            </a:pP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vượt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bậc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76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20" grpId="0" animBg="1"/>
      <p:bldP spid="2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32992" y="1225906"/>
            <a:ext cx="3222677" cy="523220"/>
          </a:xfrm>
          <a:prstGeom prst="rect">
            <a:avLst/>
          </a:prstGeom>
        </p:spPr>
        <p:txBody>
          <a:bodyPr wrap="none">
            <a:spAutoFit/>
          </a:bodyPr>
          <a:lstStyle/>
          <a:p>
            <a:pPr marR="30480" algn="just">
              <a:spcAft>
                <a:spcPts val="1200"/>
              </a:spcAft>
            </a:pPr>
            <a:r>
              <a:rPr lang="en-US" sz="2800" b="1" dirty="0">
                <a:latin typeface="Times New Roman" panose="02020603050405020304" pitchFamily="18" charset="0"/>
                <a:ea typeface="Calibri" panose="020F0502020204030204" pitchFamily="34" charset="0"/>
              </a:rPr>
              <a:t>3. Ý </a:t>
            </a:r>
            <a:r>
              <a:rPr lang="en-US" sz="2800" b="1" dirty="0" err="1">
                <a:latin typeface="Times New Roman" panose="02020603050405020304" pitchFamily="18" charset="0"/>
                <a:ea typeface="Calibri" panose="020F0502020204030204" pitchFamily="34" charset="0"/>
              </a:rPr>
              <a:t>nghĩa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bản</a:t>
            </a:r>
            <a:r>
              <a:rPr lang="en-US" sz="2800" b="1"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2136" t="12346" r="8951" b="23355"/>
          <a:stretch/>
        </p:blipFill>
        <p:spPr>
          <a:xfrm>
            <a:off x="5029200" y="1671291"/>
            <a:ext cx="6489700" cy="4310386"/>
          </a:xfrm>
          <a:prstGeom prst="rect">
            <a:avLst/>
          </a:prstGeom>
        </p:spPr>
      </p:pic>
      <p:sp>
        <p:nvSpPr>
          <p:cNvPr id="8" name="Rectangle 7"/>
          <p:cNvSpPr/>
          <p:nvPr/>
        </p:nvSpPr>
        <p:spPr>
          <a:xfrm>
            <a:off x="6803469" y="2616558"/>
            <a:ext cx="3554361" cy="1938992"/>
          </a:xfrm>
          <a:prstGeom prst="rect">
            <a:avLst/>
          </a:prstGeom>
        </p:spPr>
        <p:txBody>
          <a:bodyPr wrap="square">
            <a:spAutoFit/>
          </a:bodyPr>
          <a:lstStyle/>
          <a:p>
            <a:pPr>
              <a:spcAft>
                <a:spcPts val="0"/>
              </a:spcAft>
            </a:pPr>
            <a:r>
              <a:rPr lang="vi-VN" sz="2400" dirty="0">
                <a:solidFill>
                  <a:srgbClr val="000000"/>
                </a:solidFill>
                <a:latin typeface="Times New Roman" panose="02020603050405020304" pitchFamily="18" charset="0"/>
                <a:ea typeface="Times New Roman" panose="02020603050405020304" pitchFamily="18" charset="0"/>
              </a:rPr>
              <a:t>Lam Anh là điểm tựa tinh thần cho mẹ</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Nhờ</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Lam </a:t>
            </a:r>
            <a:r>
              <a:rPr lang="en-US" sz="2400" dirty="0" err="1">
                <a:solidFill>
                  <a:srgbClr val="000000"/>
                </a:solidFill>
                <a:latin typeface="Times New Roman" panose="02020603050405020304" pitchFamily="18" charset="0"/>
                <a:ea typeface="Times New Roman" panose="02020603050405020304" pitchFamily="18" charset="0"/>
              </a:rPr>
              <a:t>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vượt</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cực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mưu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endParaRPr lang="en-US" sz="2400" dirty="0">
              <a:effectLst/>
              <a:latin typeface="Times New Roman" panose="02020603050405020304" pitchFamily="18" charset="0"/>
              <a:ea typeface="Times New Roman" panose="02020603050405020304" pitchFamily="18" charset="0"/>
            </a:endParaRPr>
          </a:p>
        </p:txBody>
      </p:sp>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4453" t="5990" r="5054" b="11476"/>
          <a:stretch/>
        </p:blipFill>
        <p:spPr>
          <a:xfrm>
            <a:off x="803763" y="2164081"/>
            <a:ext cx="4838635" cy="4233753"/>
          </a:xfrm>
          <a:prstGeom prst="rect">
            <a:avLst/>
          </a:prstGeom>
        </p:spPr>
      </p:pic>
      <p:sp>
        <p:nvSpPr>
          <p:cNvPr id="14" name="Rectangle 13"/>
          <p:cNvSpPr/>
          <p:nvPr/>
        </p:nvSpPr>
        <p:spPr>
          <a:xfrm>
            <a:off x="1593467" y="2770950"/>
            <a:ext cx="3259226" cy="1938992"/>
          </a:xfrm>
          <a:prstGeom prst="rect">
            <a:avLst/>
          </a:prstGeom>
        </p:spPr>
        <p:txBody>
          <a:bodyPr wrap="square">
            <a:spAutoFit/>
          </a:bodyPr>
          <a:lstStyle/>
          <a:p>
            <a:pPr marR="30480" algn="just">
              <a:spcAft>
                <a:spcPts val="1200"/>
              </a:spcAft>
            </a:pPr>
            <a:r>
              <a:rPr lang="vi-VN" sz="2400" dirty="0">
                <a:solidFill>
                  <a:srgbClr val="000000"/>
                </a:solidFill>
                <a:latin typeface="Times New Roman" panose="02020603050405020304" pitchFamily="18" charset="0"/>
                <a:ea typeface="Calibri" panose="020F0502020204030204" pitchFamily="34" charset="0"/>
              </a:rPr>
              <a:t>Mẹ cũng là điểm tựa tinh thần cho Lam 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Nhờ</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mẹ</a:t>
            </a:r>
            <a:r>
              <a:rPr lang="en-US" sz="2400" dirty="0">
                <a:solidFill>
                  <a:srgbClr val="000000"/>
                </a:solidFill>
                <a:latin typeface="Times New Roman" panose="02020603050405020304" pitchFamily="18" charset="0"/>
                <a:ea typeface="Calibri" panose="020F0502020204030204" pitchFamily="34" charset="0"/>
              </a:rPr>
              <a:t>, Lam </a:t>
            </a:r>
            <a:r>
              <a:rPr lang="en-US" sz="2400" dirty="0" err="1">
                <a:solidFill>
                  <a:srgbClr val="000000"/>
                </a:solidFill>
                <a:latin typeface="Times New Roman" panose="02020603050405020304" pitchFamily="18" charset="0"/>
                <a:ea typeface="Calibri" panose="020F0502020204030204" pitchFamily="34" charset="0"/>
              </a:rPr>
              <a:t>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luôn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điểm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tựa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để</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vươn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học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tập</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254075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50961" y="1147655"/>
            <a:ext cx="2274918" cy="523220"/>
          </a:xfrm>
          <a:prstGeom prst="rect">
            <a:avLst/>
          </a:prstGeom>
        </p:spPr>
        <p:txBody>
          <a:bodyPr wrap="none">
            <a:spAutoFit/>
          </a:bodyPr>
          <a:lstStyle/>
          <a:p>
            <a:r>
              <a:rPr lang="en-US" sz="1300" b="1" dirty="0">
                <a:solidFill>
                  <a:srgbClr val="0D0D0D"/>
                </a:solidFill>
                <a:latin typeface="Times New Roman" panose="02020603050405020304" pitchFamily="18" charset="0"/>
                <a:ea typeface="MS Mincho"/>
              </a:rPr>
              <a:t> </a:t>
            </a:r>
            <a:r>
              <a:rPr lang="vi-VN" sz="2800" b="1" dirty="0">
                <a:latin typeface="Times New Roman" panose="02020603050405020304" pitchFamily="18" charset="0"/>
                <a:ea typeface="Times New Roman" panose="02020603050405020304" pitchFamily="18" charset="0"/>
              </a:rPr>
              <a:t>III. Tổng kết </a:t>
            </a:r>
            <a:endParaRPr lang="en-US" sz="2800" dirty="0"/>
          </a:p>
        </p:txBody>
      </p:sp>
      <p:grpSp>
        <p:nvGrpSpPr>
          <p:cNvPr id="8" name="Group 7"/>
          <p:cNvGrpSpPr/>
          <p:nvPr/>
        </p:nvGrpSpPr>
        <p:grpSpPr>
          <a:xfrm>
            <a:off x="642215" y="1581239"/>
            <a:ext cx="10894869" cy="4776698"/>
            <a:chOff x="2034908" y="1133591"/>
            <a:chExt cx="8315360" cy="4776698"/>
          </a:xfrm>
        </p:grpSpPr>
        <p:sp>
          <p:nvSpPr>
            <p:cNvPr id="10" name="Freeform 9"/>
            <p:cNvSpPr/>
            <p:nvPr/>
          </p:nvSpPr>
          <p:spPr>
            <a:xfrm>
              <a:off x="3307679" y="2026865"/>
              <a:ext cx="2887918"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92456" rIns="92455" bIns="92456" numCol="1" spcCol="1270" anchor="ctr" anchorCtr="0">
              <a:noAutofit/>
            </a:bodyPr>
            <a:lstStyle/>
            <a:p>
              <a:pPr lvl="0" algn="l" defTabSz="5778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nỗ</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con</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3318549" y="3747762"/>
              <a:ext cx="2887918" cy="2052989"/>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92456" rIns="92455" bIns="92456" numCol="1" spcCol="1270" anchor="ctr" anchorCtr="0">
              <a:noAutofit/>
            </a:bodyPr>
            <a:lstStyle/>
            <a:p>
              <a:pPr lvl="0" algn="l" defTabSz="5778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nỗ</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con</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2034908" y="1283843"/>
              <a:ext cx="1692671" cy="1088320"/>
            </a:xfrm>
            <a:custGeom>
              <a:avLst/>
              <a:gdLst>
                <a:gd name="connsiteX0" fmla="*/ 0 w 1692671"/>
                <a:gd name="connsiteY0" fmla="*/ 544160 h 1088320"/>
                <a:gd name="connsiteX1" fmla="*/ 846336 w 1692671"/>
                <a:gd name="connsiteY1" fmla="*/ 0 h 1088320"/>
                <a:gd name="connsiteX2" fmla="*/ 1692672 w 1692671"/>
                <a:gd name="connsiteY2" fmla="*/ 544160 h 1088320"/>
                <a:gd name="connsiteX3" fmla="*/ 846336 w 1692671"/>
                <a:gd name="connsiteY3" fmla="*/ 1088320 h 1088320"/>
                <a:gd name="connsiteX4" fmla="*/ 0 w 1692671"/>
                <a:gd name="connsiteY4" fmla="*/ 544160 h 108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088320">
                  <a:moveTo>
                    <a:pt x="0" y="544160"/>
                  </a:moveTo>
                  <a:cubicBezTo>
                    <a:pt x="0" y="243629"/>
                    <a:pt x="378918" y="0"/>
                    <a:pt x="846336" y="0"/>
                  </a:cubicBezTo>
                  <a:cubicBezTo>
                    <a:pt x="1313754" y="0"/>
                    <a:pt x="1692672" y="243629"/>
                    <a:pt x="1692672" y="544160"/>
                  </a:cubicBezTo>
                  <a:cubicBezTo>
                    <a:pt x="1692672" y="844691"/>
                    <a:pt x="1313754" y="1088320"/>
                    <a:pt x="846336" y="1088320"/>
                  </a:cubicBezTo>
                  <a:cubicBezTo>
                    <a:pt x="378918" y="1088320"/>
                    <a:pt x="0" y="844691"/>
                    <a:pt x="0" y="54416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159381" rIns="247886" bIns="159381" numCol="1" spcCol="1270" anchor="ctr" anchorCtr="0">
              <a:noAutofit/>
            </a:bodyPr>
            <a:lstStyle/>
            <a:p>
              <a:pPr lvl="0" algn="ctr" defTabSz="1289050">
                <a:lnSpc>
                  <a:spcPct val="90000"/>
                </a:lnSpc>
                <a:spcBef>
                  <a:spcPct val="0"/>
                </a:spcBef>
                <a:spcAft>
                  <a:spcPct val="35000"/>
                </a:spcAft>
              </a:pPr>
              <a:r>
                <a:rPr lang="en-US" sz="2900" b="1" kern="1200" dirty="0" smtClean="0">
                  <a:latin typeface="Times New Roman" panose="02020603050405020304" pitchFamily="18" charset="0"/>
                  <a:cs typeface="Times New Roman" panose="02020603050405020304" pitchFamily="18" charset="0"/>
                </a:rPr>
                <a:t>1. </a:t>
              </a:r>
              <a:r>
                <a:rPr lang="en-US" sz="2900" b="1" kern="1200" dirty="0" err="1" smtClean="0">
                  <a:latin typeface="Times New Roman" panose="02020603050405020304" pitchFamily="18" charset="0"/>
                  <a:cs typeface="Times New Roman" panose="02020603050405020304" pitchFamily="18" charset="0"/>
                </a:rPr>
                <a:t>Nghệ</a:t>
              </a:r>
              <a:r>
                <a:rPr lang="en-US" sz="2900" b="1" kern="1200" dirty="0" smtClean="0">
                  <a:latin typeface="Times New Roman" panose="02020603050405020304" pitchFamily="18" charset="0"/>
                  <a:cs typeface="Times New Roman" panose="02020603050405020304" pitchFamily="18" charset="0"/>
                </a:rPr>
                <a:t> </a:t>
              </a:r>
              <a:r>
                <a:rPr lang="en-US" sz="2900" b="1" kern="1200" dirty="0" err="1" smtClean="0">
                  <a:latin typeface="Times New Roman" panose="02020603050405020304" pitchFamily="18" charset="0"/>
                  <a:cs typeface="Times New Roman" panose="02020603050405020304" pitchFamily="18" charset="0"/>
                </a:rPr>
                <a:t>thuật</a:t>
              </a:r>
              <a:r>
                <a:rPr lang="en-US" sz="2900" b="1" kern="1200" dirty="0" smtClean="0">
                  <a:latin typeface="Times New Roman" panose="02020603050405020304" pitchFamily="18" charset="0"/>
                  <a:cs typeface="Times New Roman" panose="02020603050405020304" pitchFamily="18" charset="0"/>
                </a:rPr>
                <a:t>:</a:t>
              </a:r>
              <a:endParaRPr lang="en-US" sz="29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7619404" y="2074015"/>
              <a:ext cx="2730864" cy="3836274"/>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92456" rIns="92456" bIns="92456" numCol="1" spcCol="1270" anchor="ctr" anchorCtr="0">
              <a:noAutofit/>
            </a:bodyPr>
            <a:lstStyle/>
            <a:p>
              <a:pPr lvl="0" algn="l" defTabSz="577850">
                <a:lnSpc>
                  <a:spcPct val="90000"/>
                </a:lnSpc>
                <a:spcBef>
                  <a:spcPct val="0"/>
                </a:spcBef>
                <a:spcAft>
                  <a:spcPct val="35000"/>
                </a:spcAft>
              </a:pPr>
              <a:r>
                <a:rPr lang="en-US" sz="2400" i="1" kern="1200" dirty="0" smtClean="0">
                  <a:latin typeface="Times New Roman" panose="02020603050405020304" pitchFamily="18" charset="0"/>
                  <a:cs typeface="Times New Roman" panose="02020603050405020304" pitchFamily="18" charset="0"/>
                </a:rPr>
                <a:t>Con </a:t>
              </a:r>
              <a:r>
                <a:rPr lang="en-US" sz="2400" i="1" kern="1200" dirty="0" err="1" smtClean="0">
                  <a:latin typeface="Times New Roman" panose="02020603050405020304" pitchFamily="18" charset="0"/>
                  <a:cs typeface="Times New Roman" panose="02020603050405020304" pitchFamily="18" charset="0"/>
                </a:rPr>
                <a:t>gái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của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chị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Nguyễn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Thị</a:t>
              </a:r>
              <a:r>
                <a:rPr lang="en-US" sz="2400" kern="1200" dirty="0" smtClean="0">
                  <a:latin typeface="Times New Roman" panose="02020603050405020304" pitchFamily="18" charset="0"/>
                  <a:cs typeface="Times New Roman" panose="02020603050405020304" pitchFamily="18" charset="0"/>
                </a:rPr>
                <a:t> Thu </a:t>
              </a:r>
              <a:r>
                <a:rPr lang="en-US" sz="2400" kern="1200" dirty="0" err="1" smtClean="0">
                  <a:latin typeface="Times New Roman" panose="02020603050405020304" pitchFamily="18" charset="0"/>
                  <a:cs typeface="Times New Roman" panose="02020603050405020304" pitchFamily="18" charset="0"/>
                </a:rPr>
                <a:t>Hà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ngọt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nỗ</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ngừng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Lam </a:t>
              </a:r>
              <a:r>
                <a:rPr lang="en-US" sz="2400" kern="1200" dirty="0" err="1" smtClean="0">
                  <a:latin typeface="Times New Roman" panose="02020603050405020304" pitchFamily="18" charset="0"/>
                  <a:cs typeface="Times New Roman" panose="02020603050405020304" pitchFamily="18" charset="0"/>
                </a:rPr>
                <a:t>Anh</a:t>
              </a:r>
              <a:r>
                <a:rPr lang="en-US" sz="2400" kern="1200" dirty="0" smtClean="0">
                  <a:latin typeface="Times New Roman" panose="02020603050405020304" pitchFamily="18" charset="0"/>
                  <a:cs typeface="Times New Roman" panose="02020603050405020304" pitchFamily="18" charset="0"/>
                </a:rPr>
                <a:t>. Qua </a:t>
              </a:r>
              <a:r>
                <a:rPr lang="en-US" sz="2400" kern="1200" dirty="0" err="1" smtClean="0">
                  <a:latin typeface="Times New Roman" panose="02020603050405020304" pitchFamily="18" charset="0"/>
                  <a:cs typeface="Times New Roman" panose="02020603050405020304" pitchFamily="18" charset="0"/>
                </a:rPr>
                <a:t>đó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thấy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mẫu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thiêng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liêng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6158328" y="1133591"/>
              <a:ext cx="2468017" cy="1238985"/>
            </a:xfrm>
            <a:custGeom>
              <a:avLst/>
              <a:gdLst>
                <a:gd name="connsiteX0" fmla="*/ 0 w 2468017"/>
                <a:gd name="connsiteY0" fmla="*/ 619493 h 1238985"/>
                <a:gd name="connsiteX1" fmla="*/ 1234009 w 2468017"/>
                <a:gd name="connsiteY1" fmla="*/ 0 h 1238985"/>
                <a:gd name="connsiteX2" fmla="*/ 2468018 w 2468017"/>
                <a:gd name="connsiteY2" fmla="*/ 619493 h 1238985"/>
                <a:gd name="connsiteX3" fmla="*/ 1234009 w 2468017"/>
                <a:gd name="connsiteY3" fmla="*/ 1238986 h 1238985"/>
                <a:gd name="connsiteX4" fmla="*/ 0 w 2468017"/>
                <a:gd name="connsiteY4" fmla="*/ 619493 h 1238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017" h="1238985">
                  <a:moveTo>
                    <a:pt x="0" y="619493"/>
                  </a:moveTo>
                  <a:cubicBezTo>
                    <a:pt x="0" y="277356"/>
                    <a:pt x="552485" y="0"/>
                    <a:pt x="1234009" y="0"/>
                  </a:cubicBezTo>
                  <a:cubicBezTo>
                    <a:pt x="1915533" y="0"/>
                    <a:pt x="2468018" y="277356"/>
                    <a:pt x="2468018" y="619493"/>
                  </a:cubicBezTo>
                  <a:cubicBezTo>
                    <a:pt x="2468018" y="961630"/>
                    <a:pt x="1915533" y="1238986"/>
                    <a:pt x="1234009" y="1238986"/>
                  </a:cubicBezTo>
                  <a:cubicBezTo>
                    <a:pt x="552485" y="1238986"/>
                    <a:pt x="0" y="961630"/>
                    <a:pt x="0" y="619493"/>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1433" tIns="181445" rIns="361433" bIns="181445"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ý </a:t>
              </a:r>
              <a:r>
                <a:rPr lang="en-US" sz="2800" b="1" kern="1200" dirty="0" err="1" smtClean="0">
                  <a:latin typeface="Times New Roman" panose="02020603050405020304" pitchFamily="18" charset="0"/>
                  <a:cs typeface="Times New Roman" panose="02020603050405020304" pitchFamily="18" charset="0"/>
                </a:rPr>
                <a:t>nghĩa</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744971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pt-BR" sz="3200" b="1" dirty="0">
                <a:solidFill>
                  <a:schemeClr val="bg1"/>
                </a:solidFill>
                <a:latin typeface="Times New Roman" panose="02020603050405020304" pitchFamily="18" charset="0"/>
                <a:ea typeface="Times New Roman" panose="02020603050405020304" pitchFamily="18" charset="0"/>
              </a:rPr>
              <a:t>Luyện tập</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761238" y="1405518"/>
            <a:ext cx="4906077" cy="3031599"/>
          </a:xfrm>
          <a:prstGeom prst="rect">
            <a:avLst/>
          </a:prstGeom>
        </p:spPr>
        <p:txBody>
          <a:bodyPr wrap="square">
            <a:spAutoFit/>
          </a:bodyPr>
          <a:lstStyle/>
          <a:p>
            <a:pPr algn="just">
              <a:spcAft>
                <a:spcPts val="0"/>
              </a:spcAft>
            </a:pPr>
            <a:r>
              <a:rPr lang="en-US" sz="1300" b="1"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spcAft>
                <a:spcPts val="120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không</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Nhặt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ve</a:t>
            </a:r>
            <a:r>
              <a:rPr lang="en-US" sz="2800" dirty="0">
                <a:latin typeface="Times New Roman" panose="02020603050405020304" pitchFamily="18" charset="0"/>
                <a:ea typeface="Times New Roman" panose="02020603050405020304" pitchFamily="18" charset="0"/>
              </a:rPr>
              <a:t> chai.</a:t>
            </a:r>
          </a:p>
          <a:p>
            <a:pPr>
              <a:spcAft>
                <a:spcPts val="0"/>
              </a:spcAft>
            </a:pPr>
            <a:r>
              <a:rPr lang="en-US" sz="2800" dirty="0">
                <a:latin typeface="Times New Roman" panose="02020603050405020304" pitchFamily="18" charset="0"/>
                <a:ea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chổi</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684005" y="1623792"/>
            <a:ext cx="6096000" cy="4124206"/>
          </a:xfrm>
          <a:prstGeom prst="rect">
            <a:avLst/>
          </a:prstGeom>
        </p:spPr>
        <p:txBody>
          <a:bodyPr wrap="square">
            <a:spAutoFit/>
          </a:bodyPr>
          <a:lstStyle/>
          <a:p>
            <a:pPr>
              <a:spcAft>
                <a:spcPts val="120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Lan </a:t>
            </a:r>
            <a:r>
              <a:rPr lang="en-US" sz="2800"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Đỗ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THPT </a:t>
            </a:r>
            <a:r>
              <a:rPr lang="en-US" sz="2800" dirty="0" err="1">
                <a:latin typeface="Times New Roman" panose="02020603050405020304" pitchFamily="18" charset="0"/>
                <a:ea typeface="Times New Roman" panose="02020603050405020304" pitchFamily="18" charset="0"/>
              </a:rPr>
              <a:t>Chuyên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Đôn</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B. Ba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diện</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C. Hai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Quốc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ĐH </a:t>
            </a:r>
            <a:r>
              <a:rPr lang="en-US" sz="2800" dirty="0" err="1">
                <a:latin typeface="Times New Roman" panose="02020603050405020304" pitchFamily="18" charset="0"/>
                <a:ea typeface="Times New Roman" panose="02020603050405020304" pitchFamily="18" charset="0"/>
              </a:rPr>
              <a:t>Tân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bổng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5687668" y="3910387"/>
            <a:ext cx="6096000" cy="954107"/>
          </a:xfrm>
          <a:prstGeom prst="rect">
            <a:avLst/>
          </a:prstGeom>
        </p:spPr>
        <p:txBody>
          <a:bodyPr>
            <a:spAutoFit/>
          </a:bodyPr>
          <a:lstStyle/>
          <a:p>
            <a:pPr lvl="0"/>
            <a:r>
              <a:rPr lang="en-US" sz="2800" dirty="0">
                <a:solidFill>
                  <a:srgbClr val="FF0000"/>
                </a:solidFill>
                <a:latin typeface="Times New Roman" panose="02020603050405020304" pitchFamily="18" charset="0"/>
                <a:ea typeface="Times New Roman" panose="02020603050405020304" pitchFamily="18" charset="0"/>
              </a:rPr>
              <a:t>C. Hai </a:t>
            </a:r>
            <a:r>
              <a:rPr lang="en-US" sz="2800" dirty="0" err="1">
                <a:solidFill>
                  <a:srgbClr val="FF0000"/>
                </a:solidFill>
                <a:latin typeface="Times New Roman" panose="02020603050405020304" pitchFamily="18" charset="0"/>
                <a:ea typeface="Times New Roman" panose="02020603050405020304" pitchFamily="18" charset="0"/>
              </a:rPr>
              <a:t>năm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cuối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cấp</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đạt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học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sinh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giỏi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Quốc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gia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môn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Ngữ</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văn</a:t>
            </a:r>
            <a:r>
              <a:rPr lang="en-US" sz="2800" dirty="0">
                <a:solidFill>
                  <a:srgbClr val="FF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81015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5" end="5"/>
                                            </p:txEl>
                                          </p:spTgt>
                                        </p:tgtEl>
                                        <p:attrNameLst>
                                          <p:attrName>style.color</p:attrName>
                                        </p:attrNameLst>
                                      </p:cBhvr>
                                      <p:to>
                                        <p:clrVal>
                                          <a:srgbClr val="FF0000"/>
                                        </p:clrVal>
                                      </p:to>
                                    </p:set>
                                    <p:set>
                                      <p:cBhvr>
                                        <p:cTn id="7" dur="500" fill="hold"/>
                                        <p:tgtEl>
                                          <p:spTgt spid="3">
                                            <p:txEl>
                                              <p:pRg st="5" end="5"/>
                                            </p:txEl>
                                          </p:spTgt>
                                        </p:tgtEl>
                                        <p:attrNameLst>
                                          <p:attrName>fillcolor</p:attrName>
                                        </p:attrNameLst>
                                      </p:cBhvr>
                                      <p:to>
                                        <p:clrVal>
                                          <a:srgbClr val="FF0000"/>
                                        </p:clrVal>
                                      </p:to>
                                    </p:set>
                                    <p:set>
                                      <p:cBhvr>
                                        <p:cTn id="8" dur="500" fill="hold"/>
                                        <p:tgtEl>
                                          <p:spTgt spid="3">
                                            <p:txEl>
                                              <p:pRg st="5" end="5"/>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913701" y="1378552"/>
            <a:ext cx="5051346" cy="3108543"/>
          </a:xfrm>
          <a:prstGeom prst="rect">
            <a:avLst/>
          </a:prstGeom>
        </p:spPr>
        <p:txBody>
          <a:bodyPr wrap="square">
            <a:spAutoFit/>
          </a:bodyPr>
          <a:lstStyle/>
          <a:p>
            <a:pPr>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3</a:t>
            </a:r>
            <a:r>
              <a:rPr lang="en-US" sz="2800" dirty="0">
                <a:latin typeface="Times New Roman" panose="02020603050405020304" pitchFamily="18" charset="0"/>
                <a:ea typeface="Times New Roman" panose="02020603050405020304" pitchFamily="18" charset="0"/>
              </a:rPr>
              <a:t>: Lan </a:t>
            </a:r>
            <a:r>
              <a:rPr lang="en-US" sz="2800"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Đan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len</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rPr>
              <a:t>Thêu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vải</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rPr>
              <a:t>Thêu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len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803764" y="4692094"/>
            <a:ext cx="4845421" cy="1384995"/>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Câu 4</a:t>
            </a:r>
            <a:r>
              <a:rPr lang="pt-BR" sz="2800" dirty="0">
                <a:latin typeface="Times New Roman" panose="02020603050405020304" pitchFamily="18" charset="0"/>
                <a:ea typeface="Times New Roman" panose="02020603050405020304" pitchFamily="18" charset="0"/>
              </a:rPr>
              <a:t>: VB Con gái của mẹ là truyện ngắn.</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A. Đúng                      </a:t>
            </a:r>
            <a:r>
              <a:rPr lang="pt-BR" sz="2800" dirty="0" smtClean="0">
                <a:latin typeface="Times New Roman" panose="02020603050405020304" pitchFamily="18" charset="0"/>
                <a:ea typeface="Times New Roman" panose="02020603050405020304" pitchFamily="18" charset="0"/>
              </a:rPr>
              <a:t>B</a:t>
            </a:r>
            <a:r>
              <a:rPr lang="pt-BR" sz="2800" dirty="0">
                <a:latin typeface="Times New Roman" panose="02020603050405020304" pitchFamily="18" charset="0"/>
                <a:ea typeface="Times New Roman" panose="02020603050405020304" pitchFamily="18" charset="0"/>
              </a:rPr>
              <a:t>. Sai</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168594" y="1554498"/>
            <a:ext cx="5879116" cy="3970318"/>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Câu 5</a:t>
            </a:r>
            <a:r>
              <a:rPr lang="pt-BR" sz="2800" dirty="0">
                <a:latin typeface="Times New Roman" panose="02020603050405020304" pitchFamily="18" charset="0"/>
                <a:ea typeface="Times New Roman" panose="02020603050405020304" pitchFamily="18" charset="0"/>
              </a:rPr>
              <a:t>. Điểm chung của bà VB Gió lạnh đầu mùa, Tuổi  thơ tôi, Con gái của mẹ là ở:</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A. Thể loại truyện.</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B. Cùng tác giả</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C. Cùng chủ đề tình yêu thương, sự thấu hiểu, trân trọng, sẻ chia.</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D. Cùng viết về tuổi thơ</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3991344" y="5545070"/>
            <a:ext cx="1061509" cy="475655"/>
          </a:xfrm>
          <a:prstGeom prst="rect">
            <a:avLst/>
          </a:prstGeom>
        </p:spPr>
        <p:txBody>
          <a:bodyPr wrap="none">
            <a:spAutoFit/>
          </a:bodyPr>
          <a:lstStyle/>
          <a:p>
            <a:pPr lvl="0"/>
            <a:r>
              <a:rPr lang="pt-BR" sz="2800" dirty="0">
                <a:solidFill>
                  <a:srgbClr val="FF0000"/>
                </a:solidFill>
                <a:latin typeface="Times New Roman" panose="02020603050405020304" pitchFamily="18" charset="0"/>
                <a:ea typeface="Times New Roman" panose="02020603050405020304" pitchFamily="18" charset="0"/>
              </a:rPr>
              <a:t>B. Sai</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6168756" y="3693743"/>
            <a:ext cx="5471860" cy="954107"/>
          </a:xfrm>
          <a:prstGeom prst="rect">
            <a:avLst/>
          </a:prstGeom>
        </p:spPr>
        <p:txBody>
          <a:bodyPr wrap="square">
            <a:spAutoFit/>
          </a:bodyPr>
          <a:lstStyle/>
          <a:p>
            <a:pPr lvl="0"/>
            <a:r>
              <a:rPr lang="pt-BR" sz="2800" dirty="0">
                <a:solidFill>
                  <a:srgbClr val="FF0000"/>
                </a:solidFill>
                <a:latin typeface="Times New Roman" panose="02020603050405020304" pitchFamily="18" charset="0"/>
                <a:ea typeface="Times New Roman" panose="02020603050405020304" pitchFamily="18" charset="0"/>
              </a:rPr>
              <a:t>C. Cùng chủ đề tình yêu thương, sự thấu hiểu, trân trọng, sẻ chia.</a:t>
            </a:r>
            <a:endParaRPr lang="en-US" sz="2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195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4" end="4"/>
                                            </p:txEl>
                                          </p:spTgt>
                                        </p:tgtEl>
                                        <p:attrNameLst>
                                          <p:attrName>style.color</p:attrName>
                                        </p:attrNameLst>
                                      </p:cBhvr>
                                      <p:to>
                                        <p:clrVal>
                                          <a:srgbClr val="FF0000"/>
                                        </p:clrVal>
                                      </p:to>
                                    </p:set>
                                    <p:set>
                                      <p:cBhvr>
                                        <p:cTn id="7" dur="500" fill="hold"/>
                                        <p:tgtEl>
                                          <p:spTgt spid="4">
                                            <p:txEl>
                                              <p:pRg st="4" end="4"/>
                                            </p:txEl>
                                          </p:spTgt>
                                        </p:tgtEl>
                                        <p:attrNameLst>
                                          <p:attrName>fillcolor</p:attrName>
                                        </p:attrNameLst>
                                      </p:cBhvr>
                                      <p:to>
                                        <p:clrVal>
                                          <a:srgbClr val="FF0000"/>
                                        </p:clrVal>
                                      </p:to>
                                    </p:set>
                                    <p:set>
                                      <p:cBhvr>
                                        <p:cTn id="8" dur="500" fill="hold"/>
                                        <p:tgtEl>
                                          <p:spTgt spid="4">
                                            <p:txEl>
                                              <p:pRg st="4" end="4"/>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200" b="1" dirty="0" smtClean="0">
                <a:solidFill>
                  <a:prstClr val="white"/>
                </a:solidFill>
                <a:latin typeface="Times New Roman" panose="02020603050405020304" pitchFamily="18" charset="0"/>
                <a:ea typeface="Times New Roman" panose="02020603050405020304" pitchFamily="18" charset="0"/>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6"/>
          <a:stretch>
            <a:fillRect/>
          </a:stretch>
        </p:blipFill>
        <p:spPr>
          <a:xfrm>
            <a:off x="2279650" y="1552939"/>
            <a:ext cx="7620000" cy="4762500"/>
          </a:xfrm>
          <a:prstGeom prst="rect">
            <a:avLst/>
          </a:prstGeom>
        </p:spPr>
      </p:pic>
      <p:sp>
        <p:nvSpPr>
          <p:cNvPr id="7" name="Rectangle 6"/>
          <p:cNvSpPr/>
          <p:nvPr/>
        </p:nvSpPr>
        <p:spPr>
          <a:xfrm>
            <a:off x="4336245" y="2966535"/>
            <a:ext cx="3978756" cy="2246769"/>
          </a:xfrm>
          <a:prstGeom prst="rect">
            <a:avLst/>
          </a:prstGeom>
        </p:spPr>
        <p:txBody>
          <a:bodyPr wrap="square">
            <a:spAutoFit/>
          </a:bodyPr>
          <a:lstStyle/>
          <a:p>
            <a:pPr marR="65405">
              <a:spcBef>
                <a:spcPts val="410"/>
              </a:spcBef>
              <a:spcAft>
                <a:spcPts val="600"/>
              </a:spcAft>
              <a:tabLst>
                <a:tab pos="472440" algn="l"/>
              </a:tabLst>
            </a:pPr>
            <a:r>
              <a:rPr lang="vi-VN" sz="2800" i="1" dirty="0">
                <a:latin typeface="Times New Roman" panose="02020603050405020304" pitchFamily="18" charset="0"/>
                <a:ea typeface="Calibri" panose="020F0502020204030204" pitchFamily="34" charset="0"/>
              </a:rPr>
              <a:t>Viết đoạn văn (từ 5 – 7 câu) nêu cảm nghĩ về một người giúp em có động lực vươn lên trong học tập, cuộc sống…</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202367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463392"/>
            <a:ext cx="10858500" cy="4832092"/>
          </a:xfrm>
          <a:prstGeom prst="rect">
            <a:avLst/>
          </a:prstGeom>
        </p:spPr>
        <p:txBody>
          <a:bodyPr>
            <a:spAutoFit/>
          </a:bodyPr>
          <a:lstStyle/>
          <a:p>
            <a:pPr algn="just"/>
            <a:r>
              <a:rPr lang="en-US" sz="2800" b="1" dirty="0" err="1">
                <a:latin typeface="Times New Roman" panose="02020603050405020304" pitchFamily="18" charset="0"/>
                <a:ea typeface="Calibri" panose="020F0502020204030204" pitchFamily="34" charset="0"/>
              </a:rPr>
              <a:t>Viết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đoạn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văn</a:t>
            </a:r>
            <a:r>
              <a:rPr lang="en-US" sz="2800" b="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solidFill>
                  <a:srgbClr val="000000"/>
                </a:solidFill>
                <a:latin typeface="Times New Roman" panose="02020603050405020304" pitchFamily="18" charset="0"/>
                <a:ea typeface="Calibri" panose="020F0502020204030204" pitchFamily="34" charset="0"/>
              </a:rPr>
              <a:t>- L</a:t>
            </a:r>
            <a:r>
              <a:rPr lang="vi-VN" sz="2800" dirty="0">
                <a:solidFill>
                  <a:srgbClr val="000000"/>
                </a:solidFill>
                <a:latin typeface="Times New Roman" panose="02020603050405020304" pitchFamily="18" charset="0"/>
                <a:ea typeface="Calibri" panose="020F0502020204030204" pitchFamily="34" charset="0"/>
              </a:rPr>
              <a:t>ựa chọn một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cụ</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như</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mẹ</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chị</a:t>
            </a:r>
            <a:r>
              <a:rPr lang="en-US" sz="2800" dirty="0">
                <a:solidFill>
                  <a:srgbClr val="000000"/>
                </a:solidFill>
                <a:latin typeface="Times New Roman" panose="02020603050405020304" pitchFamily="18" charset="0"/>
                <a:ea typeface="Calibri" panose="020F0502020204030204" pitchFamily="34" charset="0"/>
              </a:rPr>
              <a:t>...hay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bạn</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spcAft>
                <a:spcPts val="0"/>
              </a:spcAft>
            </a:pPr>
            <a:r>
              <a:rPr lang="vi-VN" sz="2800" dirty="0">
                <a:solidFill>
                  <a:srgbClr val="000000"/>
                </a:solidFill>
                <a:latin typeface="Times New Roman" panose="02020603050405020304" pitchFamily="18" charset="0"/>
                <a:ea typeface="Calibri" panose="020F0502020204030204" pitchFamily="34" charset="0"/>
              </a:rPr>
              <a:t>- Trong đoạn văn cần thể hiện được các ý sau:.</a:t>
            </a:r>
            <a:endParaRPr lang="en-US" sz="2800" dirty="0">
              <a:latin typeface="Times New Roman" panose="02020603050405020304" pitchFamily="18" charset="0"/>
              <a:ea typeface="Calibri" panose="020F0502020204030204" pitchFamily="34" charset="0"/>
            </a:endParaRPr>
          </a:p>
          <a:p>
            <a:pPr>
              <a:spcAft>
                <a:spcPts val="0"/>
              </a:spcAft>
            </a:pPr>
            <a:r>
              <a:rPr lang="vi-VN"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đó có </a:t>
            </a:r>
            <a:r>
              <a:rPr lang="en-US" sz="2800" dirty="0" err="1">
                <a:solidFill>
                  <a:srgbClr val="000000"/>
                </a:solidFill>
                <a:latin typeface="Times New Roman" panose="02020603050405020304" pitchFamily="18" charset="0"/>
                <a:ea typeface="Calibri" panose="020F0502020204030204" pitchFamily="34" charset="0"/>
              </a:rPr>
              <a:t>đã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quan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hệ</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như</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thế</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điểm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vươn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giúp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yêu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tập</a:t>
            </a:r>
            <a:r>
              <a:rPr lang="en-US" sz="2800" dirty="0">
                <a:solidFill>
                  <a:srgbClr val="000000"/>
                </a:solidFill>
                <a:latin typeface="Times New Roman" panose="02020603050405020304" pitchFamily="18" charset="0"/>
                <a:ea typeface="Calibri" panose="020F0502020204030204" pitchFamily="34" charset="0"/>
              </a:rPr>
              <a:t> hay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cuộc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endParaRPr lang="en-US" sz="2800" dirty="0">
              <a:latin typeface="Times New Roman" panose="02020603050405020304" pitchFamily="18" charset="0"/>
              <a:ea typeface="Calibri" panose="020F0502020204030204" pitchFamily="34" charset="0"/>
            </a:endParaRPr>
          </a:p>
          <a:p>
            <a:pPr>
              <a:spcAft>
                <a:spcPts val="0"/>
              </a:spcAft>
            </a:pPr>
            <a:r>
              <a:rPr lang="vi-VN"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một </a:t>
            </a:r>
            <a:r>
              <a:rPr lang="en-US" sz="2800" dirty="0" err="1">
                <a:solidFill>
                  <a:srgbClr val="000000"/>
                </a:solidFill>
                <a:latin typeface="Times New Roman" panose="02020603050405020304" pitchFamily="18" charset="0"/>
                <a:ea typeface="Calibri" panose="020F0502020204030204" pitchFamily="34" charset="0"/>
              </a:rPr>
              <a:t>việc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hoặc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ứng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giúp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vươn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cuộc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vươn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như</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thế</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tập</a:t>
            </a:r>
            <a:r>
              <a:rPr lang="en-US" sz="2800" dirty="0">
                <a:solidFill>
                  <a:srgbClr val="000000"/>
                </a:solidFill>
                <a:latin typeface="Times New Roman" panose="02020603050405020304" pitchFamily="18" charset="0"/>
                <a:ea typeface="Calibri" panose="020F0502020204030204" pitchFamily="34" charset="0"/>
              </a:rPr>
              <a:t> hay </a:t>
            </a:r>
            <a:r>
              <a:rPr lang="en-US" sz="2800" dirty="0" err="1">
                <a:solidFill>
                  <a:srgbClr val="000000"/>
                </a:solidFill>
                <a:latin typeface="Times New Roman" panose="02020603050405020304" pitchFamily="18" charset="0"/>
                <a:ea typeface="Calibri" panose="020F0502020204030204" pitchFamily="34" charset="0"/>
              </a:rPr>
              <a:t>lối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cực</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r>
              <a:rPr lang="pt-BR" sz="2800" dirty="0">
                <a:latin typeface="Times New Roman" panose="02020603050405020304" pitchFamily="18" charset="0"/>
                <a:ea typeface="Times New Roman" panose="02020603050405020304" pitchFamily="18" charset="0"/>
              </a:rPr>
              <a:t>- Hình thức đoạn văn</a:t>
            </a:r>
            <a:endParaRPr lang="en-US" sz="2800" dirty="0"/>
          </a:p>
        </p:txBody>
      </p:sp>
    </p:spTree>
    <p:extLst>
      <p:ext uri="{BB962C8B-B14F-4D97-AF65-F5344CB8AC3E}">
        <p14:creationId xmlns:p14="http://schemas.microsoft.com/office/powerpoint/2010/main" val="70150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24583" y="1383882"/>
            <a:ext cx="3530134" cy="523220"/>
          </a:xfrm>
          <a:prstGeom prst="rect">
            <a:avLst/>
          </a:prstGeom>
        </p:spPr>
        <p:txBody>
          <a:bodyPr wrap="none">
            <a:spAutoFit/>
          </a:bodyPr>
          <a:lstStyle/>
          <a:p>
            <a:r>
              <a:rPr lang="en-US" sz="13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Đánh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giá</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bằng</a:t>
            </a:r>
            <a:r>
              <a:rPr lang="en-US" sz="2800" b="1" dirty="0">
                <a:solidFill>
                  <a:srgbClr val="0000FF"/>
                </a:solidFill>
                <a:latin typeface="Times New Roman" panose="02020603050405020304" pitchFamily="18" charset="0"/>
                <a:ea typeface="Times New Roman" panose="02020603050405020304" pitchFamily="18" charset="0"/>
              </a:rPr>
              <a:t> rubric</a:t>
            </a:r>
            <a:endParaRPr lang="en-US" sz="2800" dirty="0"/>
          </a:p>
        </p:txBody>
      </p:sp>
      <p:graphicFrame>
        <p:nvGraphicFramePr>
          <p:cNvPr id="7" name="Table 6"/>
          <p:cNvGraphicFramePr>
            <a:graphicFrameLocks noGrp="1"/>
          </p:cNvGraphicFramePr>
          <p:nvPr>
            <p:extLst>
              <p:ext uri="{D42A27DB-BD31-4B8C-83A1-F6EECF244321}">
                <p14:modId xmlns:p14="http://schemas.microsoft.com/office/powerpoint/2010/main" val="3904038044"/>
              </p:ext>
            </p:extLst>
          </p:nvPr>
        </p:nvGraphicFramePr>
        <p:xfrm>
          <a:off x="660399" y="1931841"/>
          <a:ext cx="10858500" cy="4358640"/>
        </p:xfrm>
        <a:graphic>
          <a:graphicData uri="http://schemas.openxmlformats.org/drawingml/2006/table">
            <a:tbl>
              <a:tblPr firstRow="1" firstCol="1" bandRow="1" bandCol="1"/>
              <a:tblGrid>
                <a:gridCol w="2495756">
                  <a:extLst>
                    <a:ext uri="{9D8B030D-6E8A-4147-A177-3AD203B41FA5}">
                      <a16:colId xmlns:a16="http://schemas.microsoft.com/office/drawing/2014/main" xmlns="" val="183067169"/>
                    </a:ext>
                  </a:extLst>
                </a:gridCol>
                <a:gridCol w="3031293">
                  <a:extLst>
                    <a:ext uri="{9D8B030D-6E8A-4147-A177-3AD203B41FA5}">
                      <a16:colId xmlns:a16="http://schemas.microsoft.com/office/drawing/2014/main" xmlns="" val="1534904723"/>
                    </a:ext>
                  </a:extLst>
                </a:gridCol>
                <a:gridCol w="2414242">
                  <a:extLst>
                    <a:ext uri="{9D8B030D-6E8A-4147-A177-3AD203B41FA5}">
                      <a16:colId xmlns:a16="http://schemas.microsoft.com/office/drawing/2014/main" xmlns="" val="2740347187"/>
                    </a:ext>
                  </a:extLst>
                </a:gridCol>
                <a:gridCol w="2917209">
                  <a:extLst>
                    <a:ext uri="{9D8B030D-6E8A-4147-A177-3AD203B41FA5}">
                      <a16:colId xmlns:a16="http://schemas.microsoft.com/office/drawing/2014/main" xmlns="" val="1254774588"/>
                    </a:ext>
                  </a:extLst>
                </a:gridCol>
              </a:tblGrid>
              <a:tr h="530685">
                <a:tc>
                  <a:txBody>
                    <a:bodyPr/>
                    <a:lstStyle/>
                    <a:p>
                      <a:pPr>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rPr>
                        <a:t>Mức</a:t>
                      </a:r>
                      <a:r>
                        <a:rPr lang="en-US" sz="2200" b="1" dirty="0">
                          <a:solidFill>
                            <a:srgbClr val="172103"/>
                          </a:solidFill>
                          <a:effectLst/>
                          <a:latin typeface="Times New Roman" panose="02020603050405020304" pitchFamily="18" charset="0"/>
                          <a:ea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rPr>
                        <a:t>độ</a:t>
                      </a:r>
                      <a:endParaRPr lang="en-US" sz="22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rPr>
                        <a:t>Tiêu</a:t>
                      </a:r>
                      <a:r>
                        <a:rPr lang="en-US" sz="2200" b="1" dirty="0">
                          <a:solidFill>
                            <a:srgbClr val="172103"/>
                          </a:solidFill>
                          <a:effectLst/>
                          <a:latin typeface="Times New Roman" panose="02020603050405020304" pitchFamily="18" charset="0"/>
                          <a:ea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rPr>
                        <a:t>chí</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rPr>
                        <a:t>Mức</a:t>
                      </a:r>
                      <a:r>
                        <a:rPr lang="en-US" sz="2200" b="1" dirty="0">
                          <a:solidFill>
                            <a:srgbClr val="172103"/>
                          </a:solidFill>
                          <a:effectLst/>
                          <a:latin typeface="Times New Roman" panose="02020603050405020304" pitchFamily="18" charset="0"/>
                          <a:ea typeface="Times New Roman" panose="02020603050405020304" pitchFamily="18" charset="0"/>
                        </a:rPr>
                        <a:t> 1</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rPr>
                        <a:t>        Mức 2</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rPr>
                        <a:t>        Mức 3</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262649405"/>
                  </a:ext>
                </a:extLst>
              </a:tr>
              <a:tr h="1401551">
                <a:tc>
                  <a:txBody>
                    <a:bodyPr/>
                    <a:lstStyle/>
                    <a:p>
                      <a:pPr>
                        <a:spcAft>
                          <a:spcPts val="0"/>
                        </a:spcAft>
                        <a:tabLst>
                          <a:tab pos="602615" algn="l"/>
                        </a:tabLst>
                      </a:pPr>
                      <a:r>
                        <a:rPr lang="vi-VN" sz="2200" dirty="0">
                          <a:solidFill>
                            <a:srgbClr val="000000"/>
                          </a:solidFill>
                          <a:effectLst/>
                          <a:latin typeface="Times New Roman" panose="02020603050405020304" pitchFamily="18" charset="0"/>
                          <a:ea typeface="Times New Roman" panose="02020603050405020304" pitchFamily="18" charset="0"/>
                        </a:rPr>
                        <a:t>Viết đoạn văn (từ 5 - 7 câu) về </a:t>
                      </a:r>
                      <a:r>
                        <a:rPr lang="en-US" sz="2200" dirty="0" err="1">
                          <a:solidFill>
                            <a:srgbClr val="000000"/>
                          </a:solidFill>
                          <a:effectLst/>
                          <a:latin typeface="Times New Roman" panose="02020603050405020304" pitchFamily="18" charset="0"/>
                          <a:ea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i="1" dirty="0">
                          <a:solidFill>
                            <a:srgbClr val="000000"/>
                          </a:solidFill>
                          <a:effectLst/>
                          <a:latin typeface="Times New Roman" panose="02020603050405020304" pitchFamily="18" charset="0"/>
                          <a:ea typeface="Times New Roman" panose="02020603050405020304" pitchFamily="18" charset="0"/>
                        </a:rPr>
                        <a:t> </a:t>
                      </a:r>
                      <a:r>
                        <a:rPr lang="vi-VN" sz="2200" dirty="0">
                          <a:solidFill>
                            <a:srgbClr val="000000"/>
                          </a:solidFill>
                          <a:effectLst/>
                          <a:latin typeface="Times New Roman" panose="02020603050405020304" pitchFamily="18" charset="0"/>
                          <a:ea typeface="Times New Roman" panose="02020603050405020304" pitchFamily="18" charset="0"/>
                        </a:rPr>
                        <a:t>người giúp em có động lực vươn lên trong học tập, cuộc sống…</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200" dirty="0" err="1">
                          <a:solidFill>
                            <a:srgbClr val="000000"/>
                          </a:solidFill>
                          <a:effectLst/>
                          <a:latin typeface="Times New Roman" panose="02020603050405020304" pitchFamily="18" charset="0"/>
                          <a:ea typeface="Times New Roman" panose="02020603050405020304" pitchFamily="18" charset="0"/>
                        </a:rPr>
                        <a:t>Chưa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đoạn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nội</a:t>
                      </a:r>
                      <a:r>
                        <a:rPr lang="en-US" sz="2200" dirty="0">
                          <a:solidFill>
                            <a:srgbClr val="000000"/>
                          </a:solidFill>
                          <a:effectLst/>
                          <a:latin typeface="Times New Roman" panose="02020603050405020304" pitchFamily="18" charset="0"/>
                          <a:ea typeface="Times New Roman" panose="02020603050405020304" pitchFamily="18" charset="0"/>
                        </a:rPr>
                        <a:t> dung </a:t>
                      </a:r>
                      <a:r>
                        <a:rPr lang="en-US" sz="2200" dirty="0" err="1">
                          <a:solidFill>
                            <a:srgbClr val="000000"/>
                          </a:solidFill>
                          <a:effectLst/>
                          <a:latin typeface="Times New Roman" panose="02020603050405020304" pitchFamily="18" charset="0"/>
                          <a:ea typeface="Times New Roman" panose="02020603050405020304" pitchFamily="18" charset="0"/>
                        </a:rPr>
                        <a:t>chưa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hiện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rõ</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thân</a:t>
                      </a:r>
                      <a:r>
                        <a:rPr lang="en-US" sz="2200" dirty="0">
                          <a:solidFill>
                            <a:srgbClr val="000000"/>
                          </a:solidFill>
                          <a:effectLst/>
                          <a:latin typeface="Times New Roman" panose="02020603050405020304" pitchFamily="18" charset="0"/>
                          <a:ea typeface="Times New Roman" panose="02020603050405020304" pitchFamily="18" charset="0"/>
                        </a:rPr>
                        <a:t> hay </a:t>
                      </a:r>
                      <a:r>
                        <a:rPr lang="en-US" sz="2200" dirty="0" err="1">
                          <a:solidFill>
                            <a:srgbClr val="000000"/>
                          </a:solidFill>
                          <a:effectLst/>
                          <a:latin typeface="Times New Roman" panose="02020603050405020304" pitchFamily="18" charset="0"/>
                          <a:ea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bè</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cụ</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chưa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nói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rõ</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tựa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tinh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thần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em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nhận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rPr>
                        <a:t> ở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còn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sai</a:t>
                      </a:r>
                      <a:r>
                        <a:rPr lang="en-US" sz="2200" dirty="0">
                          <a:solidFill>
                            <a:srgbClr val="000000"/>
                          </a:solidFill>
                          <a:effectLst/>
                          <a:latin typeface="Times New Roman" panose="02020603050405020304" pitchFamily="18" charset="0"/>
                          <a:ea typeface="Times New Roman" panose="02020603050405020304" pitchFamily="18" charset="0"/>
                        </a:rPr>
                        <a:t> 3-5 </a:t>
                      </a:r>
                      <a:r>
                        <a:rPr lang="en-US" sz="2200" dirty="0" err="1">
                          <a:solidFill>
                            <a:srgbClr val="000000"/>
                          </a:solidFill>
                          <a:effectLst/>
                          <a:latin typeface="Times New Roman" panose="02020603050405020304" pitchFamily="18" charset="0"/>
                          <a:ea typeface="Times New Roman" panose="02020603050405020304" pitchFamily="18" charset="0"/>
                        </a:rPr>
                        <a:t>lỗi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chính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tả</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trở</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lên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lỗi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diễn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rPr>
                        <a:t>đạt</a:t>
                      </a:r>
                      <a:r>
                        <a:rPr lang="en-US" sz="2200" baseline="0" dirty="0" smtClean="0">
                          <a:solidFill>
                            <a:schemeClr val="tx1"/>
                          </a:solidFill>
                          <a:effectLst/>
                          <a:latin typeface="Times New Roman" panose="02020603050405020304" pitchFamily="18" charset="0"/>
                          <a:ea typeface="Times New Roman" panose="02020603050405020304" pitchFamily="18" charset="0"/>
                        </a:rPr>
                        <a:t> </a:t>
                      </a:r>
                      <a:r>
                        <a:rPr lang="en-US" sz="2200" dirty="0" smtClean="0">
                          <a:solidFill>
                            <a:srgbClr val="000000"/>
                          </a:solidFill>
                          <a:effectLst/>
                          <a:latin typeface="Times New Roman" panose="02020603050405020304" pitchFamily="18" charset="0"/>
                          <a:ea typeface="Times New Roman" panose="02020603050405020304" pitchFamily="18" charset="0"/>
                        </a:rPr>
                        <a:t>(5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trở</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xuống</a:t>
                      </a: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đoạn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nội</a:t>
                      </a:r>
                      <a:r>
                        <a:rPr lang="en-US" sz="2200" dirty="0">
                          <a:solidFill>
                            <a:srgbClr val="000000"/>
                          </a:solidFill>
                          <a:effectLst/>
                          <a:latin typeface="Times New Roman" panose="02020603050405020304" pitchFamily="18" charset="0"/>
                          <a:ea typeface="Times New Roman" panose="02020603050405020304" pitchFamily="18" charset="0"/>
                        </a:rPr>
                        <a:t> dung </a:t>
                      </a:r>
                      <a:r>
                        <a:rPr lang="en-US" sz="2200" dirty="0" err="1">
                          <a:solidFill>
                            <a:srgbClr val="000000"/>
                          </a:solidFill>
                          <a:effectLst/>
                          <a:latin typeface="Times New Roman" panose="02020603050405020304" pitchFamily="18" charset="0"/>
                          <a:ea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hiện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rõ</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thân</a:t>
                      </a:r>
                      <a:r>
                        <a:rPr lang="en-US" sz="2200" dirty="0">
                          <a:solidFill>
                            <a:srgbClr val="000000"/>
                          </a:solidFill>
                          <a:effectLst/>
                          <a:latin typeface="Times New Roman" panose="02020603050405020304" pitchFamily="18" charset="0"/>
                          <a:ea typeface="Times New Roman" panose="02020603050405020304" pitchFamily="18" charset="0"/>
                        </a:rPr>
                        <a:t> hay </a:t>
                      </a:r>
                      <a:r>
                        <a:rPr lang="en-US" sz="2200" dirty="0" err="1">
                          <a:solidFill>
                            <a:srgbClr val="000000"/>
                          </a:solidFill>
                          <a:effectLst/>
                          <a:latin typeface="Times New Roman" panose="02020603050405020304" pitchFamily="18" charset="0"/>
                          <a:ea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bè</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cụ</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nói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rõ</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tựa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tinh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thần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em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nhận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rPr>
                        <a:t> ở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nhưng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chưa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sâu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sắc</a:t>
                      </a:r>
                      <a:r>
                        <a:rPr lang="en-US" sz="2200" dirty="0">
                          <a:solidFill>
                            <a:srgbClr val="000000"/>
                          </a:solidFill>
                          <a:effectLst/>
                          <a:latin typeface="Times New Roman" panose="02020603050405020304" pitchFamily="18" charset="0"/>
                          <a:ea typeface="Times New Roman" panose="02020603050405020304" pitchFamily="18" charset="0"/>
                        </a:rPr>
                        <a:t> (6-7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200" dirty="0" err="1">
                          <a:solidFill>
                            <a:srgbClr val="000000"/>
                          </a:solidFill>
                          <a:effectLst/>
                          <a:latin typeface="Times New Roman" panose="02020603050405020304" pitchFamily="18" charset="0"/>
                          <a:ea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đoạn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số</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câu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định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nội</a:t>
                      </a:r>
                      <a:r>
                        <a:rPr lang="en-US" sz="2200" dirty="0">
                          <a:solidFill>
                            <a:srgbClr val="000000"/>
                          </a:solidFill>
                          <a:effectLst/>
                          <a:latin typeface="Times New Roman" panose="02020603050405020304" pitchFamily="18" charset="0"/>
                          <a:ea typeface="Times New Roman" panose="02020603050405020304" pitchFamily="18" charset="0"/>
                        </a:rPr>
                        <a:t> dung </a:t>
                      </a:r>
                      <a:r>
                        <a:rPr lang="en-US" sz="2200" dirty="0" err="1">
                          <a:solidFill>
                            <a:srgbClr val="000000"/>
                          </a:solidFill>
                          <a:effectLst/>
                          <a:latin typeface="Times New Roman" panose="02020603050405020304" pitchFamily="18" charset="0"/>
                          <a:ea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hiện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rõ</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thân</a:t>
                      </a:r>
                      <a:r>
                        <a:rPr lang="en-US" sz="2200" dirty="0">
                          <a:solidFill>
                            <a:srgbClr val="000000"/>
                          </a:solidFill>
                          <a:effectLst/>
                          <a:latin typeface="Times New Roman" panose="02020603050405020304" pitchFamily="18" charset="0"/>
                          <a:ea typeface="Times New Roman" panose="02020603050405020304" pitchFamily="18" charset="0"/>
                        </a:rPr>
                        <a:t> hay </a:t>
                      </a:r>
                      <a:r>
                        <a:rPr lang="en-US" sz="2200" dirty="0" err="1">
                          <a:solidFill>
                            <a:srgbClr val="000000"/>
                          </a:solidFill>
                          <a:effectLst/>
                          <a:latin typeface="Times New Roman" panose="02020603050405020304" pitchFamily="18" charset="0"/>
                          <a:ea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bè</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cụ</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nói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rõ</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tựa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tinh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thần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em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nhận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rPr>
                        <a:t> ở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diễn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đạt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sâu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sắc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tạo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hấp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dẫn</a:t>
                      </a:r>
                      <a:endParaRPr lang="en-US" sz="22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200" dirty="0">
                          <a:solidFill>
                            <a:srgbClr val="000000"/>
                          </a:solidFill>
                          <a:effectLst/>
                          <a:latin typeface="Times New Roman" panose="02020603050405020304" pitchFamily="18" charset="0"/>
                          <a:ea typeface="Times New Roman" panose="02020603050405020304" pitchFamily="18" charset="0"/>
                        </a:rPr>
                        <a:t>(8-10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95648723"/>
                  </a:ext>
                </a:extLst>
              </a:tr>
            </a:tbl>
          </a:graphicData>
        </a:graphic>
      </p:graphicFrame>
    </p:spTree>
    <p:extLst>
      <p:ext uri="{BB962C8B-B14F-4D97-AF65-F5344CB8AC3E}">
        <p14:creationId xmlns:p14="http://schemas.microsoft.com/office/powerpoint/2010/main" val="2064384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080" t="251" b="5040"/>
          <a:stretch/>
        </p:blipFill>
        <p:spPr>
          <a:xfrm>
            <a:off x="0" y="24285"/>
            <a:ext cx="12193058" cy="6715727"/>
          </a:xfrm>
          <a:prstGeom prst="rect">
            <a:avLst/>
          </a:prstGeom>
        </p:spPr>
      </p:pic>
      <p:sp>
        <p:nvSpPr>
          <p:cNvPr id="7" name="Rectangle 3"/>
          <p:cNvSpPr>
            <a:spLocks noChangeArrowheads="1"/>
          </p:cNvSpPr>
          <p:nvPr/>
        </p:nvSpPr>
        <p:spPr bwMode="auto">
          <a:xfrm>
            <a:off x="2487612" y="3903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6"/>
          <p:cNvSpPr>
            <a:spLocks noChangeArrowheads="1"/>
          </p:cNvSpPr>
          <p:nvPr/>
        </p:nvSpPr>
        <p:spPr bwMode="auto">
          <a:xfrm>
            <a:off x="3713904" y="1052513"/>
            <a:ext cx="4751493" cy="522259"/>
          </a:xfrm>
          <a:prstGeom prst="rect">
            <a:avLst/>
          </a:prstGeom>
          <a:noFill/>
          <a:ln w="9525">
            <a:noFill/>
            <a:miter lim="800000"/>
            <a:headEnd/>
            <a:tailEnd/>
          </a:ln>
        </p:spPr>
        <p:txBody>
          <a:bodyPr wrap="non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itchFamily="18" charset="0"/>
                <a:ea typeface="+mn-ea"/>
                <a:cs typeface="Times New Roman" pitchFamily="18" charset="0"/>
              </a:rPr>
              <a:t>HÌNH THÀNH KIẾN THỨC</a:t>
            </a:r>
            <a:endPar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endParaRPr>
          </a:p>
        </p:txBody>
      </p:sp>
      <p:sp>
        <p:nvSpPr>
          <p:cNvPr id="2" name="Rectangle 1"/>
          <p:cNvSpPr/>
          <p:nvPr/>
        </p:nvSpPr>
        <p:spPr>
          <a:xfrm>
            <a:off x="1115961" y="1313642"/>
            <a:ext cx="60960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Tri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Tri thức </a:t>
            </a:r>
            <a:r>
              <a:rPr kumimoji="0" lang="de-DE"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 hiểu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115961" y="2321579"/>
            <a:ext cx="10858500" cy="2671501"/>
          </a:xfrm>
          <a:prstGeom prst="rect">
            <a:avLst/>
          </a:prstGeom>
        </p:spPr>
        <p:txBody>
          <a:bodyPr>
            <a:spAutoFit/>
          </a:bodyPr>
          <a:lstStyle/>
          <a:p>
            <a:pPr>
              <a:lnSpc>
                <a:spcPct val="115000"/>
              </a:lnSpc>
              <a:spcAft>
                <a:spcPts val="900"/>
              </a:spcAft>
            </a:pPr>
            <a:r>
              <a:rPr lang="en-US" sz="2800" b="1" dirty="0">
                <a:solidFill>
                  <a:srgbClr val="000000"/>
                </a:solidFill>
                <a:latin typeface="Times New Roman" panose="02020603050405020304" pitchFamily="18" charset="0"/>
                <a:ea typeface="Calibri" panose="020F0502020204030204" pitchFamily="34" charset="0"/>
              </a:rPr>
              <a:t>2. Tri </a:t>
            </a:r>
            <a:r>
              <a:rPr lang="en-US" sz="2800" b="1" dirty="0" err="1">
                <a:solidFill>
                  <a:srgbClr val="000000"/>
                </a:solidFill>
                <a:latin typeface="Times New Roman" panose="02020603050405020304" pitchFamily="18" charset="0"/>
                <a:ea typeface="Calibri" panose="020F0502020204030204" pitchFamily="34" charset="0"/>
              </a:rPr>
              <a:t>thức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tiếng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Việt</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nSpc>
                <a:spcPct val="115000"/>
              </a:lnSpc>
              <a:spcAft>
                <a:spcPts val="90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đặt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dấu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ngoặc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kép</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VB. </a:t>
            </a:r>
            <a:endParaRPr lang="en-US" sz="2800" dirty="0"/>
          </a:p>
        </p:txBody>
      </p:sp>
    </p:spTree>
    <p:extLst>
      <p:ext uri="{BB962C8B-B14F-4D97-AF65-F5344CB8AC3E}">
        <p14:creationId xmlns:p14="http://schemas.microsoft.com/office/powerpoint/2010/main" val="37609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040272" y="792618"/>
            <a:ext cx="1811714" cy="523220"/>
          </a:xfrm>
          <a:prstGeom prst="rect">
            <a:avLst/>
          </a:prstGeom>
        </p:spPr>
        <p:txBody>
          <a:bodyPr wrap="none">
            <a:spAutoFit/>
          </a:bodyPr>
          <a:lstStyle/>
          <a:p>
            <a:pPr algn="ctr">
              <a:spcAft>
                <a:spcPts val="0"/>
              </a:spcAft>
            </a:pPr>
            <a:r>
              <a:rPr lang="en-US" sz="2800" b="1" dirty="0" err="1">
                <a:solidFill>
                  <a:schemeClr val="bg1"/>
                </a:solidFill>
                <a:latin typeface="Times New Roman" panose="02020603050405020304" pitchFamily="18" charset="0"/>
                <a:ea typeface="Times New Roman" panose="02020603050405020304" pitchFamily="18" charset="0"/>
              </a:rPr>
              <a:t>Khởi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động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1742773" y="1481331"/>
            <a:ext cx="8775290" cy="4615251"/>
          </a:xfrm>
          <a:prstGeom prst="rect">
            <a:avLst/>
          </a:prstGeom>
        </p:spPr>
      </p:pic>
      <p:sp>
        <p:nvSpPr>
          <p:cNvPr id="10" name="Rectangle 9"/>
          <p:cNvSpPr/>
          <p:nvPr/>
        </p:nvSpPr>
        <p:spPr>
          <a:xfrm>
            <a:off x="3430586" y="2584549"/>
            <a:ext cx="5663381" cy="1769715"/>
          </a:xfrm>
          <a:prstGeom prst="rect">
            <a:avLst/>
          </a:prstGeom>
        </p:spPr>
        <p:txBody>
          <a:bodyPr wrap="square">
            <a:spAutoFit/>
          </a:bodyPr>
          <a:lstStyle/>
          <a:p>
            <a:pPr>
              <a:spcAft>
                <a:spcPts val="0"/>
              </a:spcAft>
              <a:tabLst>
                <a:tab pos="1386840" algn="l"/>
              </a:tabLst>
            </a:pPr>
            <a:r>
              <a:rPr lang="en-US" sz="2400" b="1" dirty="0" err="1">
                <a:solidFill>
                  <a:srgbClr val="000000"/>
                </a:solidFill>
                <a:latin typeface="Times New Roman" panose="02020603050405020304" pitchFamily="18" charset="0"/>
                <a:ea typeface="Times New Roman" panose="02020603050405020304" pitchFamily="18" charset="0"/>
              </a:rPr>
              <a:t>Bài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tập</a:t>
            </a:r>
            <a:r>
              <a:rPr lang="en-US" sz="2400" b="1" dirty="0">
                <a:solidFill>
                  <a:srgbClr val="000000"/>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1300" dirty="0">
                <a:solidFill>
                  <a:srgbClr val="000000"/>
                </a:solidFill>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3335163" y="4098930"/>
            <a:ext cx="5590510" cy="1569660"/>
          </a:xfrm>
          <a:prstGeom prst="rect">
            <a:avLst/>
          </a:prstGeom>
        </p:spPr>
        <p:txBody>
          <a:bodyPr wrap="square">
            <a:spAutoFit/>
          </a:bodyPr>
          <a:lstStyle/>
          <a:p>
            <a:r>
              <a:rPr lang="en-US" sz="2400" i="1" dirty="0" smtClean="0">
                <a:latin typeface="Times New Roman" panose="02020603050405020304" pitchFamily="18" charset="0"/>
                <a:ea typeface="Times New Roman" panose="02020603050405020304" pitchFamily="18" charset="0"/>
              </a:rPr>
              <a:t>“</a:t>
            </a:r>
            <a:r>
              <a:rPr lang="en-US" sz="2400" i="1" dirty="0" err="1" smtClean="0">
                <a:latin typeface="Times New Roman" panose="02020603050405020304" pitchFamily="18" charset="0"/>
                <a:ea typeface="Times New Roman" panose="02020603050405020304" pitchFamily="18" charset="0"/>
              </a:rPr>
              <a:t>Cảm</a:t>
            </a:r>
            <a:r>
              <a:rPr lang="en-US" sz="2400" i="1" dirty="0" smtClean="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về</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cuộc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ngược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dòng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tìm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về</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thuở</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sơ</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khai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với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ngay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len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lỏi</a:t>
            </a:r>
            <a:r>
              <a:rPr lang="en-US" sz="2400" i="1" dirty="0">
                <a:latin typeface="Times New Roman" panose="02020603050405020304" pitchFamily="18" charset="0"/>
                <a:ea typeface="Times New Roman" panose="02020603050405020304" pitchFamily="18" charset="0"/>
              </a:rPr>
              <a:t> qua </a:t>
            </a:r>
            <a:r>
              <a:rPr lang="en-US" sz="2400" i="1" dirty="0" err="1">
                <a:latin typeface="Times New Roman" panose="02020603050405020304" pitchFamily="18" charset="0"/>
                <a:ea typeface="Times New Roman" panose="02020603050405020304" pitchFamily="18" charset="0"/>
              </a:rPr>
              <a:t>cánh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rừng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nguyên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sinh</a:t>
            </a:r>
            <a:r>
              <a:rPr lang="en-US" sz="2400" i="1" dirty="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này</a:t>
            </a:r>
            <a:r>
              <a:rPr lang="en-US" sz="2400" i="1" dirty="0" smtClean="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a:t>
            </a:r>
            <a:r>
              <a:rPr lang="en-US" sz="2400" dirty="0">
                <a:latin typeface="Times New Roman" panose="02020603050405020304" pitchFamily="18" charset="0"/>
                <a:ea typeface="Times New Roman" panose="02020603050405020304" pitchFamily="18" charset="0"/>
              </a:rPr>
              <a:t> My)</a:t>
            </a:r>
            <a:endParaRPr lang="en-US" sz="2400" dirty="0"/>
          </a:p>
        </p:txBody>
      </p:sp>
    </p:spTree>
    <p:extLst>
      <p:ext uri="{BB962C8B-B14F-4D97-AF65-F5344CB8AC3E}">
        <p14:creationId xmlns:p14="http://schemas.microsoft.com/office/powerpoint/2010/main" val="14378458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040272" y="792618"/>
            <a:ext cx="181171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Khởi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động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18287" y="1833622"/>
            <a:ext cx="6881161" cy="4524315"/>
          </a:xfrm>
          <a:prstGeom prst="rect">
            <a:avLst/>
          </a:prstGeom>
        </p:spPr>
        <p:txBody>
          <a:bodyPr wrap="square">
            <a:spAutoFit/>
          </a:bodyPr>
          <a:lstStyle/>
          <a:p>
            <a:pPr marL="342900" lvl="0" indent="-342900" algn="just">
              <a:lnSpc>
                <a:spcPct val="150000"/>
              </a:lnSpc>
              <a:spcAft>
                <a:spcPts val="0"/>
              </a:spcAft>
              <a:buFont typeface="+mj-lt"/>
              <a:buAutoNum type="arabicPeriod"/>
              <a:tabLst>
                <a:tab pos="90170" algn="l"/>
                <a:tab pos="180340" algn="l"/>
                <a:tab pos="457200" algn="l"/>
              </a:tabLs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kép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ngược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dòng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tabLst>
                <a:tab pos="90170" algn="l"/>
                <a:tab pos="180340" algn="l"/>
              </a:tabLs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ngược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nSpc>
                <a:spcPct val="150000"/>
              </a:lnSpc>
              <a:spcAft>
                <a:spcPts val="0"/>
              </a:spcAft>
              <a:buFont typeface="Wingdings" panose="05000000000000000000" pitchFamily="2" charset="2"/>
              <a:buChar char="v"/>
              <a:tabLst>
                <a:tab pos="1386840" algn="l"/>
              </a:tabLst>
            </a:pPr>
            <a:r>
              <a:rPr lang="en-US" sz="2400" dirty="0" err="1" smtClean="0">
                <a:latin typeface="Times New Roman" panose="02020603050405020304" pitchFamily="18" charset="0"/>
                <a:ea typeface="Times New Roman" panose="02020603050405020304" pitchFamily="18" charset="0"/>
              </a:rPr>
              <a:t>Trong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ngược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dòng</a:t>
            </a:r>
            <a:r>
              <a:rPr lang="en-US" sz="2400" i="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quay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tuyến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trôi</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tại</a:t>
            </a:r>
            <a:endParaRPr lang="en-US" sz="24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1206520" y="1889138"/>
            <a:ext cx="3162170" cy="2201807"/>
          </a:xfrm>
          <a:prstGeom prst="rect">
            <a:avLst/>
          </a:prstGeom>
        </p:spPr>
      </p:pic>
      <p:pic>
        <p:nvPicPr>
          <p:cNvPr id="8" name="Picture 7"/>
          <p:cNvPicPr>
            <a:picLocks noChangeAspect="1"/>
          </p:cNvPicPr>
          <p:nvPr/>
        </p:nvPicPr>
        <p:blipFill>
          <a:blip r:embed="rId7"/>
          <a:stretch>
            <a:fillRect/>
          </a:stretch>
        </p:blipFill>
        <p:spPr>
          <a:xfrm>
            <a:off x="1206520" y="4175942"/>
            <a:ext cx="3162170" cy="2059758"/>
          </a:xfrm>
          <a:prstGeom prst="rect">
            <a:avLst/>
          </a:prstGeom>
        </p:spPr>
      </p:pic>
    </p:spTree>
    <p:extLst>
      <p:ext uri="{BB962C8B-B14F-4D97-AF65-F5344CB8AC3E}">
        <p14:creationId xmlns:p14="http://schemas.microsoft.com/office/powerpoint/2010/main" val="35579335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377169" y="795285"/>
            <a:ext cx="3600666" cy="461665"/>
          </a:xfrm>
          <a:prstGeom prst="rect">
            <a:avLst/>
          </a:prstGeom>
        </p:spPr>
        <p:txBody>
          <a:bodyPr wrap="none">
            <a:spAutoFit/>
          </a:bodyPr>
          <a:lstStyle/>
          <a:p>
            <a:pPr>
              <a:spcAft>
                <a:spcPts val="0"/>
              </a:spcAft>
              <a:tabLst>
                <a:tab pos="1386840" algn="l"/>
              </a:tabLst>
            </a:pPr>
            <a:r>
              <a:rPr lang="pt-BR" sz="2400" b="1" dirty="0">
                <a:solidFill>
                  <a:schemeClr val="bg1"/>
                </a:solidFill>
                <a:latin typeface="Times New Roman" panose="02020603050405020304" pitchFamily="18" charset="0"/>
                <a:ea typeface="MS Mincho"/>
              </a:rPr>
              <a:t>Hình thành kiến thức mới</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14261" y="1130300"/>
            <a:ext cx="6096000" cy="1384995"/>
          </a:xfrm>
          <a:prstGeom prst="rect">
            <a:avLst/>
          </a:prstGeom>
        </p:spPr>
        <p:txBody>
          <a:bodyPr>
            <a:spAutoFit/>
          </a:bodyPr>
          <a:lstStyle/>
          <a:p>
            <a:pPr>
              <a:spcAft>
                <a:spcPts val="0"/>
              </a:spcAft>
            </a:pPr>
            <a:r>
              <a:rPr lang="en-US" sz="2800" b="1" dirty="0">
                <a:solidFill>
                  <a:srgbClr val="0070C0"/>
                </a:solidFill>
                <a:latin typeface="Times New Roman" panose="02020603050405020304" pitchFamily="18" charset="0"/>
                <a:ea typeface="Times New Roman" panose="02020603050405020304" pitchFamily="18" charset="0"/>
              </a:rPr>
              <a:t>I. </a:t>
            </a:r>
            <a:r>
              <a:rPr lang="en-US" sz="2800" b="1" dirty="0" err="1">
                <a:solidFill>
                  <a:srgbClr val="0070C0"/>
                </a:solidFill>
                <a:latin typeface="Times New Roman" panose="02020603050405020304" pitchFamily="18" charset="0"/>
                <a:ea typeface="Times New Roman" panose="02020603050405020304" pitchFamily="18" charset="0"/>
              </a:rPr>
              <a:t>Lý</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thuyết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u="sng" dirty="0">
                <a:solidFill>
                  <a:srgbClr val="0070C0"/>
                </a:solidFill>
                <a:latin typeface="Times New Roman" panose="02020603050405020304" pitchFamily="18" charset="0"/>
                <a:ea typeface="Times New Roman" panose="02020603050405020304" pitchFamily="18" charset="0"/>
              </a:rPr>
              <a:t>1. </a:t>
            </a:r>
            <a:r>
              <a:rPr lang="en-US" sz="2800" b="1" u="sng" dirty="0" err="1">
                <a:solidFill>
                  <a:srgbClr val="0070C0"/>
                </a:solidFill>
                <a:latin typeface="Times New Roman" panose="02020603050405020304" pitchFamily="18" charset="0"/>
                <a:ea typeface="Times New Roman" panose="02020603050405020304" pitchFamily="18" charset="0"/>
              </a:rPr>
              <a:t>Dấu</a:t>
            </a:r>
            <a:r>
              <a:rPr lang="en-US" sz="2800" b="1" u="sng" dirty="0">
                <a:solidFill>
                  <a:srgbClr val="0070C0"/>
                </a:solidFill>
                <a:latin typeface="Times New Roman" panose="02020603050405020304" pitchFamily="18" charset="0"/>
                <a:ea typeface="Times New Roman" panose="02020603050405020304" pitchFamily="18" charset="0"/>
              </a:rPr>
              <a:t> </a:t>
            </a:r>
            <a:r>
              <a:rPr lang="en-US" sz="2800" b="1" u="sng" dirty="0" err="1">
                <a:solidFill>
                  <a:srgbClr val="0070C0"/>
                </a:solidFill>
                <a:latin typeface="Times New Roman" panose="02020603050405020304" pitchFamily="18" charset="0"/>
                <a:ea typeface="Times New Roman" panose="02020603050405020304" pitchFamily="18" charset="0"/>
              </a:rPr>
              <a:t>ngoặc</a:t>
            </a:r>
            <a:r>
              <a:rPr lang="en-US" sz="2800" b="1" u="sng" dirty="0">
                <a:solidFill>
                  <a:srgbClr val="0070C0"/>
                </a:solidFill>
                <a:latin typeface="Times New Roman" panose="02020603050405020304" pitchFamily="18" charset="0"/>
                <a:ea typeface="Times New Roman" panose="02020603050405020304" pitchFamily="18" charset="0"/>
              </a:rPr>
              <a:t> </a:t>
            </a:r>
            <a:r>
              <a:rPr lang="en-US" sz="2800" b="1" u="sng" dirty="0" err="1">
                <a:solidFill>
                  <a:srgbClr val="0070C0"/>
                </a:solidFill>
                <a:latin typeface="Times New Roman" panose="02020603050405020304" pitchFamily="18" charset="0"/>
                <a:ea typeface="Times New Roman" panose="02020603050405020304" pitchFamily="18" charset="0"/>
              </a:rPr>
              <a:t>kép</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1</a:t>
            </a:r>
            <a:r>
              <a:rPr lang="vi-VN" sz="2800" b="1" dirty="0">
                <a:solidFill>
                  <a:srgbClr val="000000"/>
                </a:solidFill>
                <a:latin typeface="Times New Roman" panose="02020603050405020304" pitchFamily="18" charset="0"/>
                <a:ea typeface="Times New Roman" panose="02020603050405020304" pitchFamily="18" charset="0"/>
              </a:rPr>
              <a:t>. Xét ví dụ</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rotWithShape="1">
          <a:blip r:embed="rId6"/>
          <a:srcRect l="15703" t="14819" r="9889" b="15504"/>
          <a:stretch/>
        </p:blipFill>
        <p:spPr>
          <a:xfrm>
            <a:off x="679341" y="3730850"/>
            <a:ext cx="2551471" cy="2389239"/>
          </a:xfrm>
          <a:prstGeom prst="rect">
            <a:avLst/>
          </a:prstGeom>
        </p:spPr>
      </p:pic>
      <p:sp>
        <p:nvSpPr>
          <p:cNvPr id="13" name="Rounded Rectangular Callout 12"/>
          <p:cNvSpPr/>
          <p:nvPr/>
        </p:nvSpPr>
        <p:spPr>
          <a:xfrm>
            <a:off x="3395891" y="1531793"/>
            <a:ext cx="5663380" cy="2506329"/>
          </a:xfrm>
          <a:prstGeom prst="wedgeRoundRectCallout">
            <a:avLst>
              <a:gd name="adj1" fmla="val -57812"/>
              <a:gd name="adj2" fmla="val 64854"/>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i="1" dirty="0" err="1">
                <a:latin typeface="Times New Roman" panose="02020603050405020304" pitchFamily="18" charset="0"/>
                <a:ea typeface="Times New Roman" panose="02020603050405020304" pitchFamily="18" charset="0"/>
              </a:rPr>
              <a:t>Chỉ</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nghĩa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thường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nghĩa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theo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dụng</a:t>
            </a:r>
            <a:r>
              <a:rPr lang="en-US" sz="2800" i="1" dirty="0">
                <a:latin typeface="Times New Roman" panose="02020603050405020304" pitchFamily="18" charset="0"/>
                <a:ea typeface="Times New Roman" panose="02020603050405020304" pitchFamily="18" charset="0"/>
              </a:rPr>
              <a:t> ý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giả</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bằng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cách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điền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thông</a:t>
            </a:r>
            <a:r>
              <a:rPr lang="en-US" sz="2800" i="1" dirty="0">
                <a:latin typeface="Times New Roman" panose="02020603050405020304" pitchFamily="18" charset="0"/>
                <a:ea typeface="Times New Roman" panose="02020603050405020304" pitchFamily="18" charset="0"/>
              </a:rPr>
              <a:t> tin </a:t>
            </a:r>
            <a:r>
              <a:rPr lang="en-US" sz="2800" i="1" dirty="0" err="1">
                <a:latin typeface="Times New Roman" panose="02020603050405020304" pitchFamily="18" charset="0"/>
                <a:ea typeface="Times New Roman" panose="02020603050405020304" pitchFamily="18" charset="0"/>
              </a:rPr>
              <a:t>vào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bảng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sau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Từ</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đó</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rút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dụng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dấu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ngoặc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kép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đoạn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đó</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4255866202"/>
              </p:ext>
            </p:extLst>
          </p:nvPr>
        </p:nvGraphicFramePr>
        <p:xfrm>
          <a:off x="4081806" y="4427220"/>
          <a:ext cx="6814164" cy="1706880"/>
        </p:xfrm>
        <a:graphic>
          <a:graphicData uri="http://schemas.openxmlformats.org/drawingml/2006/table">
            <a:tbl>
              <a:tblPr firstRow="1" firstCol="1" lastRow="1" lastCol="1" bandRow="1" bandCol="1"/>
              <a:tblGrid>
                <a:gridCol w="2271388">
                  <a:extLst>
                    <a:ext uri="{9D8B030D-6E8A-4147-A177-3AD203B41FA5}">
                      <a16:colId xmlns:a16="http://schemas.microsoft.com/office/drawing/2014/main" xmlns="" val="587531530"/>
                    </a:ext>
                  </a:extLst>
                </a:gridCol>
                <a:gridCol w="2035141">
                  <a:extLst>
                    <a:ext uri="{9D8B030D-6E8A-4147-A177-3AD203B41FA5}">
                      <a16:colId xmlns:a16="http://schemas.microsoft.com/office/drawing/2014/main" xmlns="" val="2654142004"/>
                    </a:ext>
                  </a:extLst>
                </a:gridCol>
                <a:gridCol w="2507635">
                  <a:extLst>
                    <a:ext uri="{9D8B030D-6E8A-4147-A177-3AD203B41FA5}">
                      <a16:colId xmlns:a16="http://schemas.microsoft.com/office/drawing/2014/main" xmlns="" val="710087013"/>
                    </a:ext>
                  </a:extLst>
                </a:gridCol>
              </a:tblGrid>
              <a:tr h="0">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kép</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Nghĩa theo dụng ý của tác giả</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3519739414"/>
                  </a:ext>
                </a:extLst>
              </a:tr>
              <a:tr h="0">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72367237"/>
                  </a:ext>
                </a:extLst>
              </a:tr>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99064887"/>
                  </a:ext>
                </a:extLst>
              </a:tr>
            </a:tbl>
          </a:graphicData>
        </a:graphic>
      </p:graphicFrame>
    </p:spTree>
    <p:extLst>
      <p:ext uri="{BB962C8B-B14F-4D97-AF65-F5344CB8AC3E}">
        <p14:creationId xmlns:p14="http://schemas.microsoft.com/office/powerpoint/2010/main" val="10030348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377169" y="795285"/>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pt-BR" sz="24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Hình thành kiến thức mới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514261" y="1130300"/>
            <a:ext cx="6096000" cy="138499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Dấu</a:t>
            </a: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ngoặc</a:t>
            </a: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kép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Xét ví 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087328722"/>
              </p:ext>
            </p:extLst>
          </p:nvPr>
        </p:nvGraphicFramePr>
        <p:xfrm>
          <a:off x="4377169" y="2395220"/>
          <a:ext cx="6964339" cy="3840480"/>
        </p:xfrm>
        <a:graphic>
          <a:graphicData uri="http://schemas.openxmlformats.org/drawingml/2006/table">
            <a:tbl>
              <a:tblPr firstRow="1" firstCol="1" lastRow="1" lastCol="1" bandRow="1" bandCol="1"/>
              <a:tblGrid>
                <a:gridCol w="2036603">
                  <a:extLst>
                    <a:ext uri="{9D8B030D-6E8A-4147-A177-3AD203B41FA5}">
                      <a16:colId xmlns:a16="http://schemas.microsoft.com/office/drawing/2014/main" xmlns="" val="2878385554"/>
                    </a:ext>
                  </a:extLst>
                </a:gridCol>
                <a:gridCol w="2036603">
                  <a:extLst>
                    <a:ext uri="{9D8B030D-6E8A-4147-A177-3AD203B41FA5}">
                      <a16:colId xmlns:a16="http://schemas.microsoft.com/office/drawing/2014/main" xmlns="" val="270308832"/>
                    </a:ext>
                  </a:extLst>
                </a:gridCol>
                <a:gridCol w="2891133">
                  <a:extLst>
                    <a:ext uri="{9D8B030D-6E8A-4147-A177-3AD203B41FA5}">
                      <a16:colId xmlns:a16="http://schemas.microsoft.com/office/drawing/2014/main" xmlns="" val="2623852028"/>
                    </a:ext>
                  </a:extLst>
                </a:gridCol>
              </a:tblGrid>
              <a:tr h="0">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kép</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Nghĩa theo dụng ý của tác giả</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4175262704"/>
                  </a:ext>
                </a:extLst>
              </a:tr>
              <a:tr h="0">
                <a:tc>
                  <a:txBody>
                    <a:bodyPr/>
                    <a:lstStyle/>
                    <a:p>
                      <a:pPr algn="just">
                        <a:spcAft>
                          <a:spcPts val="0"/>
                        </a:spcAft>
                      </a:pPr>
                      <a:r>
                        <a:rPr lang="en-US" sz="2800" i="1" dirty="0" err="1">
                          <a:solidFill>
                            <a:srgbClr val="000000"/>
                          </a:solidFill>
                          <a:effectLst/>
                          <a:latin typeface="Times New Roman" panose="02020603050405020304" pitchFamily="18" charset="0"/>
                          <a:ea typeface="Times New Roman" panose="02020603050405020304" pitchFamily="18" charset="0"/>
                        </a:rPr>
                        <a:t>trùm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sò</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Kẻ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304826655"/>
                  </a:ext>
                </a:extLst>
              </a:tr>
              <a:tr h="0">
                <a:tc>
                  <a:txBody>
                    <a:bodyPr/>
                    <a:lstStyle/>
                    <a:p>
                      <a:pPr algn="just">
                        <a:spcAft>
                          <a:spcPts val="0"/>
                        </a:spcAft>
                      </a:pPr>
                      <a:r>
                        <a:rPr lang="en-US" sz="2800" i="1" dirty="0" err="1">
                          <a:solidFill>
                            <a:srgbClr val="000000"/>
                          </a:solidFill>
                          <a:effectLst/>
                          <a:latin typeface="Times New Roman" panose="02020603050405020304" pitchFamily="18" charset="0"/>
                          <a:ea typeface="Times New Roman" panose="02020603050405020304" pitchFamily="18" charset="0"/>
                        </a:rPr>
                        <a:t>thu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vén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nhân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Chăm</a:t>
                      </a:r>
                      <a:r>
                        <a:rPr lang="en-US" sz="2800" dirty="0">
                          <a:effectLst/>
                          <a:latin typeface="Times New Roman" panose="02020603050405020304" pitchFamily="18" charset="0"/>
                          <a:ea typeface="Times New Roman" panose="02020603050405020304" pitchFamily="18" charset="0"/>
                        </a:rPr>
                        <a:t> lo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trẻ</a:t>
                      </a:r>
                      <a:r>
                        <a:rPr lang="en-US" sz="2800" dirty="0">
                          <a:effectLst/>
                          <a:latin typeface="Times New Roman" panose="02020603050405020304" pitchFamily="18" charset="0"/>
                          <a:ea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kép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nghiêm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455076519"/>
                  </a:ext>
                </a:extLst>
              </a:tr>
            </a:tbl>
          </a:graphicData>
        </a:graphic>
      </p:graphicFrame>
      <p:sp>
        <p:nvSpPr>
          <p:cNvPr id="4" name="Pentagon 3"/>
          <p:cNvSpPr/>
          <p:nvPr/>
        </p:nvSpPr>
        <p:spPr>
          <a:xfrm>
            <a:off x="675666" y="2539713"/>
            <a:ext cx="3301215" cy="3551494"/>
          </a:xfrm>
          <a:prstGeom prst="homePlate">
            <a:avLst>
              <a:gd name="adj" fmla="val 2109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i="1" dirty="0" err="1">
                <a:solidFill>
                  <a:srgbClr val="000000"/>
                </a:solidFill>
                <a:latin typeface="Times New Roman" panose="02020603050405020304" pitchFamily="18" charset="0"/>
                <a:ea typeface="Times New Roman" panose="02020603050405020304" pitchFamily="18" charset="0"/>
              </a:rPr>
              <a:t>Bạn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bè</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tuổi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thằng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thằng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trùm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tiếng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lớp</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Lúc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nào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cũng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đến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chuyện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vén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nhân</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872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377169" y="795285"/>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pt-BR" sz="24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Hình thành kiến thức mới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514261" y="1130300"/>
            <a:ext cx="6096000" cy="138499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Dấu</a:t>
            </a: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ngoặc</a:t>
            </a: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kép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Xét ví 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2524849"/>
            <a:ext cx="10858500" cy="3246530"/>
          </a:xfrm>
          <a:prstGeom prst="rect">
            <a:avLst/>
          </a:prstGeom>
        </p:spPr>
        <p:txBody>
          <a:bodyPr wrap="square">
            <a:spAutoFit/>
          </a:bodyPr>
          <a:lstStyle/>
          <a:p>
            <a:pPr>
              <a:lnSpc>
                <a:spcPct val="150000"/>
              </a:lnSpc>
              <a:spcAft>
                <a:spcPts val="0"/>
              </a:spcAft>
            </a:pP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Nhận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xét</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Dấu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ngoặc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kép</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đánh</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dấu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các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từ</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ngữ</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trùm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vén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nhân</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vi-VN" sz="2800" b="1" i="1" dirty="0">
                <a:latin typeface="Times New Roman" panose="02020603050405020304" pitchFamily="18" charset="0"/>
                <a:ea typeface="Times New Roman" panose="02020603050405020304" pitchFamily="18" charset="0"/>
              </a:rPr>
              <a:t>2. </a:t>
            </a:r>
            <a:r>
              <a:rPr lang="en-US" sz="2800" b="1" i="1" dirty="0" err="1">
                <a:latin typeface="Times New Roman" panose="02020603050405020304" pitchFamily="18" charset="0"/>
                <a:ea typeface="Times New Roman" panose="02020603050405020304" pitchFamily="18" charset="0"/>
              </a:rPr>
              <a:t>Kết</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luận</a:t>
            </a:r>
            <a:r>
              <a:rPr lang="en-US" sz="2800" b="1"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dấu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ngoặc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kép</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237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377169" y="795285"/>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pt-BR" sz="24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Hình thành kiến thức mới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803764" y="1123844"/>
            <a:ext cx="10858500" cy="5262979"/>
          </a:xfrm>
          <a:prstGeom prst="rect">
            <a:avLst/>
          </a:prstGeom>
        </p:spPr>
        <p:txBody>
          <a:bodyPr>
            <a:spAutoFit/>
          </a:bodyPr>
          <a:lstStyle/>
          <a:p>
            <a:pPr>
              <a:spcAft>
                <a:spcPts val="0"/>
              </a:spcAft>
            </a:pPr>
            <a:r>
              <a:rPr lang="en-US" sz="2400" b="1" dirty="0">
                <a:solidFill>
                  <a:srgbClr val="3366FF"/>
                </a:solidFill>
                <a:latin typeface="Times New Roman" panose="02020603050405020304" pitchFamily="18" charset="0"/>
                <a:ea typeface="Times New Roman" panose="02020603050405020304" pitchFamily="18" charset="0"/>
              </a:rPr>
              <a:t>b. </a:t>
            </a:r>
            <a:r>
              <a:rPr lang="en-US" sz="2400" b="1" dirty="0" err="1">
                <a:solidFill>
                  <a:srgbClr val="3366FF"/>
                </a:solidFill>
                <a:latin typeface="Times New Roman" panose="02020603050405020304" pitchFamily="18" charset="0"/>
                <a:ea typeface="Times New Roman" panose="02020603050405020304" pitchFamily="18" charset="0"/>
              </a:rPr>
              <a:t>Đoạn</a:t>
            </a:r>
            <a:r>
              <a:rPr lang="en-US" sz="2400" b="1" dirty="0">
                <a:solidFill>
                  <a:srgbClr val="3366FF"/>
                </a:solidFill>
                <a:latin typeface="Times New Roman" panose="02020603050405020304" pitchFamily="18" charset="0"/>
                <a:ea typeface="Times New Roman" panose="02020603050405020304" pitchFamily="18" charset="0"/>
              </a:rPr>
              <a:t> </a:t>
            </a:r>
            <a:r>
              <a:rPr lang="en-US" sz="2400" b="1" dirty="0" err="1">
                <a:solidFill>
                  <a:srgbClr val="3366FF"/>
                </a:solidFill>
                <a:latin typeface="Times New Roman" panose="02020603050405020304" pitchFamily="18" charset="0"/>
                <a:ea typeface="Times New Roman" panose="02020603050405020304" pitchFamily="18" charset="0"/>
              </a:rPr>
              <a:t>văn</a:t>
            </a:r>
            <a:r>
              <a:rPr lang="en-US" sz="2400" b="1" dirty="0">
                <a:solidFill>
                  <a:srgbClr val="3366FF"/>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a:t>
            </a:r>
            <a:r>
              <a:rPr lang="en-US" sz="2400" i="1" dirty="0" err="1">
                <a:latin typeface="Times New Roman" panose="02020603050405020304" pitchFamily="18" charset="0"/>
                <a:ea typeface="Times New Roman" panose="02020603050405020304" pitchFamily="18" charset="0"/>
              </a:rPr>
              <a:t>Bạn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bè</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tuổi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thơ</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Lợi</a:t>
            </a:r>
            <a:r>
              <a:rPr lang="en-US" sz="2400" i="1" dirty="0">
                <a:latin typeface="Times New Roman" panose="02020603050405020304" pitchFamily="18" charset="0"/>
                <a:ea typeface="Times New Roman" panose="02020603050405020304" pitchFamily="18" charset="0"/>
              </a:rPr>
              <a:t>...</a:t>
            </a:r>
            <a:r>
              <a:rPr lang="en-US" sz="2400" i="1" dirty="0" err="1">
                <a:latin typeface="Times New Roman" panose="02020603050405020304" pitchFamily="18" charset="0"/>
                <a:ea typeface="Times New Roman" panose="02020603050405020304" pitchFamily="18" charset="0"/>
              </a:rPr>
              <a:t>lắc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đầu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thấy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ghét</a:t>
            </a:r>
            <a:r>
              <a:rPr lang="vi-VN" sz="2400"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trang</a:t>
            </a:r>
            <a:r>
              <a:rPr lang="en-US" sz="2400" dirty="0">
                <a:latin typeface="Times New Roman" panose="02020603050405020304" pitchFamily="18" charset="0"/>
                <a:ea typeface="Times New Roman" panose="02020603050405020304" pitchFamily="18" charset="0"/>
              </a:rPr>
              <a:t> 14, SGK)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1: “</a:t>
            </a:r>
            <a:r>
              <a:rPr lang="en-US" sz="2400" i="1" dirty="0" err="1">
                <a:latin typeface="Times New Roman" panose="02020603050405020304" pitchFamily="18" charset="0"/>
                <a:ea typeface="Times New Roman" panose="02020603050405020304" pitchFamily="18" charset="0"/>
              </a:rPr>
              <a:t>Bạn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bè</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tuổi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thơ</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cách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Giới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thiệu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về</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người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tuối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thơ</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2</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Vậy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hôm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tình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cờ</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lắc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đầu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thấy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ghét</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dế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lửa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luận</a:t>
            </a:r>
            <a:r>
              <a:rPr lang="en-US" sz="2400" dirty="0">
                <a:latin typeface="Times New Roman" panose="02020603050405020304" pitchFamily="18" charset="0"/>
                <a:ea typeface="Times New Roman" panose="02020603050405020304" pitchFamily="18" charset="0"/>
              </a:rPr>
              <a:t>: </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do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tương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vẹn</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chỗ</a:t>
            </a:r>
            <a:r>
              <a:rPr lang="vi-VN" sz="2400" dirty="0">
                <a:solidFill>
                  <a:srgbClr val="000000"/>
                </a:solidFill>
                <a:latin typeface="Times New Roman" panose="02020603050405020304" pitchFamily="18" charset="0"/>
                <a:ea typeface="Times New Roman" panose="02020603050405020304" pitchFamily="18" charset="0"/>
              </a:rPr>
              <a:t> viết hoa lùi vào đầu dòng và kết thúc bằng dấu câu để ngắt đoạn</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chủ</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chủ</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568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377771" y="763651"/>
            <a:ext cx="3423758" cy="523220"/>
          </a:xfrm>
          <a:prstGeom prst="rect">
            <a:avLst/>
          </a:prstGeom>
        </p:spPr>
        <p:txBody>
          <a:bodyPr wrap="none">
            <a:spAutoFit/>
          </a:bodyPr>
          <a:lstStyle/>
          <a:p>
            <a:r>
              <a:rPr lang="pt-BR" sz="2800" b="1" dirty="0">
                <a:solidFill>
                  <a:schemeClr val="bg1"/>
                </a:solidFill>
                <a:latin typeface="Times New Roman" panose="02020603050405020304" pitchFamily="18" charset="0"/>
                <a:ea typeface="MS Mincho"/>
              </a:rPr>
              <a:t>Thực hành tiếng Việt</a:t>
            </a:r>
            <a:endParaRPr lang="en-US" sz="2800" dirty="0">
              <a:solidFill>
                <a:schemeClr val="bg1"/>
              </a:solidFill>
            </a:endParaRPr>
          </a:p>
        </p:txBody>
      </p:sp>
      <p:sp>
        <p:nvSpPr>
          <p:cNvPr id="7" name="Rectangle 6"/>
          <p:cNvSpPr/>
          <p:nvPr/>
        </p:nvSpPr>
        <p:spPr>
          <a:xfrm>
            <a:off x="660400" y="1410671"/>
            <a:ext cx="10858500" cy="1384995"/>
          </a:xfrm>
          <a:prstGeom prst="rect">
            <a:avLst/>
          </a:prstGeom>
        </p:spPr>
        <p:txBody>
          <a:bodyPr>
            <a:spAutoFit/>
          </a:bodyPr>
          <a:lstStyle/>
          <a:p>
            <a:r>
              <a:rPr lang="en-US" sz="2800" b="1" u="sng" dirty="0" err="1">
                <a:solidFill>
                  <a:srgbClr val="0D0D0D"/>
                </a:solidFill>
                <a:latin typeface="Times New Roman" panose="02020603050405020304" pitchFamily="18" charset="0"/>
                <a:ea typeface="Calibri" panose="020F0502020204030204" pitchFamily="34" charset="0"/>
              </a:rPr>
              <a:t>Bài</a:t>
            </a:r>
            <a:r>
              <a:rPr lang="en-US" sz="2800" b="1" u="sng" dirty="0">
                <a:solidFill>
                  <a:srgbClr val="0D0D0D"/>
                </a:solidFill>
                <a:latin typeface="Times New Roman" panose="02020603050405020304" pitchFamily="18" charset="0"/>
                <a:ea typeface="Calibri" panose="020F0502020204030204" pitchFamily="34" charset="0"/>
              </a:rPr>
              <a:t> </a:t>
            </a:r>
            <a:r>
              <a:rPr lang="en-US" sz="2800" b="1" u="sng" dirty="0" err="1">
                <a:solidFill>
                  <a:srgbClr val="0D0D0D"/>
                </a:solidFill>
                <a:latin typeface="Times New Roman" panose="02020603050405020304" pitchFamily="18" charset="0"/>
                <a:ea typeface="Calibri" panose="020F0502020204030204" pitchFamily="34" charset="0"/>
              </a:rPr>
              <a:t>tập</a:t>
            </a:r>
            <a:r>
              <a:rPr lang="en-US" sz="2800" b="1" u="sng" dirty="0">
                <a:solidFill>
                  <a:srgbClr val="0D0D0D"/>
                </a:solidFill>
                <a:latin typeface="Times New Roman" panose="02020603050405020304" pitchFamily="18" charset="0"/>
                <a:ea typeface="Calibri" panose="020F0502020204030204" pitchFamily="34" charset="0"/>
              </a:rPr>
              <a:t> 1:</a:t>
            </a:r>
            <a:r>
              <a:rPr lang="en-US" sz="2800" b="1" dirty="0">
                <a:solidFill>
                  <a:srgbClr val="0D0D0D"/>
                </a:solidFill>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Tuổi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242435665"/>
              </p:ext>
            </p:extLst>
          </p:nvPr>
        </p:nvGraphicFramePr>
        <p:xfrm>
          <a:off x="660399" y="2945605"/>
          <a:ext cx="10858500" cy="1706880"/>
        </p:xfrm>
        <a:graphic>
          <a:graphicData uri="http://schemas.openxmlformats.org/drawingml/2006/table">
            <a:tbl>
              <a:tblPr firstRow="1" firstCol="1" lastRow="1" lastCol="1" bandRow="1" bandCol="1"/>
              <a:tblGrid>
                <a:gridCol w="3619500">
                  <a:extLst>
                    <a:ext uri="{9D8B030D-6E8A-4147-A177-3AD203B41FA5}">
                      <a16:colId xmlns:a16="http://schemas.microsoft.com/office/drawing/2014/main" xmlns="" val="2445147036"/>
                    </a:ext>
                  </a:extLst>
                </a:gridCol>
                <a:gridCol w="3619500">
                  <a:extLst>
                    <a:ext uri="{9D8B030D-6E8A-4147-A177-3AD203B41FA5}">
                      <a16:colId xmlns:a16="http://schemas.microsoft.com/office/drawing/2014/main" xmlns="" val="2905825174"/>
                    </a:ext>
                  </a:extLst>
                </a:gridCol>
                <a:gridCol w="3619500">
                  <a:extLst>
                    <a:ext uri="{9D8B030D-6E8A-4147-A177-3AD203B41FA5}">
                      <a16:colId xmlns:a16="http://schemas.microsoft.com/office/drawing/2014/main" xmlns="" val="1462742043"/>
                    </a:ext>
                  </a:extLst>
                </a:gridCol>
              </a:tblGrid>
              <a:tr h="0">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kép</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Nghĩa thông thường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Nghĩa theo dụng ý của tác giả</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2440310261"/>
                  </a:ext>
                </a:extLst>
              </a:tr>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0682884"/>
                  </a:ext>
                </a:extLst>
              </a:tr>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20856662"/>
                  </a:ext>
                </a:extLst>
              </a:tr>
            </a:tbl>
          </a:graphicData>
        </a:graphic>
      </p:graphicFrame>
      <p:sp>
        <p:nvSpPr>
          <p:cNvPr id="11" name="Rectangle 10"/>
          <p:cNvSpPr/>
          <p:nvPr/>
        </p:nvSpPr>
        <p:spPr>
          <a:xfrm>
            <a:off x="660400" y="4749105"/>
            <a:ext cx="6096000" cy="1384995"/>
          </a:xfrm>
          <a:prstGeom prst="rect">
            <a:avLst/>
          </a:prstGeom>
        </p:spPr>
        <p:txBody>
          <a:bodyPr>
            <a:spAutoFit/>
          </a:bodyPr>
          <a:lstStyle/>
          <a:p>
            <a:r>
              <a:rPr lang="vi-VN" sz="2800" dirty="0">
                <a:solidFill>
                  <a:srgbClr val="0D0D0D"/>
                </a:solidFill>
                <a:latin typeface="Times New Roman" panose="02020603050405020304" pitchFamily="18" charset="0"/>
                <a:ea typeface="Calibri" panose="020F0502020204030204" pitchFamily="34" charset="0"/>
              </a:rPr>
              <a:t>a) </a:t>
            </a:r>
            <a:r>
              <a:rPr lang="en-US" sz="2800" dirty="0" err="1">
                <a:solidFill>
                  <a:srgbClr val="0D0D0D"/>
                </a:solidFill>
                <a:latin typeface="Times New Roman" panose="02020603050405020304" pitchFamily="18" charset="0"/>
                <a:ea typeface="Calibri" panose="020F0502020204030204" pitchFamily="34" charset="0"/>
              </a:rPr>
              <a:t>Tìm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từ</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đặt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trong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ngoặc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kép</a:t>
            </a:r>
            <a:endParaRPr lang="en-US" sz="2800" dirty="0">
              <a:latin typeface="Times New Roman" panose="02020603050405020304" pitchFamily="18" charset="0"/>
              <a:ea typeface="Calibri" panose="020F0502020204030204" pitchFamily="34" charset="0"/>
            </a:endParaRPr>
          </a:p>
          <a:p>
            <a:r>
              <a:rPr lang="en-US" sz="2800" dirty="0">
                <a:solidFill>
                  <a:srgbClr val="0D0D0D"/>
                </a:solidFill>
                <a:latin typeface="Times New Roman" panose="02020603050405020304" pitchFamily="18" charset="0"/>
                <a:ea typeface="Calibri" panose="020F0502020204030204" pitchFamily="34" charset="0"/>
              </a:rPr>
              <a:t>b) </a:t>
            </a:r>
            <a:r>
              <a:rPr lang="en-US" sz="2800" dirty="0" err="1">
                <a:solidFill>
                  <a:srgbClr val="0D0D0D"/>
                </a:solidFill>
                <a:latin typeface="Times New Roman" panose="02020603050405020304" pitchFamily="18" charset="0"/>
                <a:ea typeface="Calibri" panose="020F0502020204030204" pitchFamily="34" charset="0"/>
              </a:rPr>
              <a:t>Xác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định</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nghĩa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thường</a:t>
            </a:r>
            <a:r>
              <a:rPr lang="en-US" sz="2800" dirty="0">
                <a:solidFill>
                  <a:srgbClr val="0D0D0D"/>
                </a:solidFill>
                <a:latin typeface="Times New Roman" panose="02020603050405020304" pitchFamily="18" charset="0"/>
                <a:ea typeface="Calibri" panose="020F0502020204030204" pitchFamily="34" charset="0"/>
              </a:rPr>
              <a:t> </a:t>
            </a:r>
            <a:r>
              <a:rPr lang="vi-VN"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r>
              <a:rPr lang="en-US" sz="2800" dirty="0">
                <a:latin typeface="Times New Roman" panose="02020603050405020304" pitchFamily="18" charset="0"/>
                <a:ea typeface="Calibri" panose="020F0502020204030204" pitchFamily="34" charset="0"/>
              </a:rPr>
              <a:t>c</a:t>
            </a:r>
            <a:r>
              <a:rPr lang="vi-VN" sz="2800" dirty="0">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Nghĩa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theo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dụng</a:t>
            </a:r>
            <a:r>
              <a:rPr lang="en-US" sz="2800" dirty="0">
                <a:solidFill>
                  <a:srgbClr val="0D0D0D"/>
                </a:solidFill>
                <a:latin typeface="Times New Roman" panose="02020603050405020304" pitchFamily="18" charset="0"/>
                <a:ea typeface="Calibri" panose="020F0502020204030204" pitchFamily="34" charset="0"/>
              </a:rPr>
              <a:t> ý </a:t>
            </a:r>
            <a:r>
              <a:rPr lang="en-US" sz="2800" dirty="0" err="1">
                <a:solidFill>
                  <a:srgbClr val="0D0D0D"/>
                </a:solidFill>
                <a:latin typeface="Times New Roman" panose="02020603050405020304" pitchFamily="18" charset="0"/>
                <a:ea typeface="Calibri" panose="020F0502020204030204" pitchFamily="34" charset="0"/>
              </a:rPr>
              <a:t>của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tác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giả</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7604351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377771" y="763651"/>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759002061"/>
              </p:ext>
            </p:extLst>
          </p:nvPr>
        </p:nvGraphicFramePr>
        <p:xfrm>
          <a:off x="603230" y="2160979"/>
          <a:ext cx="10858499" cy="3962400"/>
        </p:xfrm>
        <a:graphic>
          <a:graphicData uri="http://schemas.openxmlformats.org/drawingml/2006/table">
            <a:tbl>
              <a:tblPr firstRow="1" firstCol="1" lastRow="1" lastCol="1" bandRow="1" bandCol="1"/>
              <a:tblGrid>
                <a:gridCol w="2213712">
                  <a:extLst>
                    <a:ext uri="{9D8B030D-6E8A-4147-A177-3AD203B41FA5}">
                      <a16:colId xmlns:a16="http://schemas.microsoft.com/office/drawing/2014/main" xmlns="" val="1351733155"/>
                    </a:ext>
                  </a:extLst>
                </a:gridCol>
                <a:gridCol w="4719484">
                  <a:extLst>
                    <a:ext uri="{9D8B030D-6E8A-4147-A177-3AD203B41FA5}">
                      <a16:colId xmlns:a16="http://schemas.microsoft.com/office/drawing/2014/main" xmlns="" val="3647094231"/>
                    </a:ext>
                  </a:extLst>
                </a:gridCol>
                <a:gridCol w="3925303">
                  <a:extLst>
                    <a:ext uri="{9D8B030D-6E8A-4147-A177-3AD203B41FA5}">
                      <a16:colId xmlns:a16="http://schemas.microsoft.com/office/drawing/2014/main" xmlns="" val="2528942906"/>
                    </a:ext>
                  </a:extLst>
                </a:gridCol>
              </a:tblGrid>
              <a:tr h="116273">
                <a:tc>
                  <a:txBody>
                    <a:bodyPr/>
                    <a:lstStyle/>
                    <a:p>
                      <a:pPr algn="just">
                        <a:spcAft>
                          <a:spcPts val="0"/>
                        </a:spcAft>
                      </a:pP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ngoặc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kép</a:t>
                      </a:r>
                      <a:endParaRPr lang="en-US" sz="2000" dirty="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Nghĩa thông thường</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Nghĩa theo dụng ý của tác giả</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4145630716"/>
                  </a:ext>
                </a:extLst>
              </a:tr>
              <a:tr h="116273">
                <a:tc>
                  <a:txBody>
                    <a:bodyPr/>
                    <a:lstStyle/>
                    <a:p>
                      <a:pPr marL="165100" algn="just">
                        <a:spcAft>
                          <a:spcPts val="0"/>
                        </a:spcAft>
                      </a:pPr>
                      <a:r>
                        <a:rPr lang="en-US" sz="2000" i="1">
                          <a:effectLst/>
                          <a:latin typeface="Times New Roman" panose="02020603050405020304" pitchFamily="18" charset="0"/>
                          <a:ea typeface="Times New Roman" panose="02020603050405020304" pitchFamily="18" charset="0"/>
                        </a:rPr>
                        <a:t>Thảm thiết</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dirty="0" err="1">
                          <a:effectLst/>
                          <a:latin typeface="Times New Roman" panose="02020603050405020304" pitchFamily="18" charset="0"/>
                          <a:ea typeface="Times New Roman" panose="02020603050405020304" pitchFamily="18" charset="0"/>
                        </a:rPr>
                        <a:t>Thê</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thảm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thiết</a:t>
                      </a:r>
                      <a:r>
                        <a:rPr lang="en-US" sz="2000" dirty="0">
                          <a:effectLst/>
                          <a:latin typeface="Times New Roman" panose="02020603050405020304" pitchFamily="18" charset="0"/>
                          <a:ea typeface="Times New Roman" panose="02020603050405020304" pitchFamily="18" charset="0"/>
                        </a:rPr>
                        <a:t>.</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Trớ trêu (tình huống của nhân vật)</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5793763"/>
                  </a:ext>
                </a:extLst>
              </a:tr>
              <a:tr h="174410">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Làm giàu</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Làm cho trở nên giàu có, nhiều của cải, tiền bạc.</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Tích lũy những viên bi (hành động của nhân vật Lợi)</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51428472"/>
                  </a:ext>
                </a:extLst>
              </a:tr>
              <a:tr h="76309">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Võ đài</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Đài đấu võ.</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Tổ chức chọi dế</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56047536"/>
                  </a:ext>
                </a:extLst>
              </a:tr>
              <a:tr h="116273">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Cao thủ</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Người có khả năng ứng phó hơn hẳn người khác.</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Một chú dế thiện chiến</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90694022"/>
                  </a:ext>
                </a:extLst>
              </a:tr>
              <a:tr h="174410">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Ra giang hồ</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dirty="0" err="1">
                          <a:effectLst/>
                          <a:latin typeface="Times New Roman" panose="02020603050405020304" pitchFamily="18" charset="0"/>
                          <a:ea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nhập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hồ</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võ</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anh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hùng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võ</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tẩu</a:t>
                      </a:r>
                      <a:endParaRPr lang="en-US" sz="2000" dirty="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Sự xuất hiện của dế lủa trong trò chơi trọi dế của bọn trẻ con.</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13234406"/>
                  </a:ext>
                </a:extLst>
              </a:tr>
              <a:tr h="174410">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Trả thù</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Làm cho người đã gây hại cho mình chịu điều xứng đáng với điều người đó đã gây ra.</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Nghịch ngợm (hành động của bọn trẻ con)</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91392405"/>
                  </a:ext>
                </a:extLst>
              </a:tr>
              <a:tr h="87205">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Cử hành tang lễ</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Tổ chức tang lễ cho người đã mất.</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dirty="0" err="1">
                          <a:effectLst/>
                          <a:latin typeface="Times New Roman" panose="02020603050405020304" pitchFamily="18" charset="0"/>
                          <a:ea typeface="Times New Roman" panose="02020603050405020304" pitchFamily="18" charset="0"/>
                        </a:rPr>
                        <a:t>Chôn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cất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dế</a:t>
                      </a:r>
                      <a:r>
                        <a:rPr lang="en-US" sz="2000" dirty="0">
                          <a:effectLst/>
                          <a:latin typeface="Times New Roman" panose="02020603050405020304" pitchFamily="18" charset="0"/>
                          <a:ea typeface="Times New Roman" panose="02020603050405020304" pitchFamily="18" charset="0"/>
                        </a:rPr>
                        <a:t>.</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06956721"/>
                  </a:ext>
                </a:extLst>
              </a:tr>
            </a:tbl>
          </a:graphicData>
        </a:graphic>
      </p:graphicFrame>
      <p:sp>
        <p:nvSpPr>
          <p:cNvPr id="10" name="Rectangle 9"/>
          <p:cNvSpPr/>
          <p:nvPr/>
        </p:nvSpPr>
        <p:spPr>
          <a:xfrm>
            <a:off x="634168" y="1121875"/>
            <a:ext cx="6096000" cy="954107"/>
          </a:xfrm>
          <a:prstGeom prst="rect">
            <a:avLst/>
          </a:prstGeom>
        </p:spPr>
        <p:txBody>
          <a:bodyPr>
            <a:spAutoFit/>
          </a:bodyPr>
          <a:lstStyle/>
          <a:p>
            <a:pPr>
              <a:spcAft>
                <a:spcPts val="0"/>
              </a:spcAft>
              <a:tabLst>
                <a:tab pos="1386840" algn="l"/>
              </a:tabLst>
            </a:pPr>
            <a:r>
              <a:rPr lang="en-US" sz="2800" b="1" dirty="0" err="1">
                <a:solidFill>
                  <a:srgbClr val="FF0000"/>
                </a:solidFill>
                <a:latin typeface="Times New Roman" panose="02020603050405020304" pitchFamily="18" charset="0"/>
                <a:ea typeface="Times New Roman" panose="02020603050405020304" pitchFamily="18" charset="0"/>
              </a:rPr>
              <a:t>II.Thực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hành</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4082844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377771" y="763651"/>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0400" y="1392154"/>
            <a:ext cx="10858500" cy="3400418"/>
          </a:xfrm>
          <a:prstGeom prst="rect">
            <a:avLst/>
          </a:prstGeom>
        </p:spPr>
        <p:txBody>
          <a:bodyPr>
            <a:spAutoFit/>
          </a:bodyPr>
          <a:lstStyle/>
          <a:p>
            <a:pPr>
              <a:lnSpc>
                <a:spcPct val="150000"/>
              </a:lnSpc>
              <a:spcAft>
                <a:spcPts val="0"/>
              </a:spcAft>
              <a:tabLst>
                <a:tab pos="1386840" algn="l"/>
              </a:tabLst>
            </a:pP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2/ </a:t>
            </a:r>
            <a:r>
              <a:rPr lang="en-US" sz="2800" b="1" dirty="0" err="1">
                <a:solidFill>
                  <a:srgbClr val="0070C0"/>
                </a:solidFill>
                <a:latin typeface="Times New Roman" panose="02020603050405020304" pitchFamily="18" charset="0"/>
                <a:ea typeface="Times New Roman" panose="02020603050405020304" pitchFamily="18" charset="0"/>
              </a:rPr>
              <a:t>tr</a:t>
            </a:r>
            <a:r>
              <a:rPr lang="en-US" sz="2800" b="1" dirty="0">
                <a:solidFill>
                  <a:srgbClr val="0070C0"/>
                </a:solidFill>
                <a:latin typeface="Times New Roman" panose="02020603050405020304" pitchFamily="18" charset="0"/>
                <a:ea typeface="Times New Roman" panose="02020603050405020304" pitchFamily="18" charset="0"/>
              </a:rPr>
              <a:t> 19:</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ồ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Lan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1200"/>
              </a:spcAft>
            </a:pP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danh</a:t>
            </a:r>
            <a:r>
              <a:rPr lang="en-US" sz="2800" i="1" dirty="0">
                <a:latin typeface="Times New Roman" panose="02020603050405020304" pitchFamily="18" charset="0"/>
                <a:ea typeface="Times New Roman" panose="02020603050405020304" pitchFamily="18" charset="0"/>
              </a:rPr>
              <a:t> ca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rPr>
              <a:t>sĩ</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061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377771" y="763651"/>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720826675"/>
              </p:ext>
            </p:extLst>
          </p:nvPr>
        </p:nvGraphicFramePr>
        <p:xfrm>
          <a:off x="660400" y="1487932"/>
          <a:ext cx="10858500" cy="4790440"/>
        </p:xfrm>
        <a:graphic>
          <a:graphicData uri="http://schemas.openxmlformats.org/drawingml/2006/table">
            <a:tbl>
              <a:tblPr firstRow="1" bandRow="1">
                <a:tableStyleId>{5C22544A-7EE6-4342-B048-85BDC9FD1C3A}</a:tableStyleId>
              </a:tblPr>
              <a:tblGrid>
                <a:gridCol w="2967703">
                  <a:extLst>
                    <a:ext uri="{9D8B030D-6E8A-4147-A177-3AD203B41FA5}">
                      <a16:colId xmlns:a16="http://schemas.microsoft.com/office/drawing/2014/main" xmlns="" val="695333563"/>
                    </a:ext>
                  </a:extLst>
                </a:gridCol>
                <a:gridCol w="7890797">
                  <a:extLst>
                    <a:ext uri="{9D8B030D-6E8A-4147-A177-3AD203B41FA5}">
                      <a16:colId xmlns:a16="http://schemas.microsoft.com/office/drawing/2014/main" xmlns="" val="1176025333"/>
                    </a:ext>
                  </a:extLst>
                </a:gridCol>
              </a:tblGrid>
              <a:tr h="370840">
                <a:tc>
                  <a:txBody>
                    <a:bodyPr/>
                    <a:lstStyle/>
                    <a:p>
                      <a:pPr marL="457200">
                        <a:spcAft>
                          <a:spcPts val="0"/>
                        </a:spcAft>
                        <a:tabLst>
                          <a:tab pos="1386840" algn="l"/>
                        </a:tabLst>
                      </a:pPr>
                      <a:r>
                        <a:rPr lang="en-US" sz="1800" b="1" dirty="0" err="1" smtClean="0">
                          <a:effectLst/>
                          <a:latin typeface="Times New Roman" panose="02020603050405020304" pitchFamily="18" charset="0"/>
                          <a:ea typeface="MS Mincho"/>
                        </a:rPr>
                        <a:t>Nhóm</a:t>
                      </a:r>
                      <a:r>
                        <a:rPr lang="en-US" sz="1800" b="1" dirty="0" smtClean="0">
                          <a:effectLst/>
                          <a:latin typeface="Times New Roman" panose="02020603050405020304" pitchFamily="18" charset="0"/>
                          <a:ea typeface="MS Mincho"/>
                        </a:rPr>
                        <a:t> 1, 2: </a:t>
                      </a:r>
                      <a:r>
                        <a:rPr lang="en-US" sz="1800" b="1" dirty="0" err="1" smtClean="0">
                          <a:effectLst/>
                          <a:latin typeface="Times New Roman" panose="02020603050405020304" pitchFamily="18" charset="0"/>
                          <a:ea typeface="MS Mincho"/>
                        </a:rPr>
                        <a:t>Bài</a:t>
                      </a:r>
                      <a:r>
                        <a:rPr lang="en-US" sz="1800" b="1" dirty="0" smtClean="0">
                          <a:effectLst/>
                          <a:latin typeface="Times New Roman" panose="02020603050405020304" pitchFamily="18" charset="0"/>
                          <a:ea typeface="MS Mincho"/>
                        </a:rPr>
                        <a:t> </a:t>
                      </a:r>
                      <a:r>
                        <a:rPr lang="en-US" sz="1800" b="1" dirty="0" err="1" smtClean="0">
                          <a:effectLst/>
                          <a:latin typeface="Times New Roman" panose="02020603050405020304" pitchFamily="18" charset="0"/>
                          <a:ea typeface="MS Mincho"/>
                        </a:rPr>
                        <a:t>tập</a:t>
                      </a:r>
                      <a:r>
                        <a:rPr lang="en-US" sz="1800" b="1" dirty="0" smtClean="0">
                          <a:effectLst/>
                          <a:latin typeface="Times New Roman" panose="02020603050405020304" pitchFamily="18" charset="0"/>
                          <a:ea typeface="MS Mincho"/>
                        </a:rPr>
                        <a:t> 4</a:t>
                      </a:r>
                      <a:endParaRPr lang="en-US" sz="1600" dirty="0" smtClean="0">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spcAft>
                          <a:spcPts val="0"/>
                        </a:spcAft>
                        <a:tabLst>
                          <a:tab pos="1386840" algn="l"/>
                        </a:tabLst>
                      </a:pPr>
                      <a:r>
                        <a:rPr lang="en-US" sz="1800" b="1" dirty="0" err="1" smtClean="0">
                          <a:effectLst/>
                          <a:latin typeface="Times New Roman" panose="02020603050405020304" pitchFamily="18" charset="0"/>
                          <a:ea typeface="MS Mincho"/>
                        </a:rPr>
                        <a:t>Nhóm</a:t>
                      </a:r>
                      <a:r>
                        <a:rPr lang="en-US" sz="1800" b="1" dirty="0" smtClean="0">
                          <a:effectLst/>
                          <a:latin typeface="Times New Roman" panose="02020603050405020304" pitchFamily="18" charset="0"/>
                          <a:ea typeface="MS Mincho"/>
                        </a:rPr>
                        <a:t> 3,4: </a:t>
                      </a:r>
                      <a:r>
                        <a:rPr lang="en-US" sz="1800" b="1" dirty="0" err="1" smtClean="0">
                          <a:effectLst/>
                          <a:latin typeface="Times New Roman" panose="02020603050405020304" pitchFamily="18" charset="0"/>
                          <a:ea typeface="MS Mincho"/>
                        </a:rPr>
                        <a:t>Bài</a:t>
                      </a:r>
                      <a:r>
                        <a:rPr lang="en-US" sz="1800" b="1" dirty="0" smtClean="0">
                          <a:effectLst/>
                          <a:latin typeface="Times New Roman" panose="02020603050405020304" pitchFamily="18" charset="0"/>
                          <a:ea typeface="MS Mincho"/>
                        </a:rPr>
                        <a:t> </a:t>
                      </a:r>
                      <a:r>
                        <a:rPr lang="en-US" sz="1800" b="1" dirty="0" err="1" smtClean="0">
                          <a:effectLst/>
                          <a:latin typeface="Times New Roman" panose="02020603050405020304" pitchFamily="18" charset="0"/>
                          <a:ea typeface="MS Mincho"/>
                        </a:rPr>
                        <a:t>tập</a:t>
                      </a:r>
                      <a:r>
                        <a:rPr lang="en-US" sz="1800" b="1" dirty="0" smtClean="0">
                          <a:effectLst/>
                          <a:latin typeface="Times New Roman" panose="02020603050405020304" pitchFamily="18" charset="0"/>
                          <a:ea typeface="MS Mincho"/>
                        </a:rPr>
                        <a:t> 5</a:t>
                      </a:r>
                      <a:endParaRPr lang="en-US" sz="1600" dirty="0" smtClean="0">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99214693"/>
                  </a:ext>
                </a:extLst>
              </a:tr>
              <a:tr h="370840">
                <a:tc>
                  <a:txBody>
                    <a:bodyPr/>
                    <a:lstStyle/>
                    <a:p>
                      <a:pPr>
                        <a:spcAft>
                          <a:spcPts val="0"/>
                        </a:spcAft>
                        <a:tabLst>
                          <a:tab pos="1386840" algn="l"/>
                        </a:tabLst>
                      </a:pPr>
                      <a:r>
                        <a:rPr lang="en-US" sz="1800" b="0" u="sng" dirty="0" err="1" smtClean="0">
                          <a:effectLst/>
                          <a:latin typeface="Times New Roman" panose="02020603050405020304" pitchFamily="18" charset="0"/>
                          <a:ea typeface="Times New Roman" panose="02020603050405020304" pitchFamily="18" charset="0"/>
                        </a:rPr>
                        <a:t>Bài</a:t>
                      </a:r>
                      <a:r>
                        <a:rPr lang="en-US" sz="1800" b="0" u="sng" dirty="0" smtClean="0">
                          <a:effectLst/>
                          <a:latin typeface="Times New Roman" panose="02020603050405020304" pitchFamily="18" charset="0"/>
                          <a:ea typeface="Times New Roman" panose="02020603050405020304" pitchFamily="18" charset="0"/>
                        </a:rPr>
                        <a:t> </a:t>
                      </a:r>
                      <a:r>
                        <a:rPr lang="en-US" sz="1800" b="0" u="sng" dirty="0" err="1" smtClean="0">
                          <a:effectLst/>
                          <a:latin typeface="Times New Roman" panose="02020603050405020304" pitchFamily="18" charset="0"/>
                          <a:ea typeface="Times New Roman" panose="02020603050405020304" pitchFamily="18" charset="0"/>
                        </a:rPr>
                        <a:t>tập</a:t>
                      </a:r>
                      <a:r>
                        <a:rPr lang="en-US" sz="1800" b="0" u="sng" dirty="0" smtClean="0">
                          <a:effectLst/>
                          <a:latin typeface="Times New Roman" panose="02020603050405020304" pitchFamily="18" charset="0"/>
                          <a:ea typeface="Times New Roman" panose="02020603050405020304" pitchFamily="18" charset="0"/>
                        </a:rPr>
                        <a:t> 4/</a:t>
                      </a:r>
                      <a:r>
                        <a:rPr lang="en-US" sz="1800" b="0" u="sng" dirty="0" err="1" smtClean="0">
                          <a:effectLst/>
                          <a:latin typeface="Times New Roman" panose="02020603050405020304" pitchFamily="18" charset="0"/>
                          <a:ea typeface="Times New Roman" panose="02020603050405020304" pitchFamily="18" charset="0"/>
                        </a:rPr>
                        <a:t>trang</a:t>
                      </a:r>
                      <a:r>
                        <a:rPr lang="en-US" sz="1800" b="0" u="sng" dirty="0" smtClean="0">
                          <a:effectLst/>
                          <a:latin typeface="Times New Roman" panose="02020603050405020304" pitchFamily="18" charset="0"/>
                          <a:ea typeface="Times New Roman" panose="02020603050405020304" pitchFamily="18" charset="0"/>
                        </a:rPr>
                        <a:t> 19:</a:t>
                      </a:r>
                      <a:r>
                        <a:rPr lang="en-US" sz="1800" b="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Văn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bản</a:t>
                      </a:r>
                      <a:r>
                        <a:rPr lang="en-US" sz="1800" dirty="0" smtClean="0">
                          <a:effectLst/>
                          <a:latin typeface="Times New Roman" panose="02020603050405020304" pitchFamily="18" charset="0"/>
                          <a:ea typeface="Times New Roman" panose="02020603050405020304" pitchFamily="18" charset="0"/>
                        </a:rPr>
                        <a:t> </a:t>
                      </a:r>
                      <a:r>
                        <a:rPr lang="en-US" sz="1800" i="1" dirty="0" smtClean="0">
                          <a:effectLst/>
                          <a:latin typeface="Times New Roman" panose="02020603050405020304" pitchFamily="18" charset="0"/>
                          <a:ea typeface="Times New Roman" panose="02020603050405020304" pitchFamily="18" charset="0"/>
                        </a:rPr>
                        <a:t>Con </a:t>
                      </a:r>
                      <a:r>
                        <a:rPr lang="en-US" sz="1800" i="1" dirty="0" err="1" smtClean="0">
                          <a:effectLst/>
                          <a:latin typeface="Times New Roman" panose="02020603050405020304" pitchFamily="18" charset="0"/>
                          <a:ea typeface="Times New Roman" panose="02020603050405020304" pitchFamily="18" charset="0"/>
                        </a:rPr>
                        <a:t>gái</a:t>
                      </a:r>
                      <a:r>
                        <a:rPr lang="en-US" sz="1800" i="1" dirty="0" smtClean="0">
                          <a:effectLst/>
                          <a:latin typeface="Times New Roman" panose="02020603050405020304" pitchFamily="18" charset="0"/>
                          <a:ea typeface="Times New Roman" panose="02020603050405020304" pitchFamily="18" charset="0"/>
                        </a:rPr>
                        <a:t> </a:t>
                      </a:r>
                      <a:r>
                        <a:rPr lang="en-US" sz="1800" i="1" dirty="0" err="1" smtClean="0">
                          <a:effectLst/>
                          <a:latin typeface="Times New Roman" panose="02020603050405020304" pitchFamily="18" charset="0"/>
                          <a:ea typeface="Times New Roman" panose="02020603050405020304" pitchFamily="18" charset="0"/>
                        </a:rPr>
                        <a:t>của</a:t>
                      </a:r>
                      <a:r>
                        <a:rPr lang="en-US" sz="1800" i="1" dirty="0" smtClean="0">
                          <a:effectLst/>
                          <a:latin typeface="Times New Roman" panose="02020603050405020304" pitchFamily="18" charset="0"/>
                          <a:ea typeface="Times New Roman" panose="02020603050405020304" pitchFamily="18" charset="0"/>
                        </a:rPr>
                        <a:t> </a:t>
                      </a:r>
                      <a:r>
                        <a:rPr lang="en-US" sz="1800" i="1" dirty="0" err="1" smtClean="0">
                          <a:effectLst/>
                          <a:latin typeface="Times New Roman" panose="02020603050405020304" pitchFamily="18" charset="0"/>
                          <a:ea typeface="Times New Roman" panose="02020603050405020304" pitchFamily="18" charset="0"/>
                        </a:rPr>
                        <a:t>mẹ</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mấy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đoạn</a:t>
                      </a:r>
                      <a:r>
                        <a:rPr lang="en-US" sz="1800" dirty="0" smtClean="0">
                          <a:effectLst/>
                          <a:latin typeface="Times New Roman" panose="02020603050405020304" pitchFamily="18" charset="0"/>
                          <a:ea typeface="Times New Roman" panose="02020603050405020304" pitchFamily="18" charset="0"/>
                        </a:rPr>
                        <a:t>?</a:t>
                      </a:r>
                      <a:endParaRPr lang="en-US" sz="1600" dirty="0" smtClean="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1200"/>
                        </a:spcAft>
                      </a:pPr>
                      <a:r>
                        <a:rPr lang="en-US" sz="1800" u="sng" dirty="0" err="1" smtClean="0">
                          <a:effectLst/>
                          <a:latin typeface="Times New Roman" panose="02020603050405020304" pitchFamily="18" charset="0"/>
                          <a:ea typeface="Times New Roman" panose="02020603050405020304" pitchFamily="18" charset="0"/>
                        </a:rPr>
                        <a:t>Bài</a:t>
                      </a:r>
                      <a:r>
                        <a:rPr lang="en-US" sz="1800" u="sng" dirty="0" smtClean="0">
                          <a:effectLst/>
                          <a:latin typeface="Times New Roman" panose="02020603050405020304" pitchFamily="18" charset="0"/>
                          <a:ea typeface="Times New Roman" panose="02020603050405020304" pitchFamily="18" charset="0"/>
                        </a:rPr>
                        <a:t> </a:t>
                      </a:r>
                      <a:r>
                        <a:rPr lang="en-US" sz="1800" u="sng" dirty="0" err="1" smtClean="0">
                          <a:effectLst/>
                          <a:latin typeface="Times New Roman" panose="02020603050405020304" pitchFamily="18" charset="0"/>
                          <a:ea typeface="Times New Roman" panose="02020603050405020304" pitchFamily="18" charset="0"/>
                        </a:rPr>
                        <a:t>tập</a:t>
                      </a:r>
                      <a:r>
                        <a:rPr lang="en-US" sz="1800" u="sng" dirty="0" smtClean="0">
                          <a:effectLst/>
                          <a:latin typeface="Times New Roman" panose="02020603050405020304" pitchFamily="18" charset="0"/>
                          <a:ea typeface="Times New Roman" panose="02020603050405020304" pitchFamily="18" charset="0"/>
                        </a:rPr>
                        <a:t> 5/</a:t>
                      </a:r>
                      <a:r>
                        <a:rPr lang="en-US" sz="1800" u="sng" dirty="0" err="1" smtClean="0">
                          <a:effectLst/>
                          <a:latin typeface="Times New Roman" panose="02020603050405020304" pitchFamily="18" charset="0"/>
                          <a:ea typeface="Times New Roman" panose="02020603050405020304" pitchFamily="18" charset="0"/>
                        </a:rPr>
                        <a:t>trang</a:t>
                      </a:r>
                      <a:r>
                        <a:rPr lang="en-US" sz="1800" u="sng" dirty="0" smtClean="0">
                          <a:effectLst/>
                          <a:latin typeface="Times New Roman" panose="02020603050405020304" pitchFamily="18" charset="0"/>
                          <a:ea typeface="Times New Roman" panose="02020603050405020304" pitchFamily="18" charset="0"/>
                        </a:rPr>
                        <a:t> 19</a:t>
                      </a:r>
                      <a:r>
                        <a:rPr lang="en-US" sz="1800" dirty="0" smtClean="0">
                          <a:effectLst/>
                          <a:latin typeface="Times New Roman" panose="02020603050405020304" pitchFamily="18" charset="0"/>
                          <a:ea typeface="Times New Roman" panose="02020603050405020304" pitchFamily="18" charset="0"/>
                        </a:rPr>
                        <a:t>: 4. </a:t>
                      </a:r>
                      <a:r>
                        <a:rPr lang="en-US" sz="1800" dirty="0" err="1" smtClean="0">
                          <a:effectLst/>
                          <a:latin typeface="Times New Roman" panose="02020603050405020304" pitchFamily="18" charset="0"/>
                          <a:ea typeface="Times New Roman" panose="02020603050405020304" pitchFamily="18" charset="0"/>
                        </a:rPr>
                        <a:t>Tìm</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câu</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chủ</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đề</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nếu</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trong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các</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đoạn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văn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sau</a:t>
                      </a:r>
                      <a:r>
                        <a:rPr lang="en-US" sz="1800" dirty="0" smtClean="0">
                          <a:effectLst/>
                          <a:latin typeface="Times New Roman" panose="02020603050405020304" pitchFamily="18" charset="0"/>
                          <a:ea typeface="Times New Roman" panose="02020603050405020304" pitchFamily="18" charset="0"/>
                        </a:rPr>
                        <a:t>:</a:t>
                      </a:r>
                      <a:endParaRPr lang="en-US" sz="1600" dirty="0" smtClean="0">
                        <a:effectLst/>
                        <a:latin typeface="Times New Roman" panose="02020603050405020304" pitchFamily="18" charset="0"/>
                        <a:ea typeface="Times New Roman" panose="02020603050405020304" pitchFamily="18" charset="0"/>
                      </a:endParaRPr>
                    </a:p>
                    <a:p>
                      <a:pPr algn="just">
                        <a:spcAft>
                          <a:spcPts val="1200"/>
                        </a:spcAft>
                      </a:pPr>
                      <a:r>
                        <a:rPr lang="en-US" sz="1800" dirty="0" smtClean="0">
                          <a:effectLst/>
                          <a:latin typeface="Times New Roman" panose="02020603050405020304" pitchFamily="18" charset="0"/>
                          <a:ea typeface="Times New Roman" panose="02020603050405020304" pitchFamily="18" charset="0"/>
                        </a:rPr>
                        <a:t>a) </a:t>
                      </a:r>
                      <a:r>
                        <a:rPr lang="en-US" sz="1800" dirty="0" err="1" smtClean="0">
                          <a:effectLst/>
                          <a:latin typeface="Times New Roman" panose="02020603050405020304" pitchFamily="18" charset="0"/>
                          <a:ea typeface="Times New Roman" panose="02020603050405020304" pitchFamily="18" charset="0"/>
                        </a:rPr>
                        <a:t>Bài</a:t>
                      </a:r>
                      <a:r>
                        <a:rPr lang="en-US" sz="1800" dirty="0" smtClean="0">
                          <a:effectLst/>
                          <a:latin typeface="Times New Roman" panose="02020603050405020304" pitchFamily="18" charset="0"/>
                          <a:ea typeface="Times New Roman" panose="02020603050405020304" pitchFamily="18" charset="0"/>
                        </a:rPr>
                        <a:t> ca </a:t>
                      </a:r>
                      <a:r>
                        <a:rPr lang="en-US" sz="1800" dirty="0" err="1" smtClean="0">
                          <a:effectLst/>
                          <a:latin typeface="Times New Roman" panose="02020603050405020304" pitchFamily="18" charset="0"/>
                          <a:ea typeface="Times New Roman" panose="02020603050405020304" pitchFamily="18" charset="0"/>
                        </a:rPr>
                        <a:t>có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thể</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là</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lời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của</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cô</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gái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Nhân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buổi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sáng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thăm</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đồng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lòng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phơi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phới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ngắm</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nhìn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cảnh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đồng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quê</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tràn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đẩy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sức</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sống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cô</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thấy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chính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cô</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cũng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tươi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trẻ</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tràn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đẩy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sức</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sống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như</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những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chẽn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lúa</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đòng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đòng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phất</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phơ</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dướii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ngọn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nắng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hồng</a:t>
                      </a:r>
                      <a:r>
                        <a:rPr lang="en-US" sz="1800" dirty="0" smtClean="0">
                          <a:effectLst/>
                          <a:latin typeface="Times New Roman" panose="02020603050405020304" pitchFamily="18" charset="0"/>
                          <a:ea typeface="Times New Roman" panose="02020603050405020304" pitchFamily="18" charset="0"/>
                        </a:rPr>
                        <a:t> ban </a:t>
                      </a:r>
                      <a:r>
                        <a:rPr lang="en-US" sz="1800" dirty="0" err="1" smtClean="0">
                          <a:effectLst/>
                          <a:latin typeface="Times New Roman" panose="02020603050405020304" pitchFamily="18" charset="0"/>
                          <a:ea typeface="Times New Roman" panose="02020603050405020304" pitchFamily="18" charset="0"/>
                        </a:rPr>
                        <a:t>mai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kia</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Phải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chăng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là</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một</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lời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tự</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khen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thầm</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kín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và</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hồn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nhiên</a:t>
                      </a:r>
                      <a:r>
                        <a:rPr lang="en-US" sz="1800" dirty="0" smtClean="0">
                          <a:effectLst/>
                          <a:latin typeface="Times New Roman" panose="02020603050405020304" pitchFamily="18" charset="0"/>
                          <a:ea typeface="Times New Roman" panose="02020603050405020304" pitchFamily="18" charset="0"/>
                        </a:rPr>
                        <a:t>?</a:t>
                      </a:r>
                      <a:endParaRPr lang="en-US" sz="1600" dirty="0" smtClean="0">
                        <a:effectLst/>
                        <a:latin typeface="Times New Roman" panose="02020603050405020304" pitchFamily="18" charset="0"/>
                        <a:ea typeface="Times New Roman" panose="02020603050405020304" pitchFamily="18" charset="0"/>
                      </a:endParaRPr>
                    </a:p>
                    <a:p>
                      <a:pPr algn="ctr">
                        <a:spcAft>
                          <a:spcPts val="1200"/>
                        </a:spcAft>
                      </a:pPr>
                      <a:r>
                        <a:rPr lang="en-US" sz="1800" dirty="0" smtClean="0">
                          <a:effectLst/>
                          <a:latin typeface="Times New Roman" panose="02020603050405020304" pitchFamily="18" charset="0"/>
                          <a:ea typeface="Times New Roman" panose="02020603050405020304" pitchFamily="18" charset="0"/>
                        </a:rPr>
                        <a:t>(</a:t>
                      </a:r>
                      <a:r>
                        <a:rPr lang="en-US" sz="1800" dirty="0" err="1" smtClean="0">
                          <a:effectLst/>
                          <a:latin typeface="Times New Roman" panose="02020603050405020304" pitchFamily="18" charset="0"/>
                          <a:ea typeface="Times New Roman" panose="02020603050405020304" pitchFamily="18" charset="0"/>
                        </a:rPr>
                        <a:t>Bùi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Mạnh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Nhị</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Về</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bài</a:t>
                      </a:r>
                      <a:r>
                        <a:rPr lang="en-US" sz="1800" dirty="0" smtClean="0">
                          <a:effectLst/>
                          <a:latin typeface="Times New Roman" panose="02020603050405020304" pitchFamily="18" charset="0"/>
                          <a:ea typeface="Times New Roman" panose="02020603050405020304" pitchFamily="18" charset="0"/>
                        </a:rPr>
                        <a:t> ca </a:t>
                      </a:r>
                      <a:r>
                        <a:rPr lang="en-US" sz="1800" dirty="0" err="1" smtClean="0">
                          <a:effectLst/>
                          <a:latin typeface="Times New Roman" panose="02020603050405020304" pitchFamily="18" charset="0"/>
                          <a:ea typeface="Times New Roman" panose="02020603050405020304" pitchFamily="18" charset="0"/>
                        </a:rPr>
                        <a:t>đao</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Đứng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bên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đồng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ngó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bên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tê</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đồng</a:t>
                      </a:r>
                      <a:r>
                        <a:rPr lang="en-US" sz="1800" dirty="0" smtClean="0">
                          <a:effectLst/>
                          <a:latin typeface="Times New Roman" panose="02020603050405020304" pitchFamily="18" charset="0"/>
                          <a:ea typeface="Times New Roman" panose="02020603050405020304" pitchFamily="18" charset="0"/>
                        </a:rPr>
                        <a:t>... ")</a:t>
                      </a:r>
                      <a:endParaRPr lang="en-US" sz="1600" dirty="0" smtClean="0">
                        <a:effectLst/>
                        <a:latin typeface="Times New Roman" panose="02020603050405020304" pitchFamily="18" charset="0"/>
                        <a:ea typeface="Times New Roman" panose="02020603050405020304" pitchFamily="18" charset="0"/>
                      </a:endParaRPr>
                    </a:p>
                    <a:p>
                      <a:pPr algn="just">
                        <a:spcAft>
                          <a:spcPts val="1200"/>
                        </a:spcAft>
                      </a:pPr>
                      <a:r>
                        <a:rPr lang="en-US" sz="1800" dirty="0" smtClean="0">
                          <a:effectLst/>
                          <a:latin typeface="Times New Roman" panose="02020603050405020304" pitchFamily="18" charset="0"/>
                          <a:ea typeface="Times New Roman" panose="02020603050405020304" pitchFamily="18" charset="0"/>
                        </a:rPr>
                        <a:t>b) </a:t>
                      </a:r>
                      <a:r>
                        <a:rPr lang="en-US" sz="1800" dirty="0" err="1" smtClean="0">
                          <a:effectLst/>
                          <a:latin typeface="Times New Roman" panose="02020603050405020304" pitchFamily="18" charset="0"/>
                          <a:ea typeface="Times New Roman" panose="02020603050405020304" pitchFamily="18" charset="0"/>
                        </a:rPr>
                        <a:t>Không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phải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ngày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phiên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nên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chợ</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vằng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không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Mấy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cái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quán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chơ</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vơ</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lộng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gió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rác</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bẩn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rải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rác</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lẫn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với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lá</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rụng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của</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cây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đề</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Gió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thổi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mạnh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làm</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Sơn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thấy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lạnh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và</a:t>
                      </a:r>
                      <a:r>
                        <a:rPr lang="en-US" sz="1800" dirty="0" smtClean="0">
                          <a:effectLst/>
                          <a:latin typeface="Times New Roman" panose="02020603050405020304" pitchFamily="18" charset="0"/>
                          <a:ea typeface="Times New Roman" panose="02020603050405020304" pitchFamily="18" charset="0"/>
                        </a:rPr>
                        <a:t> cay </a:t>
                      </a:r>
                      <a:r>
                        <a:rPr lang="en-US" sz="1800" dirty="0" err="1" smtClean="0">
                          <a:effectLst/>
                          <a:latin typeface="Times New Roman" panose="02020603050405020304" pitchFamily="18" charset="0"/>
                          <a:ea typeface="Times New Roman" panose="02020603050405020304" pitchFamily="18" charset="0"/>
                        </a:rPr>
                        <a:t>mắt</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Nhưng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chân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trời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trong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hơn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mọi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bôm</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những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làng</a:t>
                      </a:r>
                      <a:r>
                        <a:rPr lang="en-US" sz="1800" dirty="0" smtClean="0">
                          <a:effectLst/>
                          <a:latin typeface="Times New Roman" panose="02020603050405020304" pitchFamily="18" charset="0"/>
                          <a:ea typeface="Times New Roman" panose="02020603050405020304" pitchFamily="18" charset="0"/>
                        </a:rPr>
                        <a:t> ở </a:t>
                      </a:r>
                      <a:r>
                        <a:rPr lang="en-US" sz="1800" dirty="0" err="1" smtClean="0">
                          <a:effectLst/>
                          <a:latin typeface="Times New Roman" panose="02020603050405020304" pitchFamily="18" charset="0"/>
                          <a:ea typeface="Times New Roman" panose="02020603050405020304" pitchFamily="18" charset="0"/>
                        </a:rPr>
                        <a:t>xa</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Sơn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thấy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rõ</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như</a:t>
                      </a:r>
                      <a:r>
                        <a:rPr lang="en-US" sz="1800" dirty="0" smtClean="0">
                          <a:effectLst/>
                          <a:latin typeface="Times New Roman" panose="02020603050405020304" pitchFamily="18" charset="0"/>
                          <a:ea typeface="Times New Roman" panose="02020603050405020304" pitchFamily="18" charset="0"/>
                        </a:rPr>
                        <a:t> ở </a:t>
                      </a:r>
                      <a:r>
                        <a:rPr lang="en-US" sz="1800" dirty="0" err="1" smtClean="0">
                          <a:effectLst/>
                          <a:latin typeface="Times New Roman" panose="02020603050405020304" pitchFamily="18" charset="0"/>
                          <a:ea typeface="Times New Roman" panose="02020603050405020304" pitchFamily="18" charset="0"/>
                        </a:rPr>
                        <a:t>gần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Mặt</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đất</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rắn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lại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và</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nứt</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nẻ</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những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đường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nho</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nhỏ</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kêu</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vàng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lên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lanh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tanh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dưới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nhịp</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guốc</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của</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hai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chị</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em</a:t>
                      </a:r>
                      <a:r>
                        <a:rPr lang="en-US" sz="1800" dirty="0" smtClean="0">
                          <a:effectLst/>
                          <a:latin typeface="Times New Roman" panose="02020603050405020304" pitchFamily="18" charset="0"/>
                          <a:ea typeface="Times New Roman" panose="02020603050405020304" pitchFamily="18" charset="0"/>
                        </a:rPr>
                        <a:t>.</a:t>
                      </a:r>
                      <a:endParaRPr lang="en-US" sz="1600" dirty="0" smtClean="0">
                        <a:effectLst/>
                        <a:latin typeface="Times New Roman" panose="02020603050405020304" pitchFamily="18" charset="0"/>
                        <a:ea typeface="Times New Roman" panose="02020603050405020304" pitchFamily="18" charset="0"/>
                      </a:endParaRPr>
                    </a:p>
                    <a:p>
                      <a:pPr algn="ctr">
                        <a:spcAft>
                          <a:spcPts val="1200"/>
                        </a:spcAft>
                      </a:pPr>
                      <a:r>
                        <a:rPr lang="en-US" sz="1800" dirty="0" smtClean="0">
                          <a:effectLst/>
                          <a:latin typeface="Times New Roman" panose="02020603050405020304" pitchFamily="18" charset="0"/>
                          <a:ea typeface="Times New Roman" panose="02020603050405020304" pitchFamily="18" charset="0"/>
                        </a:rPr>
                        <a:t>(</a:t>
                      </a:r>
                      <a:r>
                        <a:rPr lang="en-US" sz="1800" dirty="0" err="1" smtClean="0">
                          <a:effectLst/>
                          <a:latin typeface="Times New Roman" panose="02020603050405020304" pitchFamily="18" charset="0"/>
                          <a:ea typeface="Times New Roman" panose="02020603050405020304" pitchFamily="18" charset="0"/>
                        </a:rPr>
                        <a:t>Thạch</a:t>
                      </a:r>
                      <a:r>
                        <a:rPr lang="en-US" sz="1800" dirty="0" smtClean="0">
                          <a:effectLst/>
                          <a:latin typeface="Times New Roman" panose="02020603050405020304" pitchFamily="18" charset="0"/>
                          <a:ea typeface="Times New Roman" panose="02020603050405020304" pitchFamily="18" charset="0"/>
                        </a:rPr>
                        <a:t> Lam, </a:t>
                      </a:r>
                      <a:r>
                        <a:rPr lang="en-US" sz="1800" i="1" dirty="0" err="1" smtClean="0">
                          <a:effectLst/>
                          <a:latin typeface="Times New Roman" panose="02020603050405020304" pitchFamily="18" charset="0"/>
                          <a:ea typeface="Times New Roman" panose="02020603050405020304" pitchFamily="18" charset="0"/>
                        </a:rPr>
                        <a:t>Gió</a:t>
                      </a:r>
                      <a:r>
                        <a:rPr lang="en-US" sz="1800" i="1" dirty="0" smtClean="0">
                          <a:effectLst/>
                          <a:latin typeface="Times New Roman" panose="02020603050405020304" pitchFamily="18" charset="0"/>
                          <a:ea typeface="Times New Roman" panose="02020603050405020304" pitchFamily="18" charset="0"/>
                        </a:rPr>
                        <a:t> </a:t>
                      </a:r>
                      <a:r>
                        <a:rPr lang="en-US" sz="1800" i="1" dirty="0" err="1" smtClean="0">
                          <a:effectLst/>
                          <a:latin typeface="Times New Roman" panose="02020603050405020304" pitchFamily="18" charset="0"/>
                          <a:ea typeface="Times New Roman" panose="02020603050405020304" pitchFamily="18" charset="0"/>
                        </a:rPr>
                        <a:t>lạnh</a:t>
                      </a:r>
                      <a:r>
                        <a:rPr lang="en-US" sz="1800" i="1" dirty="0" smtClean="0">
                          <a:effectLst/>
                          <a:latin typeface="Times New Roman" panose="02020603050405020304" pitchFamily="18" charset="0"/>
                          <a:ea typeface="Times New Roman" panose="02020603050405020304" pitchFamily="18" charset="0"/>
                        </a:rPr>
                        <a:t> </a:t>
                      </a:r>
                      <a:r>
                        <a:rPr lang="en-US" sz="1800" i="1" dirty="0" err="1" smtClean="0">
                          <a:effectLst/>
                          <a:latin typeface="Times New Roman" panose="02020603050405020304" pitchFamily="18" charset="0"/>
                          <a:ea typeface="Times New Roman" panose="02020603050405020304" pitchFamily="18" charset="0"/>
                        </a:rPr>
                        <a:t>đâu</a:t>
                      </a:r>
                      <a:r>
                        <a:rPr lang="en-US" sz="1800" i="1" dirty="0" smtClean="0">
                          <a:effectLst/>
                          <a:latin typeface="Times New Roman" panose="02020603050405020304" pitchFamily="18" charset="0"/>
                          <a:ea typeface="Times New Roman" panose="02020603050405020304" pitchFamily="18" charset="0"/>
                        </a:rPr>
                        <a:t> </a:t>
                      </a:r>
                      <a:r>
                        <a:rPr lang="en-US" sz="1800" i="1" dirty="0" err="1" smtClean="0">
                          <a:effectLst/>
                          <a:latin typeface="Times New Roman" panose="02020603050405020304" pitchFamily="18" charset="0"/>
                          <a:ea typeface="Times New Roman" panose="02020603050405020304" pitchFamily="18" charset="0"/>
                        </a:rPr>
                        <a:t>mùa</a:t>
                      </a:r>
                      <a:r>
                        <a:rPr lang="en-US" sz="1800" dirty="0" smtClean="0">
                          <a:effectLst/>
                          <a:latin typeface="Times New Roman" panose="02020603050405020304" pitchFamily="18" charset="0"/>
                          <a:ea typeface="Times New Roman" panose="02020603050405020304" pitchFamily="18" charset="0"/>
                        </a:rPr>
                        <a:t>)</a:t>
                      </a:r>
                      <a:endParaRPr lang="en-US" sz="1600" dirty="0" smtClean="0">
                        <a:effectLst/>
                        <a:latin typeface="Times New Roman" panose="02020603050405020304" pitchFamily="18" charset="0"/>
                        <a:ea typeface="Times New Roman" panose="02020603050405020304" pitchFamily="18"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91486201"/>
                  </a:ext>
                </a:extLst>
              </a:tr>
            </a:tbl>
          </a:graphicData>
        </a:graphic>
      </p:graphicFrame>
    </p:spTree>
    <p:extLst>
      <p:ext uri="{BB962C8B-B14F-4D97-AF65-F5344CB8AC3E}">
        <p14:creationId xmlns:p14="http://schemas.microsoft.com/office/powerpoint/2010/main" val="33824692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1605</TotalTime>
  <Words>15021</Words>
  <Application>Microsoft Office PowerPoint</Application>
  <PresentationFormat>Widescreen</PresentationFormat>
  <Paragraphs>1651</Paragraphs>
  <Slides>163</Slides>
  <Notes>1</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163</vt:i4>
      </vt:variant>
    </vt:vector>
  </HeadingPairs>
  <TitlesOfParts>
    <vt:vector size="179" baseType="lpstr">
      <vt:lpstr>ＭＳ Ｐゴシック</vt:lpstr>
      <vt:lpstr>SimSun</vt:lpstr>
      <vt:lpstr>Arial</vt:lpstr>
      <vt:lpstr>Calibri</vt:lpstr>
      <vt:lpstr>Calibri Light</vt:lpstr>
      <vt:lpstr>Euphemia</vt:lpstr>
      <vt:lpstr>Garamond</vt:lpstr>
      <vt:lpstr>MS Mincho</vt:lpstr>
      <vt:lpstr>Open Sans</vt:lpstr>
      <vt:lpstr>Times New Roman</vt:lpstr>
      <vt:lpstr>Wingdings</vt:lpstr>
      <vt:lpstr>Organic</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TBC</cp:lastModifiedBy>
  <cp:revision>113</cp:revision>
  <dcterms:created xsi:type="dcterms:W3CDTF">2021-09-08T13:33:17Z</dcterms:created>
  <dcterms:modified xsi:type="dcterms:W3CDTF">2022-02-06T12:22:52Z</dcterms:modified>
</cp:coreProperties>
</file>