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13"/>
  </p:notesMasterIdLst>
  <p:sldIdLst>
    <p:sldId id="256" r:id="rId2"/>
    <p:sldId id="266" r:id="rId3"/>
    <p:sldId id="284" r:id="rId4"/>
    <p:sldId id="282" r:id="rId5"/>
    <p:sldId id="283" r:id="rId6"/>
    <p:sldId id="286" r:id="rId7"/>
    <p:sldId id="269" r:id="rId8"/>
    <p:sldId id="287" r:id="rId9"/>
    <p:sldId id="279" r:id="rId10"/>
    <p:sldId id="285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DDCD"/>
    <a:srgbClr val="828202"/>
    <a:srgbClr val="F7FBDD"/>
    <a:srgbClr val="DCF117"/>
    <a:srgbClr val="D5E226"/>
    <a:srgbClr val="66FF33"/>
    <a:srgbClr val="67C98C"/>
    <a:srgbClr val="66FF66"/>
    <a:srgbClr val="E2EE4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2" autoAdjust="0"/>
    <p:restoredTop sz="92886" autoAdjust="0"/>
  </p:normalViewPr>
  <p:slideViewPr>
    <p:cSldViewPr snapToGrid="0">
      <p:cViewPr varScale="1">
        <p:scale>
          <a:sx n="119" d="100"/>
          <a:sy n="119" d="100"/>
        </p:scale>
        <p:origin x="71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2F641-6007-4074-958C-914A138AFF65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5273C-EFAE-43A0-A2A1-5052D3AFD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31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1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7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svg"/><Relationship Id="rId12" Type="http://schemas.openxmlformats.org/officeDocument/2006/relationships/image" Target="../media/image8.png"/><Relationship Id="rId13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43.svg"/><Relationship Id="rId6" Type="http://schemas.openxmlformats.org/officeDocument/2006/relationships/image" Target="../media/image5.png"/><Relationship Id="rId7" Type="http://schemas.openxmlformats.org/officeDocument/2006/relationships/image" Target="../media/image45.svg"/><Relationship Id="rId8" Type="http://schemas.openxmlformats.org/officeDocument/2006/relationships/image" Target="../media/image6.png"/><Relationship Id="rId9" Type="http://schemas.openxmlformats.org/officeDocument/2006/relationships/image" Target="../media/image47.svg"/><Relationship Id="rId10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microsoft.com/office/2007/relationships/hdphoto" Target="../media/hdphoto1.wdp"/><Relationship Id="rId7" Type="http://schemas.openxmlformats.org/officeDocument/2006/relationships/image" Target="../media/image12.png"/><Relationship Id="rId8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42656"/>
            <a:ext cx="121920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</a:rPr>
              <a:t>CHỦ ĐỀ </a:t>
            </a:r>
            <a:r>
              <a:rPr lang="vi-VN" sz="3600" dirty="0" smtClean="0">
                <a:solidFill>
                  <a:srgbClr val="C00000"/>
                </a:solidFill>
              </a:rPr>
              <a:t>4</a:t>
            </a:r>
          </a:p>
          <a:p>
            <a:pPr algn="ctr"/>
            <a:r>
              <a:rPr lang="vi-VN" sz="3600" dirty="0">
                <a:solidFill>
                  <a:srgbClr val="C00000"/>
                </a:solidFill>
              </a:rPr>
              <a:t>EM YÊU TRUYỀN THỐNG QUÊ HƯƠNG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1436914"/>
            <a:ext cx="12192000" cy="2498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5EBBF30-1AEF-EE0E-9C7A-088F735C76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30" r="24484" b="53240"/>
          <a:stretch/>
        </p:blipFill>
        <p:spPr>
          <a:xfrm>
            <a:off x="-261257" y="2064969"/>
            <a:ext cx="12191365" cy="46299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E012107-6044-EE8C-A081-439B19C9586D}"/>
              </a:ext>
            </a:extLst>
          </p:cNvPr>
          <p:cNvGrpSpPr/>
          <p:nvPr/>
        </p:nvGrpSpPr>
        <p:grpSpPr>
          <a:xfrm>
            <a:off x="-136970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="" xmlns:a16="http://schemas.microsoft.com/office/drawing/2014/main" id="{91783DFC-9E1A-3276-1E1F-5B6F71F5C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="" xmlns:a16="http://schemas.microsoft.com/office/drawing/2014/main" id="{89EAFBD7-777F-2D41-A192-D0F357C5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16334AF-CD51-AA71-6016-11085E420A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6" t="50958"/>
          <a:stretch/>
        </p:blipFill>
        <p:spPr>
          <a:xfrm>
            <a:off x="9899439" y="163054"/>
            <a:ext cx="2403458" cy="25042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5913D8-D791-4B37-B1FA-550AC9543FBC}"/>
              </a:ext>
            </a:extLst>
          </p:cNvPr>
          <p:cNvSpPr txBox="1"/>
          <p:nvPr/>
        </p:nvSpPr>
        <p:spPr>
          <a:xfrm>
            <a:off x="1710266" y="1443464"/>
            <a:ext cx="877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Bình chọn báo mà em ấn tượng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6170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9365" y="2717953"/>
            <a:ext cx="68532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TỔNG KẾT/ </a:t>
            </a:r>
            <a:r>
              <a:rPr lang="vi-VN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CAM KẾT </a:t>
            </a:r>
          </a:p>
          <a:p>
            <a:pPr algn="ctr"/>
            <a:r>
              <a:rPr lang="vi-VN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CHẤP HÀNH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8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3970" y="674269"/>
            <a:ext cx="9499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Tuần 15</a:t>
            </a:r>
            <a:endParaRPr lang="en-US" sz="32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7707" y="12550"/>
            <a:ext cx="46551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SINH HOẠT LỚP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28" y="1332097"/>
            <a:ext cx="7370470" cy="55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=""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=""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=""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=""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=""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1" y="4076021"/>
            <a:ext cx="2474279" cy="2703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8895" y="1486014"/>
            <a:ext cx="5269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Hoạt động 1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vi-VN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Tổng kết hoạt động tuần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400" b="1" dirty="0">
                <a:solidFill>
                  <a:srgbClr val="FF0000"/>
                </a:solidFill>
              </a:rPr>
              <a:t> và 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phương hướng hoạt động tuần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32910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DF2E81F-8F6E-DEDB-F5E2-55A4CBE8B20D}"/>
              </a:ext>
            </a:extLst>
          </p:cNvPr>
          <p:cNvSpPr txBox="1"/>
          <p:nvPr/>
        </p:nvSpPr>
        <p:spPr>
          <a:xfrm>
            <a:off x="3542988" y="815972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="" xmlns:a16="http://schemas.microsoft.com/office/drawing/2014/main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4212"/>
      </p:ext>
    </p:extLst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2F93FF-B0CC-4348-824B-F0BE46B97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E7F327F-9ABD-42CC-A593-09815E2F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485" y="0"/>
            <a:ext cx="13082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Diagonal Corner Rectangle 9"/>
          <p:cNvSpPr/>
          <p:nvPr/>
        </p:nvSpPr>
        <p:spPr>
          <a:xfrm>
            <a:off x="1572736" y="500312"/>
            <a:ext cx="8776120" cy="509366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67C9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Phương án tuần 16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Tiếp tục ổn định, duy trì nền nếp quy định.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Tiếp tục thực hiện tốt các nội quy của nhà trường đề ra.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 cực học tập để nâng cao chất lượng. 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 hiện noi gương anh bộ đội cụ Hồ.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Tiếp tục duy trì các hoạt động: thể dục, vệ sinh trường, lớp xanh, sạch, đẹp và cả ý thức nói lời hay, làm việc tốt ....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Thực hiện các hoạt động khác theo phân công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65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757269" y="372937"/>
            <a:ext cx="11015631" cy="6369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19" y1="78351" x2="28419" y2="7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5216" y="1644559"/>
            <a:ext cx="5290331" cy="62007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274424" y="331985"/>
            <a:ext cx="5181600" cy="1271797"/>
          </a:xfrm>
          <a:prstGeom prst="roundRect">
            <a:avLst/>
          </a:prstGeom>
          <a:solidFill>
            <a:schemeClr val="bg1"/>
          </a:solidFill>
          <a:ln w="168275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8474" y="612816"/>
            <a:ext cx="269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rPr>
              <a:t>Hoạt động 2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Eremitag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图片 7" descr="千库网_粉色系手绘花朵花捧花花束PNG免抠素_元素编号11784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74026" flipH="1">
            <a:off x="3978465" y="4341341"/>
            <a:ext cx="2784322" cy="27843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072" flipH="1" flipV="1">
            <a:off x="-705481" y="126825"/>
            <a:ext cx="3144574" cy="1965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4434" flipH="1">
            <a:off x="9565091" y="284585"/>
            <a:ext cx="3144574" cy="1965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0400" y="2383014"/>
            <a:ext cx="67567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/>
              <a:t>Báo cáo tiến độ thực hiện dự án </a:t>
            </a:r>
          </a:p>
          <a:p>
            <a:pPr algn="ctr"/>
            <a:r>
              <a:rPr lang="en-US" sz="3600" b="1"/>
              <a:t>đền ơn đáp nghĩa và</a:t>
            </a:r>
          </a:p>
          <a:p>
            <a:pPr algn="ctr"/>
            <a:r>
              <a:rPr lang="en-US" sz="3600" b="1"/>
              <a:t>giáo dục truyền thống địa phương</a:t>
            </a:r>
          </a:p>
        </p:txBody>
      </p:sp>
    </p:spTree>
    <p:extLst>
      <p:ext uri="{BB962C8B-B14F-4D97-AF65-F5344CB8AC3E}">
        <p14:creationId xmlns:p14="http://schemas.microsoft.com/office/powerpoint/2010/main" val="675922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2579" y="1656677"/>
            <a:ext cx="5516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1. Báo cáo</a:t>
            </a:r>
          </a:p>
          <a:p>
            <a:r>
              <a:rPr lang="en-US" sz="2400" b="1"/>
              <a:t>- Thành viên báo cáo trước nhóm</a:t>
            </a:r>
          </a:p>
          <a:p>
            <a:r>
              <a:rPr lang="en-US" sz="2400" b="1"/>
              <a:t>- Chia sẻ khó khăn, thuận lợi</a:t>
            </a:r>
          </a:p>
          <a:p>
            <a:r>
              <a:rPr lang="en-US" sz="2400" b="1"/>
              <a:t>- Điều chỉnh dự án (nếu cần)</a:t>
            </a:r>
          </a:p>
          <a:p>
            <a:r>
              <a:rPr lang="en-US" sz="2400" b="1"/>
              <a:t>- Thực hiện các công việc chung của dự án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579" y="3767864"/>
            <a:ext cx="3324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2. Dự kiến những công việc tiếp tục để hoàn thành dự án</a:t>
            </a:r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01" y="592578"/>
            <a:ext cx="6941223" cy="53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480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5473</TotalTime>
  <Words>171</Words>
  <PresentationFormat>Widescreen</PresentationFormat>
  <Paragraphs>31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Calibri</vt:lpstr>
      <vt:lpstr>Calibri Light</vt:lpstr>
      <vt:lpstr>SVN-Poky's</vt:lpstr>
      <vt:lpstr>Times New Roman</vt:lpstr>
      <vt:lpstr>UTM Eremitage</vt:lpstr>
      <vt:lpstr>字魂59号-创粗黑</vt:lpstr>
      <vt:lpstr>微软雅黑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2022-03-07T03:29:52Z</dcterms:created>
  <dcterms:modified xsi:type="dcterms:W3CDTF">2023-02-20T05:10:40Z</dcterms:modified>
</cp:coreProperties>
</file>