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96" r:id="rId3"/>
    <p:sldId id="297" r:id="rId4"/>
    <p:sldId id="257" r:id="rId5"/>
    <p:sldId id="258" r:id="rId6"/>
    <p:sldId id="259" r:id="rId7"/>
    <p:sldId id="306" r:id="rId8"/>
    <p:sldId id="307" r:id="rId9"/>
    <p:sldId id="308" r:id="rId10"/>
    <p:sldId id="309" r:id="rId11"/>
    <p:sldId id="298" r:id="rId12"/>
    <p:sldId id="261" r:id="rId13"/>
    <p:sldId id="310" r:id="rId14"/>
    <p:sldId id="304" r:id="rId15"/>
    <p:sldId id="305" r:id="rId16"/>
  </p:sldIdLst>
  <p:sldSz cx="9144000" cy="5143500" type="screen16x9"/>
  <p:notesSz cx="6858000" cy="9144000"/>
  <p:embeddedFontLst>
    <p:embeddedFont>
      <p:font typeface="Dela Gothic One" panose="020B0604020202020204" charset="-128"/>
      <p:regular r:id="rId18"/>
    </p:embeddedFont>
    <p:embeddedFont>
      <p:font typeface="Fjalla One" panose="020B0604020202020204" charset="0"/>
      <p:regular r:id="rId19"/>
    </p:embeddedFont>
    <p:embeddedFont>
      <p:font typeface="Inter" panose="020B0604020202020204" charset="0"/>
      <p:regular r:id="rId20"/>
      <p:bold r:id="rId21"/>
    </p:embeddedFont>
    <p:embeddedFont>
      <p:font typeface="Bebas Neue" panose="020B0604020202020204" charset="0"/>
      <p:regular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  <p:embeddedFont>
      <p:font typeface="Anaheim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6CE094-BDE1-4E0D-BAFA-BA9243B0136D}">
  <a:tblStyle styleId="{796CE094-BDE1-4E0D-BAFA-BA9243B013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3f7ea3907_3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43f7ea3907_3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87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08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491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31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8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58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09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2475" y="0"/>
            <a:ext cx="9459900" cy="5955678"/>
            <a:chOff x="118817" y="0"/>
            <a:chExt cx="9459900" cy="5955678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 amt="58000"/>
            </a:blip>
            <a:stretch>
              <a:fillRect/>
            </a:stretch>
          </p:blipFill>
          <p:spPr>
            <a:xfrm>
              <a:off x="182075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 flipH="1">
              <a:off x="118834" y="3480450"/>
              <a:ext cx="9388916" cy="2475229"/>
            </a:xfrm>
            <a:custGeom>
              <a:avLst/>
              <a:gdLst/>
              <a:ahLst/>
              <a:cxnLst/>
              <a:rect l="l" t="t" r="r" b="b"/>
              <a:pathLst>
                <a:path w="34500" h="14063" extrusionOk="0">
                  <a:moveTo>
                    <a:pt x="10168" y="0"/>
                  </a:moveTo>
                  <a:cubicBezTo>
                    <a:pt x="9716" y="0"/>
                    <a:pt x="9263" y="12"/>
                    <a:pt x="8811" y="33"/>
                  </a:cubicBezTo>
                  <a:cubicBezTo>
                    <a:pt x="6846" y="126"/>
                    <a:pt x="4894" y="398"/>
                    <a:pt x="2958" y="745"/>
                  </a:cubicBezTo>
                  <a:cubicBezTo>
                    <a:pt x="2013" y="914"/>
                    <a:pt x="1062" y="1179"/>
                    <a:pt x="108" y="1293"/>
                  </a:cubicBezTo>
                  <a:cubicBezTo>
                    <a:pt x="72" y="1299"/>
                    <a:pt x="36" y="1300"/>
                    <a:pt x="0" y="1300"/>
                  </a:cubicBezTo>
                  <a:lnTo>
                    <a:pt x="0" y="14062"/>
                  </a:lnTo>
                  <a:lnTo>
                    <a:pt x="34499" y="14062"/>
                  </a:lnTo>
                  <a:lnTo>
                    <a:pt x="34499" y="3509"/>
                  </a:lnTo>
                  <a:cubicBezTo>
                    <a:pt x="34244" y="3519"/>
                    <a:pt x="33988" y="3523"/>
                    <a:pt x="33733" y="3523"/>
                  </a:cubicBezTo>
                  <a:cubicBezTo>
                    <a:pt x="33260" y="3523"/>
                    <a:pt x="32787" y="3509"/>
                    <a:pt x="32315" y="3494"/>
                  </a:cubicBezTo>
                  <a:cubicBezTo>
                    <a:pt x="29559" y="3399"/>
                    <a:pt x="26795" y="3218"/>
                    <a:pt x="24075" y="2784"/>
                  </a:cubicBezTo>
                  <a:cubicBezTo>
                    <a:pt x="22614" y="2550"/>
                    <a:pt x="21165" y="2245"/>
                    <a:pt x="19738" y="1841"/>
                  </a:cubicBezTo>
                  <a:cubicBezTo>
                    <a:pt x="18244" y="1419"/>
                    <a:pt x="16780" y="887"/>
                    <a:pt x="15267" y="539"/>
                  </a:cubicBezTo>
                  <a:cubicBezTo>
                    <a:pt x="13590" y="162"/>
                    <a:pt x="11881" y="0"/>
                    <a:pt x="10168" y="0"/>
                  </a:cubicBezTo>
                  <a:close/>
                </a:path>
              </a:pathLst>
            </a:custGeom>
            <a:solidFill>
              <a:srgbClr val="AFD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118817" y="4243950"/>
              <a:ext cx="9459900" cy="1032230"/>
            </a:xfrm>
            <a:custGeom>
              <a:avLst/>
              <a:gdLst/>
              <a:ahLst/>
              <a:cxnLst/>
              <a:rect l="l" t="t" r="r" b="b"/>
              <a:pathLst>
                <a:path w="34500" h="10376" extrusionOk="0">
                  <a:moveTo>
                    <a:pt x="34500" y="1"/>
                  </a:moveTo>
                  <a:cubicBezTo>
                    <a:pt x="29852" y="669"/>
                    <a:pt x="25411" y="2954"/>
                    <a:pt x="20685" y="3226"/>
                  </a:cubicBezTo>
                  <a:cubicBezTo>
                    <a:pt x="20345" y="3246"/>
                    <a:pt x="20006" y="3255"/>
                    <a:pt x="19667" y="3255"/>
                  </a:cubicBezTo>
                  <a:cubicBezTo>
                    <a:pt x="15554" y="3255"/>
                    <a:pt x="11528" y="1879"/>
                    <a:pt x="7445" y="1215"/>
                  </a:cubicBezTo>
                  <a:cubicBezTo>
                    <a:pt x="5886" y="959"/>
                    <a:pt x="4310" y="812"/>
                    <a:pt x="2729" y="772"/>
                  </a:cubicBezTo>
                  <a:cubicBezTo>
                    <a:pt x="2621" y="770"/>
                    <a:pt x="2513" y="768"/>
                    <a:pt x="2405" y="768"/>
                  </a:cubicBezTo>
                  <a:cubicBezTo>
                    <a:pt x="1606" y="768"/>
                    <a:pt x="801" y="833"/>
                    <a:pt x="0" y="834"/>
                  </a:cubicBezTo>
                  <a:lnTo>
                    <a:pt x="0" y="10375"/>
                  </a:lnTo>
                  <a:lnTo>
                    <a:pt x="34500" y="10375"/>
                  </a:lnTo>
                  <a:lnTo>
                    <a:pt x="345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80850" y="616163"/>
            <a:ext cx="5982300" cy="18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43525" y="3850625"/>
            <a:ext cx="2856900" cy="56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1724250" y="2528238"/>
            <a:ext cx="5695500" cy="8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Font typeface="Patrick Hand"/>
              <a:buNone/>
              <a:defRPr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7"/>
          <p:cNvPicPr preferRelativeResize="0"/>
          <p:nvPr/>
        </p:nvPicPr>
        <p:blipFill rotWithShape="1">
          <a:blip r:embed="rId2">
            <a:alphaModFix amt="47000"/>
          </a:blip>
          <a:srcRect l="21340" t="44795" b="-10671"/>
          <a:stretch/>
        </p:blipFill>
        <p:spPr>
          <a:xfrm>
            <a:off x="50" y="0"/>
            <a:ext cx="9143952" cy="43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/>
          <p:nvPr/>
        </p:nvSpPr>
        <p:spPr>
          <a:xfrm>
            <a:off x="-27" y="4042551"/>
            <a:ext cx="9194509" cy="1236482"/>
          </a:xfrm>
          <a:custGeom>
            <a:avLst/>
            <a:gdLst/>
            <a:ahLst/>
            <a:cxnLst/>
            <a:rect l="l" t="t" r="r" b="b"/>
            <a:pathLst>
              <a:path w="34500" h="11199" extrusionOk="0">
                <a:moveTo>
                  <a:pt x="3956" y="1"/>
                </a:moveTo>
                <a:cubicBezTo>
                  <a:pt x="3217" y="1"/>
                  <a:pt x="2419" y="18"/>
                  <a:pt x="1549" y="56"/>
                </a:cubicBezTo>
                <a:cubicBezTo>
                  <a:pt x="1208" y="69"/>
                  <a:pt x="631" y="126"/>
                  <a:pt x="0" y="210"/>
                </a:cubicBezTo>
                <a:lnTo>
                  <a:pt x="0" y="11199"/>
                </a:lnTo>
                <a:lnTo>
                  <a:pt x="34500" y="11199"/>
                </a:lnTo>
                <a:lnTo>
                  <a:pt x="34500" y="2388"/>
                </a:lnTo>
                <a:cubicBezTo>
                  <a:pt x="31856" y="3026"/>
                  <a:pt x="29178" y="3447"/>
                  <a:pt x="26170" y="3447"/>
                </a:cubicBezTo>
                <a:cubicBezTo>
                  <a:pt x="24110" y="3447"/>
                  <a:pt x="21895" y="3250"/>
                  <a:pt x="19431" y="2789"/>
                </a:cubicBezTo>
                <a:cubicBezTo>
                  <a:pt x="18227" y="2563"/>
                  <a:pt x="17180" y="2331"/>
                  <a:pt x="16235" y="2103"/>
                </a:cubicBezTo>
                <a:cubicBezTo>
                  <a:pt x="11791" y="1023"/>
                  <a:pt x="9610" y="1"/>
                  <a:pt x="3956" y="1"/>
                </a:cubicBezTo>
                <a:close/>
              </a:path>
            </a:pathLst>
          </a:custGeom>
          <a:solidFill>
            <a:srgbClr val="66B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726450" y="1374425"/>
            <a:ext cx="3802500" cy="25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>
            <a:spLocks noGrp="1"/>
          </p:cNvSpPr>
          <p:nvPr>
            <p:ph type="pic" idx="2"/>
          </p:nvPr>
        </p:nvSpPr>
        <p:spPr>
          <a:xfrm>
            <a:off x="4976975" y="1374425"/>
            <a:ext cx="3232800" cy="2912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750950" y="1429225"/>
            <a:ext cx="48273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751000" y="2259925"/>
            <a:ext cx="48273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9"/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 flipH="1"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/>
          <p:nvPr/>
        </p:nvSpPr>
        <p:spPr>
          <a:xfrm>
            <a:off x="-63241" y="3729425"/>
            <a:ext cx="9388916" cy="2475229"/>
          </a:xfrm>
          <a:custGeom>
            <a:avLst/>
            <a:gdLst/>
            <a:ahLst/>
            <a:cxnLst/>
            <a:rect l="l" t="t" r="r" b="b"/>
            <a:pathLst>
              <a:path w="34500" h="14063" extrusionOk="0">
                <a:moveTo>
                  <a:pt x="10168" y="0"/>
                </a:moveTo>
                <a:cubicBezTo>
                  <a:pt x="9716" y="0"/>
                  <a:pt x="9263" y="12"/>
                  <a:pt x="8811" y="33"/>
                </a:cubicBezTo>
                <a:cubicBezTo>
                  <a:pt x="6846" y="126"/>
                  <a:pt x="4894" y="398"/>
                  <a:pt x="2958" y="745"/>
                </a:cubicBezTo>
                <a:cubicBezTo>
                  <a:pt x="2013" y="914"/>
                  <a:pt x="1062" y="1179"/>
                  <a:pt x="108" y="1293"/>
                </a:cubicBezTo>
                <a:cubicBezTo>
                  <a:pt x="72" y="1299"/>
                  <a:pt x="36" y="1300"/>
                  <a:pt x="0" y="1300"/>
                </a:cubicBezTo>
                <a:lnTo>
                  <a:pt x="0" y="14062"/>
                </a:lnTo>
                <a:lnTo>
                  <a:pt x="34499" y="14062"/>
                </a:lnTo>
                <a:lnTo>
                  <a:pt x="34499" y="3509"/>
                </a:lnTo>
                <a:cubicBezTo>
                  <a:pt x="34244" y="3519"/>
                  <a:pt x="33988" y="3523"/>
                  <a:pt x="33733" y="3523"/>
                </a:cubicBezTo>
                <a:cubicBezTo>
                  <a:pt x="33260" y="3523"/>
                  <a:pt x="32787" y="3509"/>
                  <a:pt x="32315" y="3494"/>
                </a:cubicBezTo>
                <a:cubicBezTo>
                  <a:pt x="29559" y="3399"/>
                  <a:pt x="26795" y="3218"/>
                  <a:pt x="24075" y="2784"/>
                </a:cubicBezTo>
                <a:cubicBezTo>
                  <a:pt x="22614" y="2550"/>
                  <a:pt x="21165" y="2245"/>
                  <a:pt x="19738" y="1841"/>
                </a:cubicBezTo>
                <a:cubicBezTo>
                  <a:pt x="18244" y="1419"/>
                  <a:pt x="16780" y="887"/>
                  <a:pt x="15267" y="539"/>
                </a:cubicBezTo>
                <a:cubicBezTo>
                  <a:pt x="13590" y="162"/>
                  <a:pt x="11881" y="0"/>
                  <a:pt x="10168" y="0"/>
                </a:cubicBezTo>
                <a:close/>
              </a:path>
            </a:pathLst>
          </a:custGeom>
          <a:solidFill>
            <a:srgbClr val="AFD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-63250" y="3918200"/>
            <a:ext cx="9266441" cy="1250438"/>
          </a:xfrm>
          <a:custGeom>
            <a:avLst/>
            <a:gdLst/>
            <a:ahLst/>
            <a:cxnLst/>
            <a:rect l="l" t="t" r="r" b="b"/>
            <a:pathLst>
              <a:path w="34500" h="10376" extrusionOk="0">
                <a:moveTo>
                  <a:pt x="34500" y="1"/>
                </a:moveTo>
                <a:cubicBezTo>
                  <a:pt x="29852" y="669"/>
                  <a:pt x="25411" y="2954"/>
                  <a:pt x="20685" y="3226"/>
                </a:cubicBezTo>
                <a:cubicBezTo>
                  <a:pt x="20345" y="3246"/>
                  <a:pt x="20006" y="3255"/>
                  <a:pt x="19667" y="3255"/>
                </a:cubicBezTo>
                <a:cubicBezTo>
                  <a:pt x="15554" y="3255"/>
                  <a:pt x="11528" y="1879"/>
                  <a:pt x="7445" y="1215"/>
                </a:cubicBezTo>
                <a:cubicBezTo>
                  <a:pt x="5886" y="959"/>
                  <a:pt x="4310" y="812"/>
                  <a:pt x="2729" y="772"/>
                </a:cubicBezTo>
                <a:cubicBezTo>
                  <a:pt x="2621" y="770"/>
                  <a:pt x="2513" y="768"/>
                  <a:pt x="2405" y="768"/>
                </a:cubicBezTo>
                <a:cubicBezTo>
                  <a:pt x="1606" y="768"/>
                  <a:pt x="801" y="833"/>
                  <a:pt x="0" y="834"/>
                </a:cubicBezTo>
                <a:lnTo>
                  <a:pt x="0" y="10375"/>
                </a:lnTo>
                <a:lnTo>
                  <a:pt x="34500" y="10375"/>
                </a:lnTo>
                <a:lnTo>
                  <a:pt x="34500" y="1"/>
                </a:lnTo>
                <a:close/>
              </a:path>
            </a:pathLst>
          </a:custGeom>
          <a:solidFill>
            <a:srgbClr val="4FAC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 amt="47000"/>
          </a:blip>
          <a:srcRect l="21340" t="44795" b="-10671"/>
          <a:stretch/>
        </p:blipFill>
        <p:spPr>
          <a:xfrm>
            <a:off x="50" y="0"/>
            <a:ext cx="9143952" cy="43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868219" y="1911000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5781861" y="1910988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3"/>
          </p:nvPr>
        </p:nvSpPr>
        <p:spPr>
          <a:xfrm>
            <a:off x="1868219" y="3431088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4"/>
          </p:nvPr>
        </p:nvSpPr>
        <p:spPr>
          <a:xfrm>
            <a:off x="5781861" y="3431088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5" hasCustomPrompt="1"/>
          </p:nvPr>
        </p:nvSpPr>
        <p:spPr>
          <a:xfrm>
            <a:off x="813600" y="1412838"/>
            <a:ext cx="8196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6" hasCustomPrompt="1"/>
          </p:nvPr>
        </p:nvSpPr>
        <p:spPr>
          <a:xfrm>
            <a:off x="813600" y="2958275"/>
            <a:ext cx="819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7" hasCustomPrompt="1"/>
          </p:nvPr>
        </p:nvSpPr>
        <p:spPr>
          <a:xfrm>
            <a:off x="4717300" y="1413888"/>
            <a:ext cx="819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8" hasCustomPrompt="1"/>
          </p:nvPr>
        </p:nvSpPr>
        <p:spPr>
          <a:xfrm>
            <a:off x="4717300" y="2958290"/>
            <a:ext cx="819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9"/>
          </p:nvPr>
        </p:nvSpPr>
        <p:spPr>
          <a:xfrm>
            <a:off x="1868150" y="1141950"/>
            <a:ext cx="2642100" cy="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3"/>
          </p:nvPr>
        </p:nvSpPr>
        <p:spPr>
          <a:xfrm>
            <a:off x="1868164" y="2662161"/>
            <a:ext cx="2642100" cy="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4"/>
          </p:nvPr>
        </p:nvSpPr>
        <p:spPr>
          <a:xfrm>
            <a:off x="5781889" y="1141938"/>
            <a:ext cx="2642100" cy="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5"/>
          </p:nvPr>
        </p:nvSpPr>
        <p:spPr>
          <a:xfrm>
            <a:off x="5781861" y="2662161"/>
            <a:ext cx="2642100" cy="8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/>
          <p:nvPr/>
        </p:nvSpPr>
        <p:spPr>
          <a:xfrm flipH="1">
            <a:off x="-63241" y="4415225"/>
            <a:ext cx="9388916" cy="2475229"/>
          </a:xfrm>
          <a:custGeom>
            <a:avLst/>
            <a:gdLst/>
            <a:ahLst/>
            <a:cxnLst/>
            <a:rect l="l" t="t" r="r" b="b"/>
            <a:pathLst>
              <a:path w="34500" h="14063" extrusionOk="0">
                <a:moveTo>
                  <a:pt x="10168" y="0"/>
                </a:moveTo>
                <a:cubicBezTo>
                  <a:pt x="9716" y="0"/>
                  <a:pt x="9263" y="12"/>
                  <a:pt x="8811" y="33"/>
                </a:cubicBezTo>
                <a:cubicBezTo>
                  <a:pt x="6846" y="126"/>
                  <a:pt x="4894" y="398"/>
                  <a:pt x="2958" y="745"/>
                </a:cubicBezTo>
                <a:cubicBezTo>
                  <a:pt x="2013" y="914"/>
                  <a:pt x="1062" y="1179"/>
                  <a:pt x="108" y="1293"/>
                </a:cubicBezTo>
                <a:cubicBezTo>
                  <a:pt x="72" y="1299"/>
                  <a:pt x="36" y="1300"/>
                  <a:pt x="0" y="1300"/>
                </a:cubicBezTo>
                <a:lnTo>
                  <a:pt x="0" y="14062"/>
                </a:lnTo>
                <a:lnTo>
                  <a:pt x="34499" y="14062"/>
                </a:lnTo>
                <a:lnTo>
                  <a:pt x="34499" y="3509"/>
                </a:lnTo>
                <a:cubicBezTo>
                  <a:pt x="34244" y="3519"/>
                  <a:pt x="33988" y="3523"/>
                  <a:pt x="33733" y="3523"/>
                </a:cubicBezTo>
                <a:cubicBezTo>
                  <a:pt x="33260" y="3523"/>
                  <a:pt x="32787" y="3509"/>
                  <a:pt x="32315" y="3494"/>
                </a:cubicBezTo>
                <a:cubicBezTo>
                  <a:pt x="29559" y="3399"/>
                  <a:pt x="26795" y="3218"/>
                  <a:pt x="24075" y="2784"/>
                </a:cubicBezTo>
                <a:cubicBezTo>
                  <a:pt x="22614" y="2550"/>
                  <a:pt x="21165" y="2245"/>
                  <a:pt x="19738" y="1841"/>
                </a:cubicBezTo>
                <a:cubicBezTo>
                  <a:pt x="18244" y="1419"/>
                  <a:pt x="16780" y="887"/>
                  <a:pt x="15267" y="539"/>
                </a:cubicBezTo>
                <a:cubicBezTo>
                  <a:pt x="13590" y="162"/>
                  <a:pt x="11881" y="0"/>
                  <a:pt x="10168" y="0"/>
                </a:cubicBezTo>
                <a:close/>
              </a:path>
            </a:pathLst>
          </a:custGeom>
          <a:solidFill>
            <a:srgbClr val="AFD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flipH="1">
            <a:off x="-54" y="4527788"/>
            <a:ext cx="9143966" cy="1032230"/>
          </a:xfrm>
          <a:custGeom>
            <a:avLst/>
            <a:gdLst/>
            <a:ahLst/>
            <a:cxnLst/>
            <a:rect l="l" t="t" r="r" b="b"/>
            <a:pathLst>
              <a:path w="34500" h="10376" extrusionOk="0">
                <a:moveTo>
                  <a:pt x="34500" y="1"/>
                </a:moveTo>
                <a:cubicBezTo>
                  <a:pt x="29852" y="669"/>
                  <a:pt x="25411" y="2954"/>
                  <a:pt x="20685" y="3226"/>
                </a:cubicBezTo>
                <a:cubicBezTo>
                  <a:pt x="20345" y="3246"/>
                  <a:pt x="20006" y="3255"/>
                  <a:pt x="19667" y="3255"/>
                </a:cubicBezTo>
                <a:cubicBezTo>
                  <a:pt x="15554" y="3255"/>
                  <a:pt x="11528" y="1879"/>
                  <a:pt x="7445" y="1215"/>
                </a:cubicBezTo>
                <a:cubicBezTo>
                  <a:pt x="5886" y="959"/>
                  <a:pt x="4310" y="812"/>
                  <a:pt x="2729" y="772"/>
                </a:cubicBezTo>
                <a:cubicBezTo>
                  <a:pt x="2621" y="770"/>
                  <a:pt x="2513" y="768"/>
                  <a:pt x="2405" y="768"/>
                </a:cubicBezTo>
                <a:cubicBezTo>
                  <a:pt x="1606" y="768"/>
                  <a:pt x="801" y="833"/>
                  <a:pt x="0" y="834"/>
                </a:cubicBezTo>
                <a:lnTo>
                  <a:pt x="0" y="10375"/>
                </a:lnTo>
                <a:lnTo>
                  <a:pt x="34500" y="10375"/>
                </a:lnTo>
                <a:lnTo>
                  <a:pt x="34500" y="1"/>
                </a:lnTo>
                <a:close/>
              </a:path>
            </a:pathLst>
          </a:custGeom>
          <a:solidFill>
            <a:srgbClr val="4FAC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 rotWithShape="1">
          <a:blip r:embed="rId2">
            <a:alphaModFix amt="47000"/>
          </a:blip>
          <a:srcRect l="21340" t="44795" b="-10671"/>
          <a:stretch/>
        </p:blipFill>
        <p:spPr>
          <a:xfrm>
            <a:off x="50" y="0"/>
            <a:ext cx="9143952" cy="43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>
            <a:spLocks noGrp="1"/>
          </p:cNvSpPr>
          <p:nvPr>
            <p:ph type="subTitle" idx="1"/>
          </p:nvPr>
        </p:nvSpPr>
        <p:spPr>
          <a:xfrm>
            <a:off x="720000" y="2042550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2"/>
          </p:nvPr>
        </p:nvSpPr>
        <p:spPr>
          <a:xfrm>
            <a:off x="3403800" y="2566138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3"/>
          </p:nvPr>
        </p:nvSpPr>
        <p:spPr>
          <a:xfrm>
            <a:off x="6087600" y="3089725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720000" y="1601975"/>
            <a:ext cx="2336400" cy="3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6087600" y="2649075"/>
            <a:ext cx="2336400" cy="3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3403800" y="2125498"/>
            <a:ext cx="2336400" cy="3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ela Gothic One"/>
              <a:buNone/>
              <a:defRPr sz="1800"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grpSp>
        <p:nvGrpSpPr>
          <p:cNvPr id="161" name="Google Shape;161;p16"/>
          <p:cNvGrpSpPr/>
          <p:nvPr/>
        </p:nvGrpSpPr>
        <p:grpSpPr>
          <a:xfrm>
            <a:off x="-72976" y="3942575"/>
            <a:ext cx="9414209" cy="2475229"/>
            <a:chOff x="93541" y="3480450"/>
            <a:chExt cx="9414209" cy="2475229"/>
          </a:xfrm>
        </p:grpSpPr>
        <p:sp>
          <p:nvSpPr>
            <p:cNvPr id="162" name="Google Shape;162;p16"/>
            <p:cNvSpPr/>
            <p:nvPr/>
          </p:nvSpPr>
          <p:spPr>
            <a:xfrm flipH="1">
              <a:off x="118834" y="3480450"/>
              <a:ext cx="9388916" cy="2475229"/>
            </a:xfrm>
            <a:custGeom>
              <a:avLst/>
              <a:gdLst/>
              <a:ahLst/>
              <a:cxnLst/>
              <a:rect l="l" t="t" r="r" b="b"/>
              <a:pathLst>
                <a:path w="34500" h="14063" extrusionOk="0">
                  <a:moveTo>
                    <a:pt x="10168" y="0"/>
                  </a:moveTo>
                  <a:cubicBezTo>
                    <a:pt x="9716" y="0"/>
                    <a:pt x="9263" y="12"/>
                    <a:pt x="8811" y="33"/>
                  </a:cubicBezTo>
                  <a:cubicBezTo>
                    <a:pt x="6846" y="126"/>
                    <a:pt x="4894" y="398"/>
                    <a:pt x="2958" y="745"/>
                  </a:cubicBezTo>
                  <a:cubicBezTo>
                    <a:pt x="2013" y="914"/>
                    <a:pt x="1062" y="1179"/>
                    <a:pt x="108" y="1293"/>
                  </a:cubicBezTo>
                  <a:cubicBezTo>
                    <a:pt x="72" y="1299"/>
                    <a:pt x="36" y="1300"/>
                    <a:pt x="0" y="1300"/>
                  </a:cubicBezTo>
                  <a:lnTo>
                    <a:pt x="0" y="14062"/>
                  </a:lnTo>
                  <a:lnTo>
                    <a:pt x="34499" y="14062"/>
                  </a:lnTo>
                  <a:lnTo>
                    <a:pt x="34499" y="3509"/>
                  </a:lnTo>
                  <a:cubicBezTo>
                    <a:pt x="34244" y="3519"/>
                    <a:pt x="33988" y="3523"/>
                    <a:pt x="33733" y="3523"/>
                  </a:cubicBezTo>
                  <a:cubicBezTo>
                    <a:pt x="33260" y="3523"/>
                    <a:pt x="32787" y="3509"/>
                    <a:pt x="32315" y="3494"/>
                  </a:cubicBezTo>
                  <a:cubicBezTo>
                    <a:pt x="29559" y="3399"/>
                    <a:pt x="26795" y="3218"/>
                    <a:pt x="24075" y="2784"/>
                  </a:cubicBezTo>
                  <a:cubicBezTo>
                    <a:pt x="22614" y="2550"/>
                    <a:pt x="21165" y="2245"/>
                    <a:pt x="19738" y="1841"/>
                  </a:cubicBezTo>
                  <a:cubicBezTo>
                    <a:pt x="18244" y="1419"/>
                    <a:pt x="16780" y="887"/>
                    <a:pt x="15267" y="539"/>
                  </a:cubicBezTo>
                  <a:cubicBezTo>
                    <a:pt x="13590" y="162"/>
                    <a:pt x="11881" y="0"/>
                    <a:pt x="10168" y="0"/>
                  </a:cubicBezTo>
                  <a:close/>
                </a:path>
              </a:pathLst>
            </a:custGeom>
            <a:solidFill>
              <a:srgbClr val="AFD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 flipH="1">
              <a:off x="93541" y="3480450"/>
              <a:ext cx="9289901" cy="1642988"/>
            </a:xfrm>
            <a:custGeom>
              <a:avLst/>
              <a:gdLst/>
              <a:ahLst/>
              <a:cxnLst/>
              <a:rect l="l" t="t" r="r" b="b"/>
              <a:pathLst>
                <a:path w="34500" h="10376" extrusionOk="0">
                  <a:moveTo>
                    <a:pt x="34500" y="1"/>
                  </a:moveTo>
                  <a:cubicBezTo>
                    <a:pt x="29852" y="669"/>
                    <a:pt x="25411" y="2954"/>
                    <a:pt x="20685" y="3226"/>
                  </a:cubicBezTo>
                  <a:cubicBezTo>
                    <a:pt x="20345" y="3246"/>
                    <a:pt x="20006" y="3255"/>
                    <a:pt x="19667" y="3255"/>
                  </a:cubicBezTo>
                  <a:cubicBezTo>
                    <a:pt x="15554" y="3255"/>
                    <a:pt x="11528" y="1879"/>
                    <a:pt x="7445" y="1215"/>
                  </a:cubicBezTo>
                  <a:cubicBezTo>
                    <a:pt x="5886" y="959"/>
                    <a:pt x="4310" y="812"/>
                    <a:pt x="2729" y="772"/>
                  </a:cubicBezTo>
                  <a:cubicBezTo>
                    <a:pt x="2621" y="770"/>
                    <a:pt x="2513" y="768"/>
                    <a:pt x="2405" y="768"/>
                  </a:cubicBezTo>
                  <a:cubicBezTo>
                    <a:pt x="1606" y="768"/>
                    <a:pt x="801" y="833"/>
                    <a:pt x="0" y="834"/>
                  </a:cubicBezTo>
                  <a:lnTo>
                    <a:pt x="0" y="10375"/>
                  </a:lnTo>
                  <a:lnTo>
                    <a:pt x="34500" y="10375"/>
                  </a:lnTo>
                  <a:lnTo>
                    <a:pt x="345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47000"/>
          </a:blip>
          <a:srcRect l="21340" t="44795" b="-10671"/>
          <a:stretch/>
        </p:blipFill>
        <p:spPr>
          <a:xfrm>
            <a:off x="50" y="0"/>
            <a:ext cx="9143952" cy="43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555500" y="445025"/>
            <a:ext cx="8033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1228675" y="4527800"/>
            <a:ext cx="7991063" cy="963808"/>
          </a:xfrm>
          <a:custGeom>
            <a:avLst/>
            <a:gdLst/>
            <a:ahLst/>
            <a:cxnLst/>
            <a:rect l="l" t="t" r="r" b="b"/>
            <a:pathLst>
              <a:path w="34500" h="14063" extrusionOk="0">
                <a:moveTo>
                  <a:pt x="10168" y="0"/>
                </a:moveTo>
                <a:cubicBezTo>
                  <a:pt x="9716" y="0"/>
                  <a:pt x="9263" y="12"/>
                  <a:pt x="8811" y="33"/>
                </a:cubicBezTo>
                <a:cubicBezTo>
                  <a:pt x="6846" y="126"/>
                  <a:pt x="4894" y="398"/>
                  <a:pt x="2958" y="745"/>
                </a:cubicBezTo>
                <a:cubicBezTo>
                  <a:pt x="2013" y="914"/>
                  <a:pt x="1062" y="1179"/>
                  <a:pt x="108" y="1293"/>
                </a:cubicBezTo>
                <a:cubicBezTo>
                  <a:pt x="72" y="1299"/>
                  <a:pt x="36" y="1300"/>
                  <a:pt x="0" y="1300"/>
                </a:cubicBezTo>
                <a:lnTo>
                  <a:pt x="0" y="14062"/>
                </a:lnTo>
                <a:lnTo>
                  <a:pt x="34499" y="14062"/>
                </a:lnTo>
                <a:lnTo>
                  <a:pt x="34499" y="3509"/>
                </a:lnTo>
                <a:cubicBezTo>
                  <a:pt x="34244" y="3519"/>
                  <a:pt x="33988" y="3523"/>
                  <a:pt x="33733" y="3523"/>
                </a:cubicBezTo>
                <a:cubicBezTo>
                  <a:pt x="33260" y="3523"/>
                  <a:pt x="32787" y="3509"/>
                  <a:pt x="32315" y="3494"/>
                </a:cubicBezTo>
                <a:cubicBezTo>
                  <a:pt x="29559" y="3399"/>
                  <a:pt x="26795" y="3218"/>
                  <a:pt x="24075" y="2784"/>
                </a:cubicBezTo>
                <a:cubicBezTo>
                  <a:pt x="22614" y="2550"/>
                  <a:pt x="21165" y="2245"/>
                  <a:pt x="19738" y="1841"/>
                </a:cubicBezTo>
                <a:cubicBezTo>
                  <a:pt x="18244" y="1419"/>
                  <a:pt x="16780" y="887"/>
                  <a:pt x="15267" y="539"/>
                </a:cubicBezTo>
                <a:cubicBezTo>
                  <a:pt x="13590" y="162"/>
                  <a:pt x="11881" y="0"/>
                  <a:pt x="10168" y="0"/>
                </a:cubicBezTo>
                <a:close/>
              </a:path>
            </a:pathLst>
          </a:custGeom>
          <a:solidFill>
            <a:srgbClr val="AFD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-138900" y="4527800"/>
            <a:ext cx="9358643" cy="1032230"/>
          </a:xfrm>
          <a:custGeom>
            <a:avLst/>
            <a:gdLst/>
            <a:ahLst/>
            <a:cxnLst/>
            <a:rect l="l" t="t" r="r" b="b"/>
            <a:pathLst>
              <a:path w="34500" h="10376" extrusionOk="0">
                <a:moveTo>
                  <a:pt x="34500" y="1"/>
                </a:moveTo>
                <a:cubicBezTo>
                  <a:pt x="29852" y="669"/>
                  <a:pt x="25411" y="2954"/>
                  <a:pt x="20685" y="3226"/>
                </a:cubicBezTo>
                <a:cubicBezTo>
                  <a:pt x="20345" y="3246"/>
                  <a:pt x="20006" y="3255"/>
                  <a:pt x="19667" y="3255"/>
                </a:cubicBezTo>
                <a:cubicBezTo>
                  <a:pt x="15554" y="3255"/>
                  <a:pt x="11528" y="1879"/>
                  <a:pt x="7445" y="1215"/>
                </a:cubicBezTo>
                <a:cubicBezTo>
                  <a:pt x="5886" y="959"/>
                  <a:pt x="4310" y="812"/>
                  <a:pt x="2729" y="772"/>
                </a:cubicBezTo>
                <a:cubicBezTo>
                  <a:pt x="2621" y="770"/>
                  <a:pt x="2513" y="768"/>
                  <a:pt x="2405" y="768"/>
                </a:cubicBezTo>
                <a:cubicBezTo>
                  <a:pt x="1606" y="768"/>
                  <a:pt x="801" y="833"/>
                  <a:pt x="0" y="834"/>
                </a:cubicBezTo>
                <a:lnTo>
                  <a:pt x="0" y="10375"/>
                </a:lnTo>
                <a:lnTo>
                  <a:pt x="34500" y="10375"/>
                </a:lnTo>
                <a:lnTo>
                  <a:pt x="34500" y="1"/>
                </a:lnTo>
                <a:close/>
              </a:path>
            </a:pathLst>
          </a:custGeom>
          <a:solidFill>
            <a:srgbClr val="4FAC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 flipH="1">
            <a:off x="1421001" y="4823766"/>
            <a:ext cx="410533" cy="191166"/>
            <a:chOff x="1183145" y="2954601"/>
            <a:chExt cx="177160" cy="82492"/>
          </a:xfrm>
        </p:grpSpPr>
        <p:sp>
          <p:nvSpPr>
            <p:cNvPr id="198" name="Google Shape;198;p19"/>
            <p:cNvSpPr/>
            <p:nvPr/>
          </p:nvSpPr>
          <p:spPr>
            <a:xfrm>
              <a:off x="1315382" y="2976476"/>
              <a:ext cx="30155" cy="36147"/>
            </a:xfrm>
            <a:custGeom>
              <a:avLst/>
              <a:gdLst/>
              <a:ahLst/>
              <a:cxnLst/>
              <a:rect l="l" t="t" r="r" b="b"/>
              <a:pathLst>
                <a:path w="488" h="585" extrusionOk="0">
                  <a:moveTo>
                    <a:pt x="360" y="1"/>
                  </a:moveTo>
                  <a:cubicBezTo>
                    <a:pt x="359" y="1"/>
                    <a:pt x="357" y="1"/>
                    <a:pt x="356" y="1"/>
                  </a:cubicBezTo>
                  <a:cubicBezTo>
                    <a:pt x="318" y="4"/>
                    <a:pt x="286" y="23"/>
                    <a:pt x="262" y="52"/>
                  </a:cubicBezTo>
                  <a:cubicBezTo>
                    <a:pt x="174" y="167"/>
                    <a:pt x="97" y="291"/>
                    <a:pt x="34" y="423"/>
                  </a:cubicBezTo>
                  <a:cubicBezTo>
                    <a:pt x="1" y="476"/>
                    <a:pt x="22" y="544"/>
                    <a:pt x="76" y="572"/>
                  </a:cubicBezTo>
                  <a:cubicBezTo>
                    <a:pt x="92" y="580"/>
                    <a:pt x="109" y="584"/>
                    <a:pt x="126" y="584"/>
                  </a:cubicBezTo>
                  <a:cubicBezTo>
                    <a:pt x="164" y="584"/>
                    <a:pt x="201" y="564"/>
                    <a:pt x="219" y="527"/>
                  </a:cubicBezTo>
                  <a:cubicBezTo>
                    <a:pt x="296" y="400"/>
                    <a:pt x="366" y="268"/>
                    <a:pt x="447" y="143"/>
                  </a:cubicBezTo>
                  <a:cubicBezTo>
                    <a:pt x="487" y="81"/>
                    <a:pt x="434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1183145" y="2999154"/>
              <a:ext cx="22863" cy="37445"/>
            </a:xfrm>
            <a:custGeom>
              <a:avLst/>
              <a:gdLst/>
              <a:ahLst/>
              <a:cxnLst/>
              <a:rect l="l" t="t" r="r" b="b"/>
              <a:pathLst>
                <a:path w="370" h="606" extrusionOk="0">
                  <a:moveTo>
                    <a:pt x="119" y="0"/>
                  </a:moveTo>
                  <a:cubicBezTo>
                    <a:pt x="105" y="0"/>
                    <a:pt x="90" y="4"/>
                    <a:pt x="76" y="11"/>
                  </a:cubicBezTo>
                  <a:cubicBezTo>
                    <a:pt x="25" y="32"/>
                    <a:pt x="1" y="90"/>
                    <a:pt x="25" y="140"/>
                  </a:cubicBezTo>
                  <a:cubicBezTo>
                    <a:pt x="78" y="267"/>
                    <a:pt x="124" y="397"/>
                    <a:pt x="164" y="531"/>
                  </a:cubicBezTo>
                  <a:cubicBezTo>
                    <a:pt x="175" y="576"/>
                    <a:pt x="217" y="606"/>
                    <a:pt x="262" y="606"/>
                  </a:cubicBezTo>
                  <a:cubicBezTo>
                    <a:pt x="272" y="606"/>
                    <a:pt x="282" y="604"/>
                    <a:pt x="292" y="601"/>
                  </a:cubicBezTo>
                  <a:cubicBezTo>
                    <a:pt x="344" y="586"/>
                    <a:pt x="370" y="546"/>
                    <a:pt x="368" y="467"/>
                  </a:cubicBezTo>
                  <a:cubicBezTo>
                    <a:pt x="337" y="318"/>
                    <a:pt x="280" y="177"/>
                    <a:pt x="200" y="49"/>
                  </a:cubicBezTo>
                  <a:cubicBezTo>
                    <a:pt x="183" y="1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1338431" y="3001007"/>
              <a:ext cx="21875" cy="36085"/>
            </a:xfrm>
            <a:custGeom>
              <a:avLst/>
              <a:gdLst/>
              <a:ahLst/>
              <a:cxnLst/>
              <a:rect l="l" t="t" r="r" b="b"/>
              <a:pathLst>
                <a:path w="354" h="584" extrusionOk="0">
                  <a:moveTo>
                    <a:pt x="240" y="0"/>
                  </a:moveTo>
                  <a:cubicBezTo>
                    <a:pt x="207" y="0"/>
                    <a:pt x="177" y="19"/>
                    <a:pt x="154" y="53"/>
                  </a:cubicBezTo>
                  <a:cubicBezTo>
                    <a:pt x="146" y="65"/>
                    <a:pt x="139" y="79"/>
                    <a:pt x="134" y="93"/>
                  </a:cubicBezTo>
                  <a:cubicBezTo>
                    <a:pt x="93" y="199"/>
                    <a:pt x="53" y="304"/>
                    <a:pt x="14" y="410"/>
                  </a:cubicBezTo>
                  <a:cubicBezTo>
                    <a:pt x="7" y="429"/>
                    <a:pt x="4" y="446"/>
                    <a:pt x="0" y="465"/>
                  </a:cubicBezTo>
                  <a:cubicBezTo>
                    <a:pt x="2" y="526"/>
                    <a:pt x="33" y="568"/>
                    <a:pt x="81" y="580"/>
                  </a:cubicBezTo>
                  <a:cubicBezTo>
                    <a:pt x="90" y="582"/>
                    <a:pt x="99" y="583"/>
                    <a:pt x="108" y="583"/>
                  </a:cubicBezTo>
                  <a:cubicBezTo>
                    <a:pt x="147" y="583"/>
                    <a:pt x="184" y="561"/>
                    <a:pt x="199" y="523"/>
                  </a:cubicBezTo>
                  <a:cubicBezTo>
                    <a:pt x="256" y="393"/>
                    <a:pt x="304" y="259"/>
                    <a:pt x="340" y="120"/>
                  </a:cubicBezTo>
                  <a:cubicBezTo>
                    <a:pt x="353" y="72"/>
                    <a:pt x="324" y="21"/>
                    <a:pt x="274" y="7"/>
                  </a:cubicBezTo>
                  <a:cubicBezTo>
                    <a:pt x="263" y="2"/>
                    <a:pt x="251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1214536" y="2963561"/>
              <a:ext cx="15448" cy="37074"/>
            </a:xfrm>
            <a:custGeom>
              <a:avLst/>
              <a:gdLst/>
              <a:ahLst/>
              <a:cxnLst/>
              <a:rect l="l" t="t" r="r" b="b"/>
              <a:pathLst>
                <a:path w="250" h="600" extrusionOk="0">
                  <a:moveTo>
                    <a:pt x="103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38" y="4"/>
                    <a:pt x="0" y="47"/>
                    <a:pt x="0" y="124"/>
                  </a:cubicBezTo>
                  <a:cubicBezTo>
                    <a:pt x="0" y="160"/>
                    <a:pt x="6" y="196"/>
                    <a:pt x="9" y="232"/>
                  </a:cubicBezTo>
                  <a:lnTo>
                    <a:pt x="7" y="232"/>
                  </a:lnTo>
                  <a:cubicBezTo>
                    <a:pt x="14" y="316"/>
                    <a:pt x="18" y="398"/>
                    <a:pt x="28" y="483"/>
                  </a:cubicBezTo>
                  <a:cubicBezTo>
                    <a:pt x="38" y="561"/>
                    <a:pt x="74" y="599"/>
                    <a:pt x="135" y="599"/>
                  </a:cubicBezTo>
                  <a:cubicBezTo>
                    <a:pt x="137" y="599"/>
                    <a:pt x="140" y="599"/>
                    <a:pt x="143" y="599"/>
                  </a:cubicBezTo>
                  <a:cubicBezTo>
                    <a:pt x="208" y="596"/>
                    <a:pt x="249" y="544"/>
                    <a:pt x="242" y="459"/>
                  </a:cubicBezTo>
                  <a:cubicBezTo>
                    <a:pt x="239" y="410"/>
                    <a:pt x="234" y="364"/>
                    <a:pt x="228" y="316"/>
                  </a:cubicBezTo>
                  <a:cubicBezTo>
                    <a:pt x="222" y="244"/>
                    <a:pt x="215" y="172"/>
                    <a:pt x="203" y="100"/>
                  </a:cubicBezTo>
                  <a:cubicBezTo>
                    <a:pt x="191" y="32"/>
                    <a:pt x="15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1277070" y="2997547"/>
              <a:ext cx="18661" cy="35529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00" y="1"/>
                  </a:moveTo>
                  <a:cubicBezTo>
                    <a:pt x="161" y="1"/>
                    <a:pt x="124" y="25"/>
                    <a:pt x="110" y="63"/>
                  </a:cubicBezTo>
                  <a:cubicBezTo>
                    <a:pt x="65" y="190"/>
                    <a:pt x="31" y="322"/>
                    <a:pt x="9" y="454"/>
                  </a:cubicBezTo>
                  <a:cubicBezTo>
                    <a:pt x="0" y="507"/>
                    <a:pt x="34" y="558"/>
                    <a:pt x="88" y="570"/>
                  </a:cubicBezTo>
                  <a:cubicBezTo>
                    <a:pt x="98" y="574"/>
                    <a:pt x="108" y="575"/>
                    <a:pt x="118" y="575"/>
                  </a:cubicBezTo>
                  <a:cubicBezTo>
                    <a:pt x="163" y="575"/>
                    <a:pt x="205" y="545"/>
                    <a:pt x="216" y="498"/>
                  </a:cubicBezTo>
                  <a:cubicBezTo>
                    <a:pt x="249" y="375"/>
                    <a:pt x="275" y="250"/>
                    <a:pt x="299" y="143"/>
                  </a:cubicBezTo>
                  <a:cubicBezTo>
                    <a:pt x="302" y="63"/>
                    <a:pt x="275" y="20"/>
                    <a:pt x="227" y="5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1246545" y="2994705"/>
              <a:ext cx="14892" cy="34417"/>
            </a:xfrm>
            <a:custGeom>
              <a:avLst/>
              <a:gdLst/>
              <a:ahLst/>
              <a:cxnLst/>
              <a:rect l="l" t="t" r="r" b="b"/>
              <a:pathLst>
                <a:path w="241" h="557" extrusionOk="0">
                  <a:moveTo>
                    <a:pt x="135" y="1"/>
                  </a:moveTo>
                  <a:cubicBezTo>
                    <a:pt x="84" y="1"/>
                    <a:pt x="45" y="33"/>
                    <a:pt x="38" y="93"/>
                  </a:cubicBezTo>
                  <a:cubicBezTo>
                    <a:pt x="23" y="205"/>
                    <a:pt x="11" y="318"/>
                    <a:pt x="4" y="430"/>
                  </a:cubicBezTo>
                  <a:cubicBezTo>
                    <a:pt x="0" y="507"/>
                    <a:pt x="45" y="555"/>
                    <a:pt x="108" y="556"/>
                  </a:cubicBezTo>
                  <a:cubicBezTo>
                    <a:pt x="110" y="556"/>
                    <a:pt x="111" y="556"/>
                    <a:pt x="112" y="556"/>
                  </a:cubicBezTo>
                  <a:cubicBezTo>
                    <a:pt x="173" y="556"/>
                    <a:pt x="210" y="519"/>
                    <a:pt x="218" y="447"/>
                  </a:cubicBezTo>
                  <a:cubicBezTo>
                    <a:pt x="227" y="373"/>
                    <a:pt x="232" y="294"/>
                    <a:pt x="237" y="224"/>
                  </a:cubicBezTo>
                  <a:cubicBezTo>
                    <a:pt x="240" y="183"/>
                    <a:pt x="240" y="141"/>
                    <a:pt x="237" y="99"/>
                  </a:cubicBezTo>
                  <a:cubicBezTo>
                    <a:pt x="230" y="39"/>
                    <a:pt x="192" y="3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1269099" y="2954601"/>
              <a:ext cx="15634" cy="27188"/>
            </a:xfrm>
            <a:custGeom>
              <a:avLst/>
              <a:gdLst/>
              <a:ahLst/>
              <a:cxnLst/>
              <a:rect l="l" t="t" r="r" b="b"/>
              <a:pathLst>
                <a:path w="253" h="440" extrusionOk="0">
                  <a:moveTo>
                    <a:pt x="150" y="1"/>
                  </a:moveTo>
                  <a:cubicBezTo>
                    <a:pt x="103" y="1"/>
                    <a:pt x="64" y="35"/>
                    <a:pt x="50" y="98"/>
                  </a:cubicBezTo>
                  <a:cubicBezTo>
                    <a:pt x="31" y="168"/>
                    <a:pt x="18" y="238"/>
                    <a:pt x="9" y="312"/>
                  </a:cubicBezTo>
                  <a:cubicBezTo>
                    <a:pt x="1" y="382"/>
                    <a:pt x="40" y="432"/>
                    <a:pt x="100" y="439"/>
                  </a:cubicBezTo>
                  <a:cubicBezTo>
                    <a:pt x="105" y="440"/>
                    <a:pt x="111" y="440"/>
                    <a:pt x="116" y="440"/>
                  </a:cubicBezTo>
                  <a:cubicBezTo>
                    <a:pt x="167" y="440"/>
                    <a:pt x="203" y="409"/>
                    <a:pt x="217" y="348"/>
                  </a:cubicBezTo>
                  <a:cubicBezTo>
                    <a:pt x="232" y="276"/>
                    <a:pt x="241" y="204"/>
                    <a:pt x="249" y="146"/>
                  </a:cubicBezTo>
                  <a:cubicBezTo>
                    <a:pt x="253" y="55"/>
                    <a:pt x="222" y="8"/>
                    <a:pt x="163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9"/>
          <p:cNvGrpSpPr/>
          <p:nvPr/>
        </p:nvGrpSpPr>
        <p:grpSpPr>
          <a:xfrm flipH="1">
            <a:off x="4139326" y="4952341"/>
            <a:ext cx="410533" cy="191166"/>
            <a:chOff x="1183145" y="2954601"/>
            <a:chExt cx="177160" cy="82492"/>
          </a:xfrm>
        </p:grpSpPr>
        <p:sp>
          <p:nvSpPr>
            <p:cNvPr id="206" name="Google Shape;206;p19"/>
            <p:cNvSpPr/>
            <p:nvPr/>
          </p:nvSpPr>
          <p:spPr>
            <a:xfrm>
              <a:off x="1315382" y="2976476"/>
              <a:ext cx="30155" cy="36147"/>
            </a:xfrm>
            <a:custGeom>
              <a:avLst/>
              <a:gdLst/>
              <a:ahLst/>
              <a:cxnLst/>
              <a:rect l="l" t="t" r="r" b="b"/>
              <a:pathLst>
                <a:path w="488" h="585" extrusionOk="0">
                  <a:moveTo>
                    <a:pt x="360" y="1"/>
                  </a:moveTo>
                  <a:cubicBezTo>
                    <a:pt x="359" y="1"/>
                    <a:pt x="357" y="1"/>
                    <a:pt x="356" y="1"/>
                  </a:cubicBezTo>
                  <a:cubicBezTo>
                    <a:pt x="318" y="4"/>
                    <a:pt x="286" y="23"/>
                    <a:pt x="262" y="52"/>
                  </a:cubicBezTo>
                  <a:cubicBezTo>
                    <a:pt x="174" y="167"/>
                    <a:pt x="97" y="291"/>
                    <a:pt x="34" y="423"/>
                  </a:cubicBezTo>
                  <a:cubicBezTo>
                    <a:pt x="1" y="476"/>
                    <a:pt x="22" y="544"/>
                    <a:pt x="76" y="572"/>
                  </a:cubicBezTo>
                  <a:cubicBezTo>
                    <a:pt x="92" y="580"/>
                    <a:pt x="109" y="584"/>
                    <a:pt x="126" y="584"/>
                  </a:cubicBezTo>
                  <a:cubicBezTo>
                    <a:pt x="164" y="584"/>
                    <a:pt x="201" y="564"/>
                    <a:pt x="219" y="527"/>
                  </a:cubicBezTo>
                  <a:cubicBezTo>
                    <a:pt x="296" y="400"/>
                    <a:pt x="366" y="268"/>
                    <a:pt x="447" y="143"/>
                  </a:cubicBezTo>
                  <a:cubicBezTo>
                    <a:pt x="487" y="81"/>
                    <a:pt x="434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1183145" y="2999154"/>
              <a:ext cx="22863" cy="37445"/>
            </a:xfrm>
            <a:custGeom>
              <a:avLst/>
              <a:gdLst/>
              <a:ahLst/>
              <a:cxnLst/>
              <a:rect l="l" t="t" r="r" b="b"/>
              <a:pathLst>
                <a:path w="370" h="606" extrusionOk="0">
                  <a:moveTo>
                    <a:pt x="119" y="0"/>
                  </a:moveTo>
                  <a:cubicBezTo>
                    <a:pt x="105" y="0"/>
                    <a:pt x="90" y="4"/>
                    <a:pt x="76" y="11"/>
                  </a:cubicBezTo>
                  <a:cubicBezTo>
                    <a:pt x="25" y="32"/>
                    <a:pt x="1" y="90"/>
                    <a:pt x="25" y="140"/>
                  </a:cubicBezTo>
                  <a:cubicBezTo>
                    <a:pt x="78" y="267"/>
                    <a:pt x="124" y="397"/>
                    <a:pt x="164" y="531"/>
                  </a:cubicBezTo>
                  <a:cubicBezTo>
                    <a:pt x="175" y="576"/>
                    <a:pt x="217" y="606"/>
                    <a:pt x="262" y="606"/>
                  </a:cubicBezTo>
                  <a:cubicBezTo>
                    <a:pt x="272" y="606"/>
                    <a:pt x="282" y="604"/>
                    <a:pt x="292" y="601"/>
                  </a:cubicBezTo>
                  <a:cubicBezTo>
                    <a:pt x="344" y="586"/>
                    <a:pt x="370" y="546"/>
                    <a:pt x="368" y="467"/>
                  </a:cubicBezTo>
                  <a:cubicBezTo>
                    <a:pt x="337" y="318"/>
                    <a:pt x="280" y="177"/>
                    <a:pt x="200" y="49"/>
                  </a:cubicBezTo>
                  <a:cubicBezTo>
                    <a:pt x="183" y="1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1338431" y="3001007"/>
              <a:ext cx="21875" cy="36085"/>
            </a:xfrm>
            <a:custGeom>
              <a:avLst/>
              <a:gdLst/>
              <a:ahLst/>
              <a:cxnLst/>
              <a:rect l="l" t="t" r="r" b="b"/>
              <a:pathLst>
                <a:path w="354" h="584" extrusionOk="0">
                  <a:moveTo>
                    <a:pt x="240" y="0"/>
                  </a:moveTo>
                  <a:cubicBezTo>
                    <a:pt x="207" y="0"/>
                    <a:pt x="177" y="19"/>
                    <a:pt x="154" y="53"/>
                  </a:cubicBezTo>
                  <a:cubicBezTo>
                    <a:pt x="146" y="65"/>
                    <a:pt x="139" y="79"/>
                    <a:pt x="134" y="93"/>
                  </a:cubicBezTo>
                  <a:cubicBezTo>
                    <a:pt x="93" y="199"/>
                    <a:pt x="53" y="304"/>
                    <a:pt x="14" y="410"/>
                  </a:cubicBezTo>
                  <a:cubicBezTo>
                    <a:pt x="7" y="429"/>
                    <a:pt x="4" y="446"/>
                    <a:pt x="0" y="465"/>
                  </a:cubicBezTo>
                  <a:cubicBezTo>
                    <a:pt x="2" y="526"/>
                    <a:pt x="33" y="568"/>
                    <a:pt x="81" y="580"/>
                  </a:cubicBezTo>
                  <a:cubicBezTo>
                    <a:pt x="90" y="582"/>
                    <a:pt x="99" y="583"/>
                    <a:pt x="108" y="583"/>
                  </a:cubicBezTo>
                  <a:cubicBezTo>
                    <a:pt x="147" y="583"/>
                    <a:pt x="184" y="561"/>
                    <a:pt x="199" y="523"/>
                  </a:cubicBezTo>
                  <a:cubicBezTo>
                    <a:pt x="256" y="393"/>
                    <a:pt x="304" y="259"/>
                    <a:pt x="340" y="120"/>
                  </a:cubicBezTo>
                  <a:cubicBezTo>
                    <a:pt x="353" y="72"/>
                    <a:pt x="324" y="21"/>
                    <a:pt x="274" y="7"/>
                  </a:cubicBezTo>
                  <a:cubicBezTo>
                    <a:pt x="263" y="2"/>
                    <a:pt x="251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1214536" y="2963561"/>
              <a:ext cx="15448" cy="37074"/>
            </a:xfrm>
            <a:custGeom>
              <a:avLst/>
              <a:gdLst/>
              <a:ahLst/>
              <a:cxnLst/>
              <a:rect l="l" t="t" r="r" b="b"/>
              <a:pathLst>
                <a:path w="250" h="600" extrusionOk="0">
                  <a:moveTo>
                    <a:pt x="103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38" y="4"/>
                    <a:pt x="0" y="47"/>
                    <a:pt x="0" y="124"/>
                  </a:cubicBezTo>
                  <a:cubicBezTo>
                    <a:pt x="0" y="160"/>
                    <a:pt x="6" y="196"/>
                    <a:pt x="9" y="232"/>
                  </a:cubicBezTo>
                  <a:lnTo>
                    <a:pt x="7" y="232"/>
                  </a:lnTo>
                  <a:cubicBezTo>
                    <a:pt x="14" y="316"/>
                    <a:pt x="18" y="398"/>
                    <a:pt x="28" y="483"/>
                  </a:cubicBezTo>
                  <a:cubicBezTo>
                    <a:pt x="38" y="561"/>
                    <a:pt x="74" y="599"/>
                    <a:pt x="135" y="599"/>
                  </a:cubicBezTo>
                  <a:cubicBezTo>
                    <a:pt x="137" y="599"/>
                    <a:pt x="140" y="599"/>
                    <a:pt x="143" y="599"/>
                  </a:cubicBezTo>
                  <a:cubicBezTo>
                    <a:pt x="208" y="596"/>
                    <a:pt x="249" y="544"/>
                    <a:pt x="242" y="459"/>
                  </a:cubicBezTo>
                  <a:cubicBezTo>
                    <a:pt x="239" y="410"/>
                    <a:pt x="234" y="364"/>
                    <a:pt x="228" y="316"/>
                  </a:cubicBezTo>
                  <a:cubicBezTo>
                    <a:pt x="222" y="244"/>
                    <a:pt x="215" y="172"/>
                    <a:pt x="203" y="100"/>
                  </a:cubicBezTo>
                  <a:cubicBezTo>
                    <a:pt x="191" y="32"/>
                    <a:pt x="15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1277070" y="2997547"/>
              <a:ext cx="18661" cy="35529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00" y="1"/>
                  </a:moveTo>
                  <a:cubicBezTo>
                    <a:pt x="161" y="1"/>
                    <a:pt x="124" y="25"/>
                    <a:pt x="110" y="63"/>
                  </a:cubicBezTo>
                  <a:cubicBezTo>
                    <a:pt x="65" y="190"/>
                    <a:pt x="31" y="322"/>
                    <a:pt x="9" y="454"/>
                  </a:cubicBezTo>
                  <a:cubicBezTo>
                    <a:pt x="0" y="507"/>
                    <a:pt x="34" y="558"/>
                    <a:pt x="88" y="570"/>
                  </a:cubicBezTo>
                  <a:cubicBezTo>
                    <a:pt x="98" y="574"/>
                    <a:pt x="108" y="575"/>
                    <a:pt x="118" y="575"/>
                  </a:cubicBezTo>
                  <a:cubicBezTo>
                    <a:pt x="163" y="575"/>
                    <a:pt x="205" y="545"/>
                    <a:pt x="216" y="498"/>
                  </a:cubicBezTo>
                  <a:cubicBezTo>
                    <a:pt x="249" y="375"/>
                    <a:pt x="275" y="250"/>
                    <a:pt x="299" y="143"/>
                  </a:cubicBezTo>
                  <a:cubicBezTo>
                    <a:pt x="302" y="63"/>
                    <a:pt x="275" y="20"/>
                    <a:pt x="227" y="5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1246545" y="2994705"/>
              <a:ext cx="14892" cy="34417"/>
            </a:xfrm>
            <a:custGeom>
              <a:avLst/>
              <a:gdLst/>
              <a:ahLst/>
              <a:cxnLst/>
              <a:rect l="l" t="t" r="r" b="b"/>
              <a:pathLst>
                <a:path w="241" h="557" extrusionOk="0">
                  <a:moveTo>
                    <a:pt x="135" y="1"/>
                  </a:moveTo>
                  <a:cubicBezTo>
                    <a:pt x="84" y="1"/>
                    <a:pt x="45" y="33"/>
                    <a:pt x="38" y="93"/>
                  </a:cubicBezTo>
                  <a:cubicBezTo>
                    <a:pt x="23" y="205"/>
                    <a:pt x="11" y="318"/>
                    <a:pt x="4" y="430"/>
                  </a:cubicBezTo>
                  <a:cubicBezTo>
                    <a:pt x="0" y="507"/>
                    <a:pt x="45" y="555"/>
                    <a:pt x="108" y="556"/>
                  </a:cubicBezTo>
                  <a:cubicBezTo>
                    <a:pt x="110" y="556"/>
                    <a:pt x="111" y="556"/>
                    <a:pt x="112" y="556"/>
                  </a:cubicBezTo>
                  <a:cubicBezTo>
                    <a:pt x="173" y="556"/>
                    <a:pt x="210" y="519"/>
                    <a:pt x="218" y="447"/>
                  </a:cubicBezTo>
                  <a:cubicBezTo>
                    <a:pt x="227" y="373"/>
                    <a:pt x="232" y="294"/>
                    <a:pt x="237" y="224"/>
                  </a:cubicBezTo>
                  <a:cubicBezTo>
                    <a:pt x="240" y="183"/>
                    <a:pt x="240" y="141"/>
                    <a:pt x="237" y="99"/>
                  </a:cubicBezTo>
                  <a:cubicBezTo>
                    <a:pt x="230" y="39"/>
                    <a:pt x="192" y="3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1269099" y="2954601"/>
              <a:ext cx="15634" cy="27188"/>
            </a:xfrm>
            <a:custGeom>
              <a:avLst/>
              <a:gdLst/>
              <a:ahLst/>
              <a:cxnLst/>
              <a:rect l="l" t="t" r="r" b="b"/>
              <a:pathLst>
                <a:path w="253" h="440" extrusionOk="0">
                  <a:moveTo>
                    <a:pt x="150" y="1"/>
                  </a:moveTo>
                  <a:cubicBezTo>
                    <a:pt x="103" y="1"/>
                    <a:pt x="64" y="35"/>
                    <a:pt x="50" y="98"/>
                  </a:cubicBezTo>
                  <a:cubicBezTo>
                    <a:pt x="31" y="168"/>
                    <a:pt x="18" y="238"/>
                    <a:pt x="9" y="312"/>
                  </a:cubicBezTo>
                  <a:cubicBezTo>
                    <a:pt x="1" y="382"/>
                    <a:pt x="40" y="432"/>
                    <a:pt x="100" y="439"/>
                  </a:cubicBezTo>
                  <a:cubicBezTo>
                    <a:pt x="105" y="440"/>
                    <a:pt x="111" y="440"/>
                    <a:pt x="116" y="440"/>
                  </a:cubicBezTo>
                  <a:cubicBezTo>
                    <a:pt x="167" y="440"/>
                    <a:pt x="203" y="409"/>
                    <a:pt x="217" y="348"/>
                  </a:cubicBezTo>
                  <a:cubicBezTo>
                    <a:pt x="232" y="276"/>
                    <a:pt x="241" y="204"/>
                    <a:pt x="249" y="146"/>
                  </a:cubicBezTo>
                  <a:cubicBezTo>
                    <a:pt x="253" y="55"/>
                    <a:pt x="222" y="8"/>
                    <a:pt x="163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9"/>
          <p:cNvSpPr/>
          <p:nvPr/>
        </p:nvSpPr>
        <p:spPr>
          <a:xfrm flipH="1">
            <a:off x="8197583" y="4402215"/>
            <a:ext cx="787405" cy="412726"/>
          </a:xfrm>
          <a:custGeom>
            <a:avLst/>
            <a:gdLst/>
            <a:ahLst/>
            <a:cxnLst/>
            <a:rect l="l" t="t" r="r" b="b"/>
            <a:pathLst>
              <a:path w="4581" h="2401" extrusionOk="0">
                <a:moveTo>
                  <a:pt x="1339" y="0"/>
                </a:moveTo>
                <a:cubicBezTo>
                  <a:pt x="1336" y="0"/>
                  <a:pt x="1333" y="1"/>
                  <a:pt x="1330" y="1"/>
                </a:cubicBezTo>
                <a:cubicBezTo>
                  <a:pt x="1306" y="8"/>
                  <a:pt x="1290" y="30"/>
                  <a:pt x="1292" y="54"/>
                </a:cubicBezTo>
                <a:cubicBezTo>
                  <a:pt x="1292" y="89"/>
                  <a:pt x="1292" y="123"/>
                  <a:pt x="1294" y="157"/>
                </a:cubicBezTo>
                <a:cubicBezTo>
                  <a:pt x="1323" y="673"/>
                  <a:pt x="1352" y="1190"/>
                  <a:pt x="1380" y="1706"/>
                </a:cubicBezTo>
                <a:cubicBezTo>
                  <a:pt x="1385" y="1793"/>
                  <a:pt x="1380" y="1879"/>
                  <a:pt x="1380" y="1966"/>
                </a:cubicBezTo>
                <a:lnTo>
                  <a:pt x="1356" y="1977"/>
                </a:lnTo>
                <a:cubicBezTo>
                  <a:pt x="1326" y="1946"/>
                  <a:pt x="1299" y="1913"/>
                  <a:pt x="1270" y="1882"/>
                </a:cubicBezTo>
                <a:cubicBezTo>
                  <a:pt x="1105" y="1709"/>
                  <a:pt x="923" y="1551"/>
                  <a:pt x="730" y="1411"/>
                </a:cubicBezTo>
                <a:cubicBezTo>
                  <a:pt x="575" y="1303"/>
                  <a:pt x="411" y="1209"/>
                  <a:pt x="237" y="1133"/>
                </a:cubicBezTo>
                <a:cubicBezTo>
                  <a:pt x="197" y="1115"/>
                  <a:pt x="155" y="1098"/>
                  <a:pt x="111" y="1098"/>
                </a:cubicBezTo>
                <a:cubicBezTo>
                  <a:pt x="101" y="1098"/>
                  <a:pt x="91" y="1099"/>
                  <a:pt x="81" y="1100"/>
                </a:cubicBezTo>
                <a:cubicBezTo>
                  <a:pt x="25" y="1109"/>
                  <a:pt x="1" y="1154"/>
                  <a:pt x="37" y="1200"/>
                </a:cubicBezTo>
                <a:cubicBezTo>
                  <a:pt x="68" y="1238"/>
                  <a:pt x="104" y="1274"/>
                  <a:pt x="141" y="1306"/>
                </a:cubicBezTo>
                <a:cubicBezTo>
                  <a:pt x="452" y="1605"/>
                  <a:pt x="743" y="1917"/>
                  <a:pt x="985" y="2272"/>
                </a:cubicBezTo>
                <a:cubicBezTo>
                  <a:pt x="1003" y="2303"/>
                  <a:pt x="1039" y="2323"/>
                  <a:pt x="1075" y="2323"/>
                </a:cubicBezTo>
                <a:cubicBezTo>
                  <a:pt x="1076" y="2323"/>
                  <a:pt x="1078" y="2323"/>
                  <a:pt x="1079" y="2323"/>
                </a:cubicBezTo>
                <a:cubicBezTo>
                  <a:pt x="1318" y="2325"/>
                  <a:pt x="1558" y="2332"/>
                  <a:pt x="1796" y="2345"/>
                </a:cubicBezTo>
                <a:cubicBezTo>
                  <a:pt x="2041" y="2359"/>
                  <a:pt x="2288" y="2364"/>
                  <a:pt x="2534" y="2375"/>
                </a:cubicBezTo>
                <a:cubicBezTo>
                  <a:pt x="2746" y="2383"/>
                  <a:pt x="2957" y="2392"/>
                  <a:pt x="3170" y="2400"/>
                </a:cubicBezTo>
                <a:cubicBezTo>
                  <a:pt x="3174" y="2400"/>
                  <a:pt x="3179" y="2401"/>
                  <a:pt x="3183" y="2401"/>
                </a:cubicBezTo>
                <a:cubicBezTo>
                  <a:pt x="3224" y="2401"/>
                  <a:pt x="3259" y="2392"/>
                  <a:pt x="3286" y="2349"/>
                </a:cubicBezTo>
                <a:cubicBezTo>
                  <a:pt x="3449" y="2114"/>
                  <a:pt x="3645" y="1903"/>
                  <a:pt x="3866" y="1721"/>
                </a:cubicBezTo>
                <a:cubicBezTo>
                  <a:pt x="4070" y="1550"/>
                  <a:pt x="4274" y="1380"/>
                  <a:pt x="4490" y="1222"/>
                </a:cubicBezTo>
                <a:cubicBezTo>
                  <a:pt x="4516" y="1205"/>
                  <a:pt x="4538" y="1186"/>
                  <a:pt x="4559" y="1162"/>
                </a:cubicBezTo>
                <a:cubicBezTo>
                  <a:pt x="4581" y="1140"/>
                  <a:pt x="4566" y="1104"/>
                  <a:pt x="4537" y="1104"/>
                </a:cubicBezTo>
                <a:cubicBezTo>
                  <a:pt x="4536" y="1104"/>
                  <a:pt x="4536" y="1104"/>
                  <a:pt x="4535" y="1104"/>
                </a:cubicBezTo>
                <a:cubicBezTo>
                  <a:pt x="4517" y="1102"/>
                  <a:pt x="4500" y="1100"/>
                  <a:pt x="4482" y="1100"/>
                </a:cubicBezTo>
                <a:cubicBezTo>
                  <a:pt x="4449" y="1100"/>
                  <a:pt x="4417" y="1105"/>
                  <a:pt x="4384" y="1112"/>
                </a:cubicBezTo>
                <a:cubicBezTo>
                  <a:pt x="4298" y="1138"/>
                  <a:pt x="4216" y="1171"/>
                  <a:pt x="4139" y="1214"/>
                </a:cubicBezTo>
                <a:cubicBezTo>
                  <a:pt x="3768" y="1404"/>
                  <a:pt x="3446" y="1661"/>
                  <a:pt x="3134" y="1932"/>
                </a:cubicBezTo>
                <a:cubicBezTo>
                  <a:pt x="3112" y="1953"/>
                  <a:pt x="3086" y="1972"/>
                  <a:pt x="3062" y="1990"/>
                </a:cubicBezTo>
                <a:cubicBezTo>
                  <a:pt x="3079" y="1932"/>
                  <a:pt x="3105" y="1879"/>
                  <a:pt x="3137" y="1829"/>
                </a:cubicBezTo>
                <a:cubicBezTo>
                  <a:pt x="3312" y="1543"/>
                  <a:pt x="3496" y="1262"/>
                  <a:pt x="3686" y="986"/>
                </a:cubicBezTo>
                <a:cubicBezTo>
                  <a:pt x="3707" y="956"/>
                  <a:pt x="3725" y="927"/>
                  <a:pt x="3743" y="898"/>
                </a:cubicBezTo>
                <a:cubicBezTo>
                  <a:pt x="3756" y="878"/>
                  <a:pt x="3755" y="850"/>
                  <a:pt x="3737" y="833"/>
                </a:cubicBezTo>
                <a:cubicBezTo>
                  <a:pt x="3729" y="825"/>
                  <a:pt x="3718" y="822"/>
                  <a:pt x="3707" y="822"/>
                </a:cubicBezTo>
                <a:cubicBezTo>
                  <a:pt x="3696" y="822"/>
                  <a:pt x="3684" y="826"/>
                  <a:pt x="3676" y="835"/>
                </a:cubicBezTo>
                <a:cubicBezTo>
                  <a:pt x="3650" y="854"/>
                  <a:pt x="3628" y="874"/>
                  <a:pt x="3602" y="893"/>
                </a:cubicBezTo>
                <a:cubicBezTo>
                  <a:pt x="3256" y="1166"/>
                  <a:pt x="2966" y="1498"/>
                  <a:pt x="2662" y="1816"/>
                </a:cubicBezTo>
                <a:cubicBezTo>
                  <a:pt x="2633" y="1845"/>
                  <a:pt x="2606" y="1874"/>
                  <a:pt x="2576" y="1903"/>
                </a:cubicBezTo>
                <a:cubicBezTo>
                  <a:pt x="2544" y="1876"/>
                  <a:pt x="2554" y="1846"/>
                  <a:pt x="2554" y="1821"/>
                </a:cubicBezTo>
                <a:cubicBezTo>
                  <a:pt x="2556" y="1706"/>
                  <a:pt x="2558" y="1589"/>
                  <a:pt x="2561" y="1474"/>
                </a:cubicBezTo>
                <a:cubicBezTo>
                  <a:pt x="2570" y="1162"/>
                  <a:pt x="2609" y="852"/>
                  <a:pt x="2642" y="541"/>
                </a:cubicBezTo>
                <a:cubicBezTo>
                  <a:pt x="2650" y="468"/>
                  <a:pt x="2650" y="394"/>
                  <a:pt x="2654" y="322"/>
                </a:cubicBezTo>
                <a:cubicBezTo>
                  <a:pt x="2655" y="293"/>
                  <a:pt x="2650" y="264"/>
                  <a:pt x="2621" y="255"/>
                </a:cubicBezTo>
                <a:cubicBezTo>
                  <a:pt x="2615" y="253"/>
                  <a:pt x="2610" y="252"/>
                  <a:pt x="2604" y="252"/>
                </a:cubicBezTo>
                <a:cubicBezTo>
                  <a:pt x="2578" y="252"/>
                  <a:pt x="2562" y="275"/>
                  <a:pt x="2551" y="300"/>
                </a:cubicBezTo>
                <a:cubicBezTo>
                  <a:pt x="2537" y="329"/>
                  <a:pt x="2525" y="356"/>
                  <a:pt x="2513" y="384"/>
                </a:cubicBezTo>
                <a:cubicBezTo>
                  <a:pt x="2306" y="848"/>
                  <a:pt x="2122" y="1323"/>
                  <a:pt x="1933" y="1797"/>
                </a:cubicBezTo>
                <a:cubicBezTo>
                  <a:pt x="1923" y="1824"/>
                  <a:pt x="1925" y="1867"/>
                  <a:pt x="1875" y="1877"/>
                </a:cubicBezTo>
                <a:cubicBezTo>
                  <a:pt x="1863" y="1829"/>
                  <a:pt x="1851" y="1785"/>
                  <a:pt x="1841" y="1740"/>
                </a:cubicBezTo>
                <a:cubicBezTo>
                  <a:pt x="1726" y="1205"/>
                  <a:pt x="1599" y="672"/>
                  <a:pt x="1428" y="152"/>
                </a:cubicBezTo>
                <a:cubicBezTo>
                  <a:pt x="1414" y="111"/>
                  <a:pt x="1400" y="72"/>
                  <a:pt x="1385" y="32"/>
                </a:cubicBezTo>
                <a:cubicBezTo>
                  <a:pt x="1379" y="13"/>
                  <a:pt x="1359" y="0"/>
                  <a:pt x="13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gradFill>
          <a:gsLst>
            <a:gs pos="0">
              <a:srgbClr val="F1C232"/>
            </a:gs>
            <a:gs pos="100000">
              <a:srgbClr val="FFF2CC"/>
            </a:gs>
          </a:gsLst>
          <a:lin ang="5400012" scaled="0"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2"/>
          <p:cNvPicPr preferRelativeResize="0"/>
          <p:nvPr/>
        </p:nvPicPr>
        <p:blipFill rotWithShape="1">
          <a:blip r:embed="rId2">
            <a:alphaModFix amt="47000"/>
          </a:blip>
          <a:srcRect l="21340" t="44795" b="-10671"/>
          <a:stretch/>
        </p:blipFill>
        <p:spPr>
          <a:xfrm>
            <a:off x="50" y="0"/>
            <a:ext cx="9143952" cy="43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/>
          <p:nvPr/>
        </p:nvSpPr>
        <p:spPr>
          <a:xfrm flipH="1">
            <a:off x="-138895" y="4527800"/>
            <a:ext cx="7991063" cy="963808"/>
          </a:xfrm>
          <a:custGeom>
            <a:avLst/>
            <a:gdLst/>
            <a:ahLst/>
            <a:cxnLst/>
            <a:rect l="l" t="t" r="r" b="b"/>
            <a:pathLst>
              <a:path w="34500" h="14063" extrusionOk="0">
                <a:moveTo>
                  <a:pt x="10168" y="0"/>
                </a:moveTo>
                <a:cubicBezTo>
                  <a:pt x="9716" y="0"/>
                  <a:pt x="9263" y="12"/>
                  <a:pt x="8811" y="33"/>
                </a:cubicBezTo>
                <a:cubicBezTo>
                  <a:pt x="6846" y="126"/>
                  <a:pt x="4894" y="398"/>
                  <a:pt x="2958" y="745"/>
                </a:cubicBezTo>
                <a:cubicBezTo>
                  <a:pt x="2013" y="914"/>
                  <a:pt x="1062" y="1179"/>
                  <a:pt x="108" y="1293"/>
                </a:cubicBezTo>
                <a:cubicBezTo>
                  <a:pt x="72" y="1299"/>
                  <a:pt x="36" y="1300"/>
                  <a:pt x="0" y="1300"/>
                </a:cubicBezTo>
                <a:lnTo>
                  <a:pt x="0" y="14062"/>
                </a:lnTo>
                <a:lnTo>
                  <a:pt x="34499" y="14062"/>
                </a:lnTo>
                <a:lnTo>
                  <a:pt x="34499" y="3509"/>
                </a:lnTo>
                <a:cubicBezTo>
                  <a:pt x="34244" y="3519"/>
                  <a:pt x="33988" y="3523"/>
                  <a:pt x="33733" y="3523"/>
                </a:cubicBezTo>
                <a:cubicBezTo>
                  <a:pt x="33260" y="3523"/>
                  <a:pt x="32787" y="3509"/>
                  <a:pt x="32315" y="3494"/>
                </a:cubicBezTo>
                <a:cubicBezTo>
                  <a:pt x="29559" y="3399"/>
                  <a:pt x="26795" y="3218"/>
                  <a:pt x="24075" y="2784"/>
                </a:cubicBezTo>
                <a:cubicBezTo>
                  <a:pt x="22614" y="2550"/>
                  <a:pt x="21165" y="2245"/>
                  <a:pt x="19738" y="1841"/>
                </a:cubicBezTo>
                <a:cubicBezTo>
                  <a:pt x="18244" y="1419"/>
                  <a:pt x="16780" y="887"/>
                  <a:pt x="15267" y="539"/>
                </a:cubicBezTo>
                <a:cubicBezTo>
                  <a:pt x="13590" y="162"/>
                  <a:pt x="11881" y="0"/>
                  <a:pt x="10168" y="0"/>
                </a:cubicBezTo>
                <a:close/>
              </a:path>
            </a:pathLst>
          </a:custGeom>
          <a:solidFill>
            <a:srgbClr val="AFD1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"/>
          <p:cNvSpPr/>
          <p:nvPr/>
        </p:nvSpPr>
        <p:spPr>
          <a:xfrm flipH="1">
            <a:off x="-138900" y="4527800"/>
            <a:ext cx="9358643" cy="1032230"/>
          </a:xfrm>
          <a:custGeom>
            <a:avLst/>
            <a:gdLst/>
            <a:ahLst/>
            <a:cxnLst/>
            <a:rect l="l" t="t" r="r" b="b"/>
            <a:pathLst>
              <a:path w="34500" h="10376" extrusionOk="0">
                <a:moveTo>
                  <a:pt x="34500" y="1"/>
                </a:moveTo>
                <a:cubicBezTo>
                  <a:pt x="29852" y="669"/>
                  <a:pt x="25411" y="2954"/>
                  <a:pt x="20685" y="3226"/>
                </a:cubicBezTo>
                <a:cubicBezTo>
                  <a:pt x="20345" y="3246"/>
                  <a:pt x="20006" y="3255"/>
                  <a:pt x="19667" y="3255"/>
                </a:cubicBezTo>
                <a:cubicBezTo>
                  <a:pt x="15554" y="3255"/>
                  <a:pt x="11528" y="1879"/>
                  <a:pt x="7445" y="1215"/>
                </a:cubicBezTo>
                <a:cubicBezTo>
                  <a:pt x="5886" y="959"/>
                  <a:pt x="4310" y="812"/>
                  <a:pt x="2729" y="772"/>
                </a:cubicBezTo>
                <a:cubicBezTo>
                  <a:pt x="2621" y="770"/>
                  <a:pt x="2513" y="768"/>
                  <a:pt x="2405" y="768"/>
                </a:cubicBezTo>
                <a:cubicBezTo>
                  <a:pt x="1606" y="768"/>
                  <a:pt x="801" y="833"/>
                  <a:pt x="0" y="834"/>
                </a:cubicBezTo>
                <a:lnTo>
                  <a:pt x="0" y="10375"/>
                </a:lnTo>
                <a:lnTo>
                  <a:pt x="34500" y="10375"/>
                </a:lnTo>
                <a:lnTo>
                  <a:pt x="34500" y="1"/>
                </a:lnTo>
                <a:close/>
              </a:path>
            </a:pathLst>
          </a:custGeom>
          <a:solidFill>
            <a:srgbClr val="4FAC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3"/>
          <p:cNvGrpSpPr/>
          <p:nvPr/>
        </p:nvGrpSpPr>
        <p:grpSpPr>
          <a:xfrm>
            <a:off x="-122458" y="0"/>
            <a:ext cx="9388916" cy="5955678"/>
            <a:chOff x="118834" y="0"/>
            <a:chExt cx="9388916" cy="5955678"/>
          </a:xfrm>
        </p:grpSpPr>
        <p:pic>
          <p:nvPicPr>
            <p:cNvPr id="251" name="Google Shape;251;p23"/>
            <p:cNvPicPr preferRelativeResize="0"/>
            <p:nvPr/>
          </p:nvPicPr>
          <p:blipFill>
            <a:blip r:embed="rId2">
              <a:alphaModFix amt="58000"/>
            </a:blip>
            <a:stretch>
              <a:fillRect/>
            </a:stretch>
          </p:blipFill>
          <p:spPr>
            <a:xfrm>
              <a:off x="182075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23"/>
            <p:cNvSpPr/>
            <p:nvPr/>
          </p:nvSpPr>
          <p:spPr>
            <a:xfrm flipH="1">
              <a:off x="118834" y="3480450"/>
              <a:ext cx="9388916" cy="2475229"/>
            </a:xfrm>
            <a:custGeom>
              <a:avLst/>
              <a:gdLst/>
              <a:ahLst/>
              <a:cxnLst/>
              <a:rect l="l" t="t" r="r" b="b"/>
              <a:pathLst>
                <a:path w="34500" h="14063" extrusionOk="0">
                  <a:moveTo>
                    <a:pt x="10168" y="0"/>
                  </a:moveTo>
                  <a:cubicBezTo>
                    <a:pt x="9716" y="0"/>
                    <a:pt x="9263" y="12"/>
                    <a:pt x="8811" y="33"/>
                  </a:cubicBezTo>
                  <a:cubicBezTo>
                    <a:pt x="6846" y="126"/>
                    <a:pt x="4894" y="398"/>
                    <a:pt x="2958" y="745"/>
                  </a:cubicBezTo>
                  <a:cubicBezTo>
                    <a:pt x="2013" y="914"/>
                    <a:pt x="1062" y="1179"/>
                    <a:pt x="108" y="1293"/>
                  </a:cubicBezTo>
                  <a:cubicBezTo>
                    <a:pt x="72" y="1299"/>
                    <a:pt x="36" y="1300"/>
                    <a:pt x="0" y="1300"/>
                  </a:cubicBezTo>
                  <a:lnTo>
                    <a:pt x="0" y="14062"/>
                  </a:lnTo>
                  <a:lnTo>
                    <a:pt x="34499" y="14062"/>
                  </a:lnTo>
                  <a:lnTo>
                    <a:pt x="34499" y="3509"/>
                  </a:lnTo>
                  <a:cubicBezTo>
                    <a:pt x="34244" y="3519"/>
                    <a:pt x="33988" y="3523"/>
                    <a:pt x="33733" y="3523"/>
                  </a:cubicBezTo>
                  <a:cubicBezTo>
                    <a:pt x="33260" y="3523"/>
                    <a:pt x="32787" y="3509"/>
                    <a:pt x="32315" y="3494"/>
                  </a:cubicBezTo>
                  <a:cubicBezTo>
                    <a:pt x="29559" y="3399"/>
                    <a:pt x="26795" y="3218"/>
                    <a:pt x="24075" y="2784"/>
                  </a:cubicBezTo>
                  <a:cubicBezTo>
                    <a:pt x="22614" y="2550"/>
                    <a:pt x="21165" y="2245"/>
                    <a:pt x="19738" y="1841"/>
                  </a:cubicBezTo>
                  <a:cubicBezTo>
                    <a:pt x="18244" y="1419"/>
                    <a:pt x="16780" y="887"/>
                    <a:pt x="15267" y="539"/>
                  </a:cubicBezTo>
                  <a:cubicBezTo>
                    <a:pt x="13590" y="162"/>
                    <a:pt x="11881" y="0"/>
                    <a:pt x="10168" y="0"/>
                  </a:cubicBezTo>
                  <a:close/>
                </a:path>
              </a:pathLst>
            </a:custGeom>
            <a:solidFill>
              <a:srgbClr val="AFD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 flipH="1">
              <a:off x="182021" y="4243938"/>
              <a:ext cx="9143966" cy="1032230"/>
            </a:xfrm>
            <a:custGeom>
              <a:avLst/>
              <a:gdLst/>
              <a:ahLst/>
              <a:cxnLst/>
              <a:rect l="l" t="t" r="r" b="b"/>
              <a:pathLst>
                <a:path w="34500" h="10376" extrusionOk="0">
                  <a:moveTo>
                    <a:pt x="34500" y="1"/>
                  </a:moveTo>
                  <a:cubicBezTo>
                    <a:pt x="29852" y="669"/>
                    <a:pt x="25411" y="2954"/>
                    <a:pt x="20685" y="3226"/>
                  </a:cubicBezTo>
                  <a:cubicBezTo>
                    <a:pt x="20345" y="3246"/>
                    <a:pt x="20006" y="3255"/>
                    <a:pt x="19667" y="3255"/>
                  </a:cubicBezTo>
                  <a:cubicBezTo>
                    <a:pt x="15554" y="3255"/>
                    <a:pt x="11528" y="1879"/>
                    <a:pt x="7445" y="1215"/>
                  </a:cubicBezTo>
                  <a:cubicBezTo>
                    <a:pt x="5886" y="959"/>
                    <a:pt x="4310" y="812"/>
                    <a:pt x="2729" y="772"/>
                  </a:cubicBezTo>
                  <a:cubicBezTo>
                    <a:pt x="2621" y="770"/>
                    <a:pt x="2513" y="768"/>
                    <a:pt x="2405" y="768"/>
                  </a:cubicBezTo>
                  <a:cubicBezTo>
                    <a:pt x="1606" y="768"/>
                    <a:pt x="801" y="833"/>
                    <a:pt x="0" y="834"/>
                  </a:cubicBezTo>
                  <a:lnTo>
                    <a:pt x="0" y="10375"/>
                  </a:lnTo>
                  <a:lnTo>
                    <a:pt x="34500" y="10375"/>
                  </a:lnTo>
                  <a:lnTo>
                    <a:pt x="345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1C232"/>
            </a:gs>
            <a:gs pos="100000">
              <a:srgbClr val="FFF2CC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9" r:id="rId4"/>
    <p:sldLayoutId id="2147483662" r:id="rId5"/>
    <p:sldLayoutId id="2147483665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HI&#7870;U%20H&#7884;C%20T&#7852;P%20&#212;N%20T&#7852;P%20CH&#7910;%20&#272;&#7872;%208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PHI&#7870;U%20H&#7884;C%20T&#7852;P%20&#212;N%20T&#7852;P%20CH&#7910;%20&#272;&#7872;%208.doc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/>
          <p:nvPr/>
        </p:nvSpPr>
        <p:spPr>
          <a:xfrm>
            <a:off x="795748" y="539511"/>
            <a:ext cx="7840452" cy="27594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7"/>
          <p:cNvSpPr txBox="1">
            <a:spLocks noGrp="1"/>
          </p:cNvSpPr>
          <p:nvPr>
            <p:ph type="ctrTitle"/>
          </p:nvPr>
        </p:nvSpPr>
        <p:spPr>
          <a:xfrm>
            <a:off x="1306262" y="1509728"/>
            <a:ext cx="7044724" cy="18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tx1"/>
                </a:solidFill>
                <a:latin typeface="+mj-lt"/>
              </a:rPr>
              <a:t>NHIỆT LIỆT CHÀO MỪNG </a:t>
            </a:r>
            <a:br>
              <a:rPr lang="en" sz="3600" b="1" dirty="0" smtClean="0">
                <a:solidFill>
                  <a:schemeClr val="tx1"/>
                </a:solidFill>
                <a:latin typeface="+mj-lt"/>
              </a:rPr>
            </a:br>
            <a:r>
              <a:rPr lang="en" sz="3600" b="1" dirty="0" smtClean="0">
                <a:solidFill>
                  <a:schemeClr val="tx1"/>
                </a:solidFill>
                <a:latin typeface="+mj-lt"/>
              </a:rPr>
              <a:t>CÁC EM ĐẾN VỚI BÀI HỌC HÔM NAY!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68" name="Google Shape;268;p27"/>
          <p:cNvGrpSpPr/>
          <p:nvPr/>
        </p:nvGrpSpPr>
        <p:grpSpPr>
          <a:xfrm flipH="1">
            <a:off x="15988" y="3380346"/>
            <a:ext cx="1782544" cy="1414540"/>
            <a:chOff x="5201786" y="2445994"/>
            <a:chExt cx="614819" cy="487873"/>
          </a:xfrm>
        </p:grpSpPr>
        <p:sp>
          <p:nvSpPr>
            <p:cNvPr id="269" name="Google Shape;269;p27"/>
            <p:cNvSpPr/>
            <p:nvPr/>
          </p:nvSpPr>
          <p:spPr>
            <a:xfrm>
              <a:off x="5710260" y="2607604"/>
              <a:ext cx="66499" cy="79570"/>
            </a:xfrm>
            <a:custGeom>
              <a:avLst/>
              <a:gdLst/>
              <a:ahLst/>
              <a:cxnLst/>
              <a:rect l="l" t="t" r="r" b="b"/>
              <a:pathLst>
                <a:path w="2208" h="2642" extrusionOk="0">
                  <a:moveTo>
                    <a:pt x="0" y="1"/>
                  </a:moveTo>
                  <a:lnTo>
                    <a:pt x="0" y="1"/>
                  </a:lnTo>
                  <a:cubicBezTo>
                    <a:pt x="117" y="198"/>
                    <a:pt x="208" y="409"/>
                    <a:pt x="271" y="629"/>
                  </a:cubicBezTo>
                  <a:cubicBezTo>
                    <a:pt x="290" y="690"/>
                    <a:pt x="305" y="752"/>
                    <a:pt x="321" y="814"/>
                  </a:cubicBezTo>
                  <a:cubicBezTo>
                    <a:pt x="333" y="826"/>
                    <a:pt x="341" y="836"/>
                    <a:pt x="352" y="846"/>
                  </a:cubicBezTo>
                  <a:cubicBezTo>
                    <a:pt x="431" y="927"/>
                    <a:pt x="508" y="1008"/>
                    <a:pt x="588" y="1086"/>
                  </a:cubicBezTo>
                  <a:cubicBezTo>
                    <a:pt x="1056" y="1541"/>
                    <a:pt x="1495" y="2024"/>
                    <a:pt x="1900" y="2535"/>
                  </a:cubicBezTo>
                  <a:cubicBezTo>
                    <a:pt x="1928" y="2571"/>
                    <a:pt x="1957" y="2609"/>
                    <a:pt x="1988" y="2642"/>
                  </a:cubicBezTo>
                  <a:cubicBezTo>
                    <a:pt x="1991" y="2607"/>
                    <a:pt x="1996" y="2573"/>
                    <a:pt x="2003" y="2541"/>
                  </a:cubicBezTo>
                  <a:cubicBezTo>
                    <a:pt x="2024" y="2436"/>
                    <a:pt x="2066" y="2392"/>
                    <a:pt x="2148" y="2392"/>
                  </a:cubicBezTo>
                  <a:cubicBezTo>
                    <a:pt x="2166" y="2392"/>
                    <a:pt x="2185" y="2394"/>
                    <a:pt x="2207" y="2398"/>
                  </a:cubicBezTo>
                  <a:cubicBezTo>
                    <a:pt x="2188" y="2369"/>
                    <a:pt x="2168" y="2340"/>
                    <a:pt x="2149" y="2313"/>
                  </a:cubicBezTo>
                  <a:cubicBezTo>
                    <a:pt x="1960" y="2043"/>
                    <a:pt x="1741" y="1798"/>
                    <a:pt x="1526" y="1549"/>
                  </a:cubicBezTo>
                  <a:cubicBezTo>
                    <a:pt x="1128" y="1086"/>
                    <a:pt x="714" y="641"/>
                    <a:pt x="261" y="231"/>
                  </a:cubicBezTo>
                  <a:cubicBezTo>
                    <a:pt x="175" y="154"/>
                    <a:pt x="86" y="7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5658970" y="2787285"/>
              <a:ext cx="422" cy="452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2" y="1"/>
                  </a:moveTo>
                  <a:lnTo>
                    <a:pt x="0" y="6"/>
                  </a:lnTo>
                  <a:cubicBezTo>
                    <a:pt x="5" y="9"/>
                    <a:pt x="9" y="11"/>
                    <a:pt x="14" y="1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5554281" y="2584233"/>
              <a:ext cx="5692" cy="1416"/>
            </a:xfrm>
            <a:custGeom>
              <a:avLst/>
              <a:gdLst/>
              <a:ahLst/>
              <a:cxnLst/>
              <a:rect l="l" t="t" r="r" b="b"/>
              <a:pathLst>
                <a:path w="189" h="47" extrusionOk="0">
                  <a:moveTo>
                    <a:pt x="189" y="0"/>
                  </a:moveTo>
                  <a:lnTo>
                    <a:pt x="126" y="17"/>
                  </a:lnTo>
                  <a:lnTo>
                    <a:pt x="126" y="17"/>
                  </a:lnTo>
                  <a:cubicBezTo>
                    <a:pt x="147" y="11"/>
                    <a:pt x="168" y="6"/>
                    <a:pt x="189" y="0"/>
                  </a:cubicBezTo>
                  <a:close/>
                  <a:moveTo>
                    <a:pt x="126" y="17"/>
                  </a:moveTo>
                  <a:lnTo>
                    <a:pt x="126" y="17"/>
                  </a:lnTo>
                  <a:cubicBezTo>
                    <a:pt x="124" y="17"/>
                    <a:pt x="121" y="18"/>
                    <a:pt x="119" y="19"/>
                  </a:cubicBezTo>
                  <a:lnTo>
                    <a:pt x="119" y="19"/>
                  </a:lnTo>
                  <a:cubicBezTo>
                    <a:pt x="120" y="18"/>
                    <a:pt x="122" y="18"/>
                    <a:pt x="124" y="17"/>
                  </a:cubicBezTo>
                  <a:lnTo>
                    <a:pt x="126" y="17"/>
                  </a:lnTo>
                  <a:close/>
                  <a:moveTo>
                    <a:pt x="119" y="19"/>
                  </a:moveTo>
                  <a:lnTo>
                    <a:pt x="119" y="19"/>
                  </a:lnTo>
                  <a:cubicBezTo>
                    <a:pt x="106" y="22"/>
                    <a:pt x="94" y="25"/>
                    <a:pt x="82" y="28"/>
                  </a:cubicBezTo>
                  <a:lnTo>
                    <a:pt x="82" y="28"/>
                  </a:lnTo>
                  <a:cubicBezTo>
                    <a:pt x="94" y="25"/>
                    <a:pt x="106" y="22"/>
                    <a:pt x="119" y="19"/>
                  </a:cubicBezTo>
                  <a:close/>
                  <a:moveTo>
                    <a:pt x="82" y="28"/>
                  </a:moveTo>
                  <a:lnTo>
                    <a:pt x="82" y="28"/>
                  </a:lnTo>
                  <a:cubicBezTo>
                    <a:pt x="55" y="34"/>
                    <a:pt x="28" y="40"/>
                    <a:pt x="0" y="46"/>
                  </a:cubicBezTo>
                  <a:cubicBezTo>
                    <a:pt x="28" y="41"/>
                    <a:pt x="55" y="34"/>
                    <a:pt x="82" y="28"/>
                  </a:cubicBezTo>
                  <a:close/>
                </a:path>
              </a:pathLst>
            </a:custGeom>
            <a:solidFill>
              <a:srgbClr val="E4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5316865" y="2548122"/>
              <a:ext cx="408966" cy="363066"/>
            </a:xfrm>
            <a:custGeom>
              <a:avLst/>
              <a:gdLst/>
              <a:ahLst/>
              <a:cxnLst/>
              <a:rect l="l" t="t" r="r" b="b"/>
              <a:pathLst>
                <a:path w="13579" h="12055" extrusionOk="0">
                  <a:moveTo>
                    <a:pt x="7224" y="3198"/>
                  </a:moveTo>
                  <a:cubicBezTo>
                    <a:pt x="7383" y="3198"/>
                    <a:pt x="7540" y="3222"/>
                    <a:pt x="7696" y="3248"/>
                  </a:cubicBezTo>
                  <a:cubicBezTo>
                    <a:pt x="7887" y="3274"/>
                    <a:pt x="8075" y="3315"/>
                    <a:pt x="8261" y="3370"/>
                  </a:cubicBezTo>
                  <a:cubicBezTo>
                    <a:pt x="8578" y="3468"/>
                    <a:pt x="8850" y="3670"/>
                    <a:pt x="9036" y="3946"/>
                  </a:cubicBezTo>
                  <a:cubicBezTo>
                    <a:pt x="9125" y="4077"/>
                    <a:pt x="9180" y="4229"/>
                    <a:pt x="9199" y="4387"/>
                  </a:cubicBezTo>
                  <a:cubicBezTo>
                    <a:pt x="9216" y="4512"/>
                    <a:pt x="9224" y="4639"/>
                    <a:pt x="9226" y="4768"/>
                  </a:cubicBezTo>
                  <a:cubicBezTo>
                    <a:pt x="9235" y="4972"/>
                    <a:pt x="9247" y="5176"/>
                    <a:pt x="9204" y="5378"/>
                  </a:cubicBezTo>
                  <a:cubicBezTo>
                    <a:pt x="9149" y="5651"/>
                    <a:pt x="8908" y="5847"/>
                    <a:pt x="8633" y="5847"/>
                  </a:cubicBezTo>
                  <a:cubicBezTo>
                    <a:pt x="8623" y="5847"/>
                    <a:pt x="8612" y="5847"/>
                    <a:pt x="8602" y="5846"/>
                  </a:cubicBezTo>
                  <a:cubicBezTo>
                    <a:pt x="8425" y="5838"/>
                    <a:pt x="8305" y="5675"/>
                    <a:pt x="8350" y="5493"/>
                  </a:cubicBezTo>
                  <a:cubicBezTo>
                    <a:pt x="8365" y="5442"/>
                    <a:pt x="8386" y="5392"/>
                    <a:pt x="8410" y="5344"/>
                  </a:cubicBezTo>
                  <a:cubicBezTo>
                    <a:pt x="8429" y="5301"/>
                    <a:pt x="8453" y="5260"/>
                    <a:pt x="8468" y="5217"/>
                  </a:cubicBezTo>
                  <a:cubicBezTo>
                    <a:pt x="8509" y="5124"/>
                    <a:pt x="8468" y="5016"/>
                    <a:pt x="8375" y="4973"/>
                  </a:cubicBezTo>
                  <a:cubicBezTo>
                    <a:pt x="8323" y="4946"/>
                    <a:pt x="8265" y="4930"/>
                    <a:pt x="8206" y="4930"/>
                  </a:cubicBezTo>
                  <a:cubicBezTo>
                    <a:pt x="8203" y="4930"/>
                    <a:pt x="8200" y="4931"/>
                    <a:pt x="8197" y="4931"/>
                  </a:cubicBezTo>
                  <a:cubicBezTo>
                    <a:pt x="8186" y="4930"/>
                    <a:pt x="8175" y="4930"/>
                    <a:pt x="8164" y="4930"/>
                  </a:cubicBezTo>
                  <a:cubicBezTo>
                    <a:pt x="8110" y="4930"/>
                    <a:pt x="8054" y="4934"/>
                    <a:pt x="8000" y="4941"/>
                  </a:cubicBezTo>
                  <a:cubicBezTo>
                    <a:pt x="7928" y="4951"/>
                    <a:pt x="7855" y="4956"/>
                    <a:pt x="7783" y="4956"/>
                  </a:cubicBezTo>
                  <a:cubicBezTo>
                    <a:pt x="7578" y="4956"/>
                    <a:pt x="7374" y="4915"/>
                    <a:pt x="7185" y="4833"/>
                  </a:cubicBezTo>
                  <a:cubicBezTo>
                    <a:pt x="6779" y="4665"/>
                    <a:pt x="6544" y="4356"/>
                    <a:pt x="6513" y="3915"/>
                  </a:cubicBezTo>
                  <a:cubicBezTo>
                    <a:pt x="6484" y="3519"/>
                    <a:pt x="6779" y="3209"/>
                    <a:pt x="7178" y="3199"/>
                  </a:cubicBezTo>
                  <a:cubicBezTo>
                    <a:pt x="7194" y="3198"/>
                    <a:pt x="7209" y="3198"/>
                    <a:pt x="7224" y="3198"/>
                  </a:cubicBezTo>
                  <a:close/>
                  <a:moveTo>
                    <a:pt x="11637" y="3241"/>
                  </a:moveTo>
                  <a:cubicBezTo>
                    <a:pt x="11661" y="3241"/>
                    <a:pt x="11686" y="3243"/>
                    <a:pt x="11711" y="3245"/>
                  </a:cubicBezTo>
                  <a:cubicBezTo>
                    <a:pt x="12054" y="3272"/>
                    <a:pt x="12388" y="3353"/>
                    <a:pt x="12705" y="3485"/>
                  </a:cubicBezTo>
                  <a:cubicBezTo>
                    <a:pt x="12837" y="3543"/>
                    <a:pt x="12952" y="3632"/>
                    <a:pt x="13040" y="3746"/>
                  </a:cubicBezTo>
                  <a:cubicBezTo>
                    <a:pt x="13134" y="3861"/>
                    <a:pt x="13184" y="4005"/>
                    <a:pt x="13180" y="4152"/>
                  </a:cubicBezTo>
                  <a:cubicBezTo>
                    <a:pt x="13150" y="4509"/>
                    <a:pt x="13108" y="4865"/>
                    <a:pt x="12988" y="5207"/>
                  </a:cubicBezTo>
                  <a:cubicBezTo>
                    <a:pt x="12910" y="5430"/>
                    <a:pt x="12762" y="5623"/>
                    <a:pt x="12565" y="5757"/>
                  </a:cubicBezTo>
                  <a:cubicBezTo>
                    <a:pt x="12457" y="5834"/>
                    <a:pt x="12331" y="5872"/>
                    <a:pt x="12205" y="5872"/>
                  </a:cubicBezTo>
                  <a:cubicBezTo>
                    <a:pt x="12076" y="5872"/>
                    <a:pt x="11948" y="5832"/>
                    <a:pt x="11839" y="5754"/>
                  </a:cubicBezTo>
                  <a:cubicBezTo>
                    <a:pt x="11793" y="5719"/>
                    <a:pt x="11750" y="5682"/>
                    <a:pt x="11711" y="5637"/>
                  </a:cubicBezTo>
                  <a:cubicBezTo>
                    <a:pt x="11550" y="5457"/>
                    <a:pt x="11385" y="5279"/>
                    <a:pt x="11227" y="5093"/>
                  </a:cubicBezTo>
                  <a:cubicBezTo>
                    <a:pt x="10865" y="4670"/>
                    <a:pt x="10804" y="4107"/>
                    <a:pt x="11061" y="3615"/>
                  </a:cubicBezTo>
                  <a:cubicBezTo>
                    <a:pt x="11186" y="3375"/>
                    <a:pt x="11378" y="3241"/>
                    <a:pt x="11637" y="3241"/>
                  </a:cubicBezTo>
                  <a:close/>
                  <a:moveTo>
                    <a:pt x="2183" y="0"/>
                  </a:moveTo>
                  <a:cubicBezTo>
                    <a:pt x="2178" y="71"/>
                    <a:pt x="2168" y="139"/>
                    <a:pt x="2156" y="208"/>
                  </a:cubicBezTo>
                  <a:cubicBezTo>
                    <a:pt x="2087" y="587"/>
                    <a:pt x="1983" y="959"/>
                    <a:pt x="1844" y="1319"/>
                  </a:cubicBezTo>
                  <a:cubicBezTo>
                    <a:pt x="1694" y="1700"/>
                    <a:pt x="1537" y="2077"/>
                    <a:pt x="1403" y="2463"/>
                  </a:cubicBezTo>
                  <a:cubicBezTo>
                    <a:pt x="1357" y="2602"/>
                    <a:pt x="1295" y="2734"/>
                    <a:pt x="1221" y="2857"/>
                  </a:cubicBezTo>
                  <a:cubicBezTo>
                    <a:pt x="1226" y="2933"/>
                    <a:pt x="1218" y="3008"/>
                    <a:pt x="1201" y="3082"/>
                  </a:cubicBezTo>
                  <a:cubicBezTo>
                    <a:pt x="1158" y="3260"/>
                    <a:pt x="1034" y="3374"/>
                    <a:pt x="878" y="3454"/>
                  </a:cubicBezTo>
                  <a:cubicBezTo>
                    <a:pt x="732" y="3531"/>
                    <a:pt x="573" y="3559"/>
                    <a:pt x="412" y="3578"/>
                  </a:cubicBezTo>
                  <a:cubicBezTo>
                    <a:pt x="328" y="3588"/>
                    <a:pt x="244" y="3591"/>
                    <a:pt x="158" y="3598"/>
                  </a:cubicBezTo>
                  <a:cubicBezTo>
                    <a:pt x="142" y="3599"/>
                    <a:pt x="127" y="3599"/>
                    <a:pt x="112" y="3599"/>
                  </a:cubicBezTo>
                  <a:cubicBezTo>
                    <a:pt x="74" y="3599"/>
                    <a:pt x="38" y="3598"/>
                    <a:pt x="0" y="3596"/>
                  </a:cubicBezTo>
                  <a:lnTo>
                    <a:pt x="0" y="3596"/>
                  </a:lnTo>
                  <a:cubicBezTo>
                    <a:pt x="5" y="3617"/>
                    <a:pt x="10" y="3638"/>
                    <a:pt x="14" y="3656"/>
                  </a:cubicBezTo>
                  <a:cubicBezTo>
                    <a:pt x="17" y="3672"/>
                    <a:pt x="17" y="3687"/>
                    <a:pt x="19" y="3703"/>
                  </a:cubicBezTo>
                  <a:cubicBezTo>
                    <a:pt x="105" y="4401"/>
                    <a:pt x="300" y="5068"/>
                    <a:pt x="566" y="5718"/>
                  </a:cubicBezTo>
                  <a:cubicBezTo>
                    <a:pt x="595" y="5785"/>
                    <a:pt x="624" y="5851"/>
                    <a:pt x="652" y="5917"/>
                  </a:cubicBezTo>
                  <a:cubicBezTo>
                    <a:pt x="667" y="5910"/>
                    <a:pt x="680" y="5906"/>
                    <a:pt x="694" y="5906"/>
                  </a:cubicBezTo>
                  <a:cubicBezTo>
                    <a:pt x="724" y="5906"/>
                    <a:pt x="752" y="5924"/>
                    <a:pt x="786" y="5959"/>
                  </a:cubicBezTo>
                  <a:cubicBezTo>
                    <a:pt x="803" y="5977"/>
                    <a:pt x="816" y="5994"/>
                    <a:pt x="828" y="6014"/>
                  </a:cubicBezTo>
                  <a:lnTo>
                    <a:pt x="942" y="6198"/>
                  </a:lnTo>
                  <a:cubicBezTo>
                    <a:pt x="1269" y="5827"/>
                    <a:pt x="1483" y="5394"/>
                    <a:pt x="1641" y="4927"/>
                  </a:cubicBezTo>
                  <a:cubicBezTo>
                    <a:pt x="1760" y="4577"/>
                    <a:pt x="1914" y="4248"/>
                    <a:pt x="2156" y="3963"/>
                  </a:cubicBezTo>
                  <a:cubicBezTo>
                    <a:pt x="2310" y="3782"/>
                    <a:pt x="2487" y="3629"/>
                    <a:pt x="2704" y="3528"/>
                  </a:cubicBezTo>
                  <a:cubicBezTo>
                    <a:pt x="2805" y="3481"/>
                    <a:pt x="2905" y="3458"/>
                    <a:pt x="2998" y="3458"/>
                  </a:cubicBezTo>
                  <a:cubicBezTo>
                    <a:pt x="3269" y="3458"/>
                    <a:pt x="3490" y="3646"/>
                    <a:pt x="3552" y="3963"/>
                  </a:cubicBezTo>
                  <a:cubicBezTo>
                    <a:pt x="3564" y="4027"/>
                    <a:pt x="3565" y="4094"/>
                    <a:pt x="3572" y="4159"/>
                  </a:cubicBezTo>
                  <a:cubicBezTo>
                    <a:pt x="3576" y="4358"/>
                    <a:pt x="3529" y="4550"/>
                    <a:pt x="3473" y="4737"/>
                  </a:cubicBezTo>
                  <a:cubicBezTo>
                    <a:pt x="3442" y="4841"/>
                    <a:pt x="3402" y="4943"/>
                    <a:pt x="3387" y="5049"/>
                  </a:cubicBezTo>
                  <a:cubicBezTo>
                    <a:pt x="3344" y="5332"/>
                    <a:pt x="3423" y="5388"/>
                    <a:pt x="3663" y="5392"/>
                  </a:cubicBezTo>
                  <a:cubicBezTo>
                    <a:pt x="3744" y="5394"/>
                    <a:pt x="3826" y="5390"/>
                    <a:pt x="3905" y="5399"/>
                  </a:cubicBezTo>
                  <a:cubicBezTo>
                    <a:pt x="4148" y="5423"/>
                    <a:pt x="4315" y="5586"/>
                    <a:pt x="4354" y="5826"/>
                  </a:cubicBezTo>
                  <a:cubicBezTo>
                    <a:pt x="4385" y="6018"/>
                    <a:pt x="4342" y="6194"/>
                    <a:pt x="4253" y="6362"/>
                  </a:cubicBezTo>
                  <a:cubicBezTo>
                    <a:pt x="4109" y="6635"/>
                    <a:pt x="3919" y="6882"/>
                    <a:pt x="3690" y="7091"/>
                  </a:cubicBezTo>
                  <a:cubicBezTo>
                    <a:pt x="3365" y="7397"/>
                    <a:pt x="2965" y="7611"/>
                    <a:pt x="2530" y="7714"/>
                  </a:cubicBezTo>
                  <a:cubicBezTo>
                    <a:pt x="2444" y="7733"/>
                    <a:pt x="2355" y="7743"/>
                    <a:pt x="2265" y="7743"/>
                  </a:cubicBezTo>
                  <a:cubicBezTo>
                    <a:pt x="2261" y="7743"/>
                    <a:pt x="2256" y="7743"/>
                    <a:pt x="2251" y="7743"/>
                  </a:cubicBezTo>
                  <a:cubicBezTo>
                    <a:pt x="2176" y="7743"/>
                    <a:pt x="2101" y="7731"/>
                    <a:pt x="2031" y="7709"/>
                  </a:cubicBezTo>
                  <a:lnTo>
                    <a:pt x="2031" y="7709"/>
                  </a:lnTo>
                  <a:cubicBezTo>
                    <a:pt x="2046" y="7722"/>
                    <a:pt x="2061" y="7736"/>
                    <a:pt x="2079" y="7748"/>
                  </a:cubicBezTo>
                  <a:cubicBezTo>
                    <a:pt x="2298" y="7926"/>
                    <a:pt x="2538" y="8072"/>
                    <a:pt x="2776" y="8221"/>
                  </a:cubicBezTo>
                  <a:cubicBezTo>
                    <a:pt x="2826" y="8254"/>
                    <a:pt x="2842" y="8283"/>
                    <a:pt x="2833" y="8343"/>
                  </a:cubicBezTo>
                  <a:cubicBezTo>
                    <a:pt x="2790" y="8719"/>
                    <a:pt x="2771" y="9096"/>
                    <a:pt x="2761" y="9473"/>
                  </a:cubicBezTo>
                  <a:cubicBezTo>
                    <a:pt x="2752" y="9821"/>
                    <a:pt x="2728" y="10168"/>
                    <a:pt x="2706" y="10514"/>
                  </a:cubicBezTo>
                  <a:cubicBezTo>
                    <a:pt x="2677" y="10948"/>
                    <a:pt x="2627" y="11382"/>
                    <a:pt x="2612" y="11817"/>
                  </a:cubicBezTo>
                  <a:cubicBezTo>
                    <a:pt x="2610" y="11853"/>
                    <a:pt x="2608" y="11888"/>
                    <a:pt x="2607" y="11924"/>
                  </a:cubicBezTo>
                  <a:cubicBezTo>
                    <a:pt x="2621" y="11922"/>
                    <a:pt x="2636" y="11921"/>
                    <a:pt x="2650" y="11921"/>
                  </a:cubicBezTo>
                  <a:cubicBezTo>
                    <a:pt x="2665" y="11921"/>
                    <a:pt x="2680" y="11922"/>
                    <a:pt x="2694" y="11924"/>
                  </a:cubicBezTo>
                  <a:cubicBezTo>
                    <a:pt x="2898" y="11941"/>
                    <a:pt x="3102" y="11961"/>
                    <a:pt x="3305" y="11989"/>
                  </a:cubicBezTo>
                  <a:cubicBezTo>
                    <a:pt x="3358" y="11994"/>
                    <a:pt x="3411" y="12008"/>
                    <a:pt x="3461" y="12028"/>
                  </a:cubicBezTo>
                  <a:cubicBezTo>
                    <a:pt x="3476" y="12037"/>
                    <a:pt x="3493" y="12045"/>
                    <a:pt x="3509" y="12054"/>
                  </a:cubicBezTo>
                  <a:cubicBezTo>
                    <a:pt x="3565" y="11787"/>
                    <a:pt x="3617" y="11519"/>
                    <a:pt x="3666" y="11250"/>
                  </a:cubicBezTo>
                  <a:cubicBezTo>
                    <a:pt x="3824" y="10396"/>
                    <a:pt x="3980" y="9542"/>
                    <a:pt x="4169" y="8696"/>
                  </a:cubicBezTo>
                  <a:cubicBezTo>
                    <a:pt x="4184" y="8628"/>
                    <a:pt x="4178" y="8542"/>
                    <a:pt x="4229" y="8501"/>
                  </a:cubicBezTo>
                  <a:cubicBezTo>
                    <a:pt x="4246" y="8487"/>
                    <a:pt x="4265" y="8482"/>
                    <a:pt x="4285" y="8482"/>
                  </a:cubicBezTo>
                  <a:cubicBezTo>
                    <a:pt x="4334" y="8482"/>
                    <a:pt x="4388" y="8512"/>
                    <a:pt x="4438" y="8521"/>
                  </a:cubicBezTo>
                  <a:cubicBezTo>
                    <a:pt x="4743" y="8581"/>
                    <a:pt x="5054" y="8624"/>
                    <a:pt x="5364" y="8650"/>
                  </a:cubicBezTo>
                  <a:cubicBezTo>
                    <a:pt x="5354" y="8643"/>
                    <a:pt x="5342" y="8636"/>
                    <a:pt x="5332" y="8628"/>
                  </a:cubicBezTo>
                  <a:cubicBezTo>
                    <a:pt x="5229" y="8551"/>
                    <a:pt x="5176" y="8449"/>
                    <a:pt x="5200" y="8317"/>
                  </a:cubicBezTo>
                  <a:cubicBezTo>
                    <a:pt x="5210" y="8261"/>
                    <a:pt x="5225" y="8204"/>
                    <a:pt x="5242" y="8149"/>
                  </a:cubicBezTo>
                  <a:cubicBezTo>
                    <a:pt x="5299" y="7997"/>
                    <a:pt x="5297" y="7839"/>
                    <a:pt x="5277" y="7681"/>
                  </a:cubicBezTo>
                  <a:cubicBezTo>
                    <a:pt x="5265" y="7602"/>
                    <a:pt x="5258" y="7522"/>
                    <a:pt x="5248" y="7441"/>
                  </a:cubicBezTo>
                  <a:cubicBezTo>
                    <a:pt x="5201" y="7071"/>
                    <a:pt x="5390" y="6748"/>
                    <a:pt x="5801" y="6656"/>
                  </a:cubicBezTo>
                  <a:cubicBezTo>
                    <a:pt x="6023" y="6605"/>
                    <a:pt x="6246" y="6575"/>
                    <a:pt x="6470" y="6575"/>
                  </a:cubicBezTo>
                  <a:cubicBezTo>
                    <a:pt x="6640" y="6575"/>
                    <a:pt x="6811" y="6592"/>
                    <a:pt x="6981" y="6632"/>
                  </a:cubicBezTo>
                  <a:cubicBezTo>
                    <a:pt x="7225" y="6687"/>
                    <a:pt x="7444" y="6812"/>
                    <a:pt x="7616" y="6992"/>
                  </a:cubicBezTo>
                  <a:cubicBezTo>
                    <a:pt x="7789" y="7168"/>
                    <a:pt x="7931" y="7373"/>
                    <a:pt x="8039" y="7595"/>
                  </a:cubicBezTo>
                  <a:cubicBezTo>
                    <a:pt x="8087" y="7705"/>
                    <a:pt x="8156" y="7805"/>
                    <a:pt x="8240" y="7889"/>
                  </a:cubicBezTo>
                  <a:cubicBezTo>
                    <a:pt x="8281" y="7930"/>
                    <a:pt x="8305" y="7968"/>
                    <a:pt x="8310" y="8002"/>
                  </a:cubicBezTo>
                  <a:cubicBezTo>
                    <a:pt x="8374" y="7974"/>
                    <a:pt x="8435" y="7949"/>
                    <a:pt x="8497" y="7923"/>
                  </a:cubicBezTo>
                  <a:cubicBezTo>
                    <a:pt x="8626" y="7870"/>
                    <a:pt x="8754" y="7817"/>
                    <a:pt x="8883" y="7769"/>
                  </a:cubicBezTo>
                  <a:cubicBezTo>
                    <a:pt x="8861" y="7697"/>
                    <a:pt x="8893" y="7652"/>
                    <a:pt x="8993" y="7611"/>
                  </a:cubicBezTo>
                  <a:cubicBezTo>
                    <a:pt x="9330" y="7475"/>
                    <a:pt x="9674" y="7374"/>
                    <a:pt x="10035" y="7374"/>
                  </a:cubicBezTo>
                  <a:cubicBezTo>
                    <a:pt x="10115" y="7374"/>
                    <a:pt x="10195" y="7379"/>
                    <a:pt x="10277" y="7390"/>
                  </a:cubicBezTo>
                  <a:cubicBezTo>
                    <a:pt x="10538" y="7422"/>
                    <a:pt x="10751" y="7439"/>
                    <a:pt x="10948" y="7595"/>
                  </a:cubicBezTo>
                  <a:cubicBezTo>
                    <a:pt x="11011" y="7618"/>
                    <a:pt x="11076" y="7645"/>
                    <a:pt x="11140" y="7673"/>
                  </a:cubicBezTo>
                  <a:cubicBezTo>
                    <a:pt x="10968" y="7463"/>
                    <a:pt x="10805" y="7247"/>
                    <a:pt x="10648" y="7026"/>
                  </a:cubicBezTo>
                  <a:cubicBezTo>
                    <a:pt x="10430" y="6726"/>
                    <a:pt x="10243" y="6405"/>
                    <a:pt x="10090" y="6068"/>
                  </a:cubicBezTo>
                  <a:cubicBezTo>
                    <a:pt x="9903" y="5651"/>
                    <a:pt x="9771" y="5215"/>
                    <a:pt x="9658" y="4775"/>
                  </a:cubicBezTo>
                  <a:cubicBezTo>
                    <a:pt x="9653" y="4756"/>
                    <a:pt x="9650" y="4737"/>
                    <a:pt x="9648" y="4718"/>
                  </a:cubicBezTo>
                  <a:cubicBezTo>
                    <a:pt x="9646" y="4667"/>
                    <a:pt x="9665" y="4627"/>
                    <a:pt x="9716" y="4610"/>
                  </a:cubicBezTo>
                  <a:cubicBezTo>
                    <a:pt x="9728" y="4606"/>
                    <a:pt x="9739" y="4605"/>
                    <a:pt x="9750" y="4605"/>
                  </a:cubicBezTo>
                  <a:cubicBezTo>
                    <a:pt x="9788" y="4605"/>
                    <a:pt x="9821" y="4626"/>
                    <a:pt x="9840" y="4670"/>
                  </a:cubicBezTo>
                  <a:cubicBezTo>
                    <a:pt x="9857" y="4716"/>
                    <a:pt x="9871" y="4764"/>
                    <a:pt x="9883" y="4812"/>
                  </a:cubicBezTo>
                  <a:cubicBezTo>
                    <a:pt x="9963" y="5123"/>
                    <a:pt x="10061" y="5428"/>
                    <a:pt x="10173" y="5728"/>
                  </a:cubicBezTo>
                  <a:cubicBezTo>
                    <a:pt x="10366" y="6251"/>
                    <a:pt x="10663" y="6714"/>
                    <a:pt x="10999" y="7153"/>
                  </a:cubicBezTo>
                  <a:cubicBezTo>
                    <a:pt x="11152" y="7352"/>
                    <a:pt x="11311" y="7547"/>
                    <a:pt x="11464" y="7745"/>
                  </a:cubicBezTo>
                  <a:cubicBezTo>
                    <a:pt x="11507" y="7800"/>
                    <a:pt x="11546" y="7858"/>
                    <a:pt x="11584" y="7916"/>
                  </a:cubicBezTo>
                  <a:cubicBezTo>
                    <a:pt x="11619" y="7975"/>
                    <a:pt x="11626" y="8098"/>
                    <a:pt x="11552" y="8098"/>
                  </a:cubicBezTo>
                  <a:cubicBezTo>
                    <a:pt x="11550" y="8098"/>
                    <a:pt x="11548" y="8098"/>
                    <a:pt x="11546" y="8098"/>
                  </a:cubicBezTo>
                  <a:lnTo>
                    <a:pt x="11546" y="8098"/>
                  </a:lnTo>
                  <a:cubicBezTo>
                    <a:pt x="11653" y="8197"/>
                    <a:pt x="11738" y="8317"/>
                    <a:pt x="11802" y="8448"/>
                  </a:cubicBezTo>
                  <a:cubicBezTo>
                    <a:pt x="11920" y="8700"/>
                    <a:pt x="12002" y="8966"/>
                    <a:pt x="12045" y="9240"/>
                  </a:cubicBezTo>
                  <a:cubicBezTo>
                    <a:pt x="12090" y="9516"/>
                    <a:pt x="12116" y="9792"/>
                    <a:pt x="12143" y="10068"/>
                  </a:cubicBezTo>
                  <a:cubicBezTo>
                    <a:pt x="12179" y="10422"/>
                    <a:pt x="12222" y="10773"/>
                    <a:pt x="12258" y="11126"/>
                  </a:cubicBezTo>
                  <a:cubicBezTo>
                    <a:pt x="12273" y="11274"/>
                    <a:pt x="12287" y="11421"/>
                    <a:pt x="12304" y="11569"/>
                  </a:cubicBezTo>
                  <a:cubicBezTo>
                    <a:pt x="12326" y="11557"/>
                    <a:pt x="12349" y="11550"/>
                    <a:pt x="12373" y="11548"/>
                  </a:cubicBezTo>
                  <a:cubicBezTo>
                    <a:pt x="12539" y="11521"/>
                    <a:pt x="12707" y="11497"/>
                    <a:pt x="12875" y="11474"/>
                  </a:cubicBezTo>
                  <a:cubicBezTo>
                    <a:pt x="12959" y="11461"/>
                    <a:pt x="13043" y="11442"/>
                    <a:pt x="13107" y="11442"/>
                  </a:cubicBezTo>
                  <a:cubicBezTo>
                    <a:pt x="13110" y="11442"/>
                    <a:pt x="13113" y="11442"/>
                    <a:pt x="13115" y="11442"/>
                  </a:cubicBezTo>
                  <a:cubicBezTo>
                    <a:pt x="13156" y="11440"/>
                    <a:pt x="13192" y="11438"/>
                    <a:pt x="13224" y="11438"/>
                  </a:cubicBezTo>
                  <a:cubicBezTo>
                    <a:pt x="13255" y="11438"/>
                    <a:pt x="13284" y="11440"/>
                    <a:pt x="13312" y="11447"/>
                  </a:cubicBezTo>
                  <a:cubicBezTo>
                    <a:pt x="13330" y="11450"/>
                    <a:pt x="13347" y="11457"/>
                    <a:pt x="13364" y="11466"/>
                  </a:cubicBezTo>
                  <a:cubicBezTo>
                    <a:pt x="13361" y="11282"/>
                    <a:pt x="13359" y="11101"/>
                    <a:pt x="13355" y="10919"/>
                  </a:cubicBezTo>
                  <a:cubicBezTo>
                    <a:pt x="13343" y="10367"/>
                    <a:pt x="13357" y="9814"/>
                    <a:pt x="13361" y="9262"/>
                  </a:cubicBezTo>
                  <a:cubicBezTo>
                    <a:pt x="13362" y="8804"/>
                    <a:pt x="13364" y="8345"/>
                    <a:pt x="13393" y="7887"/>
                  </a:cubicBezTo>
                  <a:cubicBezTo>
                    <a:pt x="13429" y="7340"/>
                    <a:pt x="13463" y="6793"/>
                    <a:pt x="13499" y="6248"/>
                  </a:cubicBezTo>
                  <a:cubicBezTo>
                    <a:pt x="13530" y="5797"/>
                    <a:pt x="13565" y="5347"/>
                    <a:pt x="13570" y="4895"/>
                  </a:cubicBezTo>
                  <a:cubicBezTo>
                    <a:pt x="13578" y="4389"/>
                    <a:pt x="13544" y="3885"/>
                    <a:pt x="13463" y="3384"/>
                  </a:cubicBezTo>
                  <a:cubicBezTo>
                    <a:pt x="13451" y="3307"/>
                    <a:pt x="13436" y="3229"/>
                    <a:pt x="13421" y="3152"/>
                  </a:cubicBezTo>
                  <a:cubicBezTo>
                    <a:pt x="13394" y="3183"/>
                    <a:pt x="13353" y="3202"/>
                    <a:pt x="13299" y="3202"/>
                  </a:cubicBezTo>
                  <a:cubicBezTo>
                    <a:pt x="13291" y="3202"/>
                    <a:pt x="13282" y="3201"/>
                    <a:pt x="13273" y="3200"/>
                  </a:cubicBezTo>
                  <a:cubicBezTo>
                    <a:pt x="13208" y="3193"/>
                    <a:pt x="13143" y="3180"/>
                    <a:pt x="13079" y="3161"/>
                  </a:cubicBezTo>
                  <a:cubicBezTo>
                    <a:pt x="12868" y="3099"/>
                    <a:pt x="12666" y="3008"/>
                    <a:pt x="12481" y="2890"/>
                  </a:cubicBezTo>
                  <a:cubicBezTo>
                    <a:pt x="12277" y="2761"/>
                    <a:pt x="12134" y="2574"/>
                    <a:pt x="12013" y="2370"/>
                  </a:cubicBezTo>
                  <a:cubicBezTo>
                    <a:pt x="11968" y="2298"/>
                    <a:pt x="11930" y="2221"/>
                    <a:pt x="11901" y="2142"/>
                  </a:cubicBezTo>
                  <a:cubicBezTo>
                    <a:pt x="11805" y="1866"/>
                    <a:pt x="11594" y="1760"/>
                    <a:pt x="11325" y="1734"/>
                  </a:cubicBezTo>
                  <a:cubicBezTo>
                    <a:pt x="11274" y="1730"/>
                    <a:pt x="11224" y="1727"/>
                    <a:pt x="11173" y="1727"/>
                  </a:cubicBezTo>
                  <a:cubicBezTo>
                    <a:pt x="10961" y="1727"/>
                    <a:pt x="10752" y="1763"/>
                    <a:pt x="10541" y="1791"/>
                  </a:cubicBezTo>
                  <a:cubicBezTo>
                    <a:pt x="10092" y="1852"/>
                    <a:pt x="9670" y="2021"/>
                    <a:pt x="9240" y="2156"/>
                  </a:cubicBezTo>
                  <a:cubicBezTo>
                    <a:pt x="8850" y="2278"/>
                    <a:pt x="8463" y="2413"/>
                    <a:pt x="8062" y="2487"/>
                  </a:cubicBezTo>
                  <a:cubicBezTo>
                    <a:pt x="7617" y="2570"/>
                    <a:pt x="7172" y="2623"/>
                    <a:pt x="6724" y="2623"/>
                  </a:cubicBezTo>
                  <a:cubicBezTo>
                    <a:pt x="6495" y="2623"/>
                    <a:pt x="6265" y="2609"/>
                    <a:pt x="6035" y="2578"/>
                  </a:cubicBezTo>
                  <a:cubicBezTo>
                    <a:pt x="5793" y="2547"/>
                    <a:pt x="5560" y="2475"/>
                    <a:pt x="5342" y="2365"/>
                  </a:cubicBezTo>
                  <a:cubicBezTo>
                    <a:pt x="5019" y="2199"/>
                    <a:pt x="4827" y="1943"/>
                    <a:pt x="4791" y="1578"/>
                  </a:cubicBezTo>
                  <a:cubicBezTo>
                    <a:pt x="4783" y="1504"/>
                    <a:pt x="4785" y="1431"/>
                    <a:pt x="4797" y="1359"/>
                  </a:cubicBezTo>
                  <a:cubicBezTo>
                    <a:pt x="4814" y="1254"/>
                    <a:pt x="4860" y="1199"/>
                    <a:pt x="4947" y="1180"/>
                  </a:cubicBezTo>
                  <a:cubicBezTo>
                    <a:pt x="4212" y="1028"/>
                    <a:pt x="3505" y="765"/>
                    <a:pt x="2850" y="400"/>
                  </a:cubicBezTo>
                  <a:cubicBezTo>
                    <a:pt x="2624" y="275"/>
                    <a:pt x="2406" y="134"/>
                    <a:pt x="2185" y="2"/>
                  </a:cubicBezTo>
                  <a:lnTo>
                    <a:pt x="21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5592862" y="2797585"/>
              <a:ext cx="58217" cy="101978"/>
            </a:xfrm>
            <a:custGeom>
              <a:avLst/>
              <a:gdLst/>
              <a:ahLst/>
              <a:cxnLst/>
              <a:rect l="l" t="t" r="r" b="b"/>
              <a:pathLst>
                <a:path w="1933" h="3386" extrusionOk="0">
                  <a:moveTo>
                    <a:pt x="1575" y="0"/>
                  </a:moveTo>
                  <a:cubicBezTo>
                    <a:pt x="1558" y="0"/>
                    <a:pt x="1535" y="9"/>
                    <a:pt x="1497" y="22"/>
                  </a:cubicBezTo>
                  <a:cubicBezTo>
                    <a:pt x="1410" y="57"/>
                    <a:pt x="1321" y="82"/>
                    <a:pt x="1230" y="98"/>
                  </a:cubicBezTo>
                  <a:cubicBezTo>
                    <a:pt x="1173" y="106"/>
                    <a:pt x="1151" y="132"/>
                    <a:pt x="1148" y="187"/>
                  </a:cubicBezTo>
                  <a:cubicBezTo>
                    <a:pt x="1142" y="252"/>
                    <a:pt x="1134" y="317"/>
                    <a:pt x="1118" y="383"/>
                  </a:cubicBezTo>
                  <a:cubicBezTo>
                    <a:pt x="1101" y="473"/>
                    <a:pt x="1055" y="557"/>
                    <a:pt x="986" y="621"/>
                  </a:cubicBezTo>
                  <a:cubicBezTo>
                    <a:pt x="941" y="662"/>
                    <a:pt x="890" y="682"/>
                    <a:pt x="839" y="682"/>
                  </a:cubicBezTo>
                  <a:cubicBezTo>
                    <a:pt x="774" y="682"/>
                    <a:pt x="710" y="648"/>
                    <a:pt x="664" y="583"/>
                  </a:cubicBezTo>
                  <a:cubicBezTo>
                    <a:pt x="631" y="535"/>
                    <a:pt x="612" y="480"/>
                    <a:pt x="607" y="422"/>
                  </a:cubicBezTo>
                  <a:cubicBezTo>
                    <a:pt x="602" y="348"/>
                    <a:pt x="606" y="274"/>
                    <a:pt x="616" y="202"/>
                  </a:cubicBezTo>
                  <a:cubicBezTo>
                    <a:pt x="626" y="120"/>
                    <a:pt x="626" y="118"/>
                    <a:pt x="551" y="103"/>
                  </a:cubicBezTo>
                  <a:cubicBezTo>
                    <a:pt x="513" y="94"/>
                    <a:pt x="475" y="86"/>
                    <a:pt x="438" y="74"/>
                  </a:cubicBezTo>
                  <a:cubicBezTo>
                    <a:pt x="398" y="365"/>
                    <a:pt x="352" y="655"/>
                    <a:pt x="312" y="947"/>
                  </a:cubicBezTo>
                  <a:cubicBezTo>
                    <a:pt x="216" y="1607"/>
                    <a:pt x="115" y="2265"/>
                    <a:pt x="23" y="2926"/>
                  </a:cubicBezTo>
                  <a:cubicBezTo>
                    <a:pt x="14" y="2981"/>
                    <a:pt x="7" y="3035"/>
                    <a:pt x="0" y="3092"/>
                  </a:cubicBezTo>
                  <a:cubicBezTo>
                    <a:pt x="16" y="3089"/>
                    <a:pt x="32" y="3088"/>
                    <a:pt x="48" y="3088"/>
                  </a:cubicBezTo>
                  <a:cubicBezTo>
                    <a:pt x="62" y="3088"/>
                    <a:pt x="75" y="3089"/>
                    <a:pt x="88" y="3090"/>
                  </a:cubicBezTo>
                  <a:cubicBezTo>
                    <a:pt x="237" y="3106"/>
                    <a:pt x="386" y="3126"/>
                    <a:pt x="535" y="3152"/>
                  </a:cubicBezTo>
                  <a:cubicBezTo>
                    <a:pt x="648" y="3171"/>
                    <a:pt x="762" y="3197"/>
                    <a:pt x="875" y="3224"/>
                  </a:cubicBezTo>
                  <a:cubicBezTo>
                    <a:pt x="979" y="3251"/>
                    <a:pt x="1017" y="3299"/>
                    <a:pt x="1002" y="3385"/>
                  </a:cubicBezTo>
                  <a:cubicBezTo>
                    <a:pt x="1057" y="3238"/>
                    <a:pt x="1103" y="3085"/>
                    <a:pt x="1149" y="2934"/>
                  </a:cubicBezTo>
                  <a:cubicBezTo>
                    <a:pt x="1353" y="2255"/>
                    <a:pt x="1528" y="1567"/>
                    <a:pt x="1761" y="897"/>
                  </a:cubicBezTo>
                  <a:cubicBezTo>
                    <a:pt x="1818" y="731"/>
                    <a:pt x="1875" y="564"/>
                    <a:pt x="1933" y="396"/>
                  </a:cubicBezTo>
                  <a:cubicBezTo>
                    <a:pt x="1911" y="389"/>
                    <a:pt x="1892" y="381"/>
                    <a:pt x="1873" y="369"/>
                  </a:cubicBezTo>
                  <a:cubicBezTo>
                    <a:pt x="1763" y="302"/>
                    <a:pt x="1695" y="199"/>
                    <a:pt x="1643" y="84"/>
                  </a:cubicBezTo>
                  <a:cubicBezTo>
                    <a:pt x="1614" y="23"/>
                    <a:pt x="1603" y="0"/>
                    <a:pt x="15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5646411" y="2776804"/>
              <a:ext cx="12619" cy="15631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1" y="1"/>
                  </a:moveTo>
                  <a:cubicBezTo>
                    <a:pt x="30" y="23"/>
                    <a:pt x="57" y="49"/>
                    <a:pt x="83" y="74"/>
                  </a:cubicBezTo>
                  <a:cubicBezTo>
                    <a:pt x="193" y="188"/>
                    <a:pt x="278" y="321"/>
                    <a:pt x="337" y="467"/>
                  </a:cubicBezTo>
                  <a:cubicBezTo>
                    <a:pt x="344" y="484"/>
                    <a:pt x="349" y="501"/>
                    <a:pt x="356" y="519"/>
                  </a:cubicBezTo>
                  <a:cubicBezTo>
                    <a:pt x="374" y="467"/>
                    <a:pt x="393" y="416"/>
                    <a:pt x="414" y="366"/>
                  </a:cubicBezTo>
                  <a:cubicBezTo>
                    <a:pt x="416" y="361"/>
                    <a:pt x="416" y="357"/>
                    <a:pt x="417" y="354"/>
                  </a:cubicBezTo>
                  <a:lnTo>
                    <a:pt x="419" y="349"/>
                  </a:lnTo>
                  <a:cubicBezTo>
                    <a:pt x="344" y="260"/>
                    <a:pt x="268" y="171"/>
                    <a:pt x="194" y="80"/>
                  </a:cubicBezTo>
                  <a:cubicBezTo>
                    <a:pt x="129" y="50"/>
                    <a:pt x="66" y="25"/>
                    <a:pt x="1" y="1"/>
                  </a:cubicBezTo>
                  <a:close/>
                </a:path>
              </a:pathLst>
            </a:custGeom>
            <a:solidFill>
              <a:srgbClr val="C7C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5293885" y="2725966"/>
              <a:ext cx="61108" cy="130409"/>
            </a:xfrm>
            <a:custGeom>
              <a:avLst/>
              <a:gdLst/>
              <a:ahLst/>
              <a:cxnLst/>
              <a:rect l="l" t="t" r="r" b="b"/>
              <a:pathLst>
                <a:path w="2029" h="4330" extrusionOk="0">
                  <a:moveTo>
                    <a:pt x="1455" y="1"/>
                  </a:moveTo>
                  <a:cubicBezTo>
                    <a:pt x="1442" y="1"/>
                    <a:pt x="1429" y="4"/>
                    <a:pt x="1415" y="10"/>
                  </a:cubicBezTo>
                  <a:cubicBezTo>
                    <a:pt x="1399" y="18"/>
                    <a:pt x="1382" y="29"/>
                    <a:pt x="1368" y="41"/>
                  </a:cubicBezTo>
                  <a:cubicBezTo>
                    <a:pt x="1271" y="116"/>
                    <a:pt x="1176" y="195"/>
                    <a:pt x="1080" y="272"/>
                  </a:cubicBezTo>
                  <a:cubicBezTo>
                    <a:pt x="604" y="646"/>
                    <a:pt x="288" y="1131"/>
                    <a:pt x="94" y="1699"/>
                  </a:cubicBezTo>
                  <a:cubicBezTo>
                    <a:pt x="29" y="1888"/>
                    <a:pt x="0" y="2087"/>
                    <a:pt x="7" y="2286"/>
                  </a:cubicBezTo>
                  <a:cubicBezTo>
                    <a:pt x="5" y="2378"/>
                    <a:pt x="27" y="2483"/>
                    <a:pt x="50" y="2589"/>
                  </a:cubicBezTo>
                  <a:cubicBezTo>
                    <a:pt x="142" y="3019"/>
                    <a:pt x="324" y="3414"/>
                    <a:pt x="542" y="3795"/>
                  </a:cubicBezTo>
                  <a:cubicBezTo>
                    <a:pt x="645" y="3978"/>
                    <a:pt x="761" y="4153"/>
                    <a:pt x="878" y="4330"/>
                  </a:cubicBezTo>
                  <a:cubicBezTo>
                    <a:pt x="887" y="4319"/>
                    <a:pt x="897" y="4311"/>
                    <a:pt x="909" y="4304"/>
                  </a:cubicBezTo>
                  <a:cubicBezTo>
                    <a:pt x="1149" y="4158"/>
                    <a:pt x="1355" y="3961"/>
                    <a:pt x="1605" y="3832"/>
                  </a:cubicBezTo>
                  <a:cubicBezTo>
                    <a:pt x="1650" y="3810"/>
                    <a:pt x="1694" y="3784"/>
                    <a:pt x="1751" y="3781"/>
                  </a:cubicBezTo>
                  <a:cubicBezTo>
                    <a:pt x="1753" y="3781"/>
                    <a:pt x="1756" y="3781"/>
                    <a:pt x="1758" y="3781"/>
                  </a:cubicBezTo>
                  <a:cubicBezTo>
                    <a:pt x="1785" y="3781"/>
                    <a:pt x="1813" y="3789"/>
                    <a:pt x="1835" y="3805"/>
                  </a:cubicBezTo>
                  <a:cubicBezTo>
                    <a:pt x="1807" y="3745"/>
                    <a:pt x="1778" y="3685"/>
                    <a:pt x="1751" y="3627"/>
                  </a:cubicBezTo>
                  <a:cubicBezTo>
                    <a:pt x="1627" y="3356"/>
                    <a:pt x="1513" y="3081"/>
                    <a:pt x="1446" y="2791"/>
                  </a:cubicBezTo>
                  <a:cubicBezTo>
                    <a:pt x="1411" y="2644"/>
                    <a:pt x="1379" y="2496"/>
                    <a:pt x="1387" y="2346"/>
                  </a:cubicBezTo>
                  <a:cubicBezTo>
                    <a:pt x="1416" y="1848"/>
                    <a:pt x="1634" y="1454"/>
                    <a:pt x="2029" y="1154"/>
                  </a:cubicBezTo>
                  <a:cubicBezTo>
                    <a:pt x="1917" y="1035"/>
                    <a:pt x="1811" y="914"/>
                    <a:pt x="1710" y="785"/>
                  </a:cubicBezTo>
                  <a:cubicBezTo>
                    <a:pt x="1672" y="737"/>
                    <a:pt x="1638" y="686"/>
                    <a:pt x="1612" y="629"/>
                  </a:cubicBezTo>
                  <a:cubicBezTo>
                    <a:pt x="1566" y="528"/>
                    <a:pt x="1576" y="432"/>
                    <a:pt x="1653" y="351"/>
                  </a:cubicBezTo>
                  <a:cubicBezTo>
                    <a:pt x="1670" y="332"/>
                    <a:pt x="1687" y="312"/>
                    <a:pt x="1705" y="293"/>
                  </a:cubicBezTo>
                  <a:lnTo>
                    <a:pt x="1591" y="108"/>
                  </a:lnTo>
                  <a:cubicBezTo>
                    <a:pt x="1579" y="89"/>
                    <a:pt x="1566" y="70"/>
                    <a:pt x="1549" y="53"/>
                  </a:cubicBezTo>
                  <a:cubicBezTo>
                    <a:pt x="1514" y="18"/>
                    <a:pt x="1485" y="1"/>
                    <a:pt x="1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5769892" y="2679645"/>
              <a:ext cx="46712" cy="62434"/>
            </a:xfrm>
            <a:custGeom>
              <a:avLst/>
              <a:gdLst/>
              <a:ahLst/>
              <a:cxnLst/>
              <a:rect l="l" t="t" r="r" b="b"/>
              <a:pathLst>
                <a:path w="1551" h="2073" extrusionOk="0">
                  <a:moveTo>
                    <a:pt x="167" y="0"/>
                  </a:moveTo>
                  <a:cubicBezTo>
                    <a:pt x="86" y="0"/>
                    <a:pt x="44" y="43"/>
                    <a:pt x="23" y="149"/>
                  </a:cubicBezTo>
                  <a:cubicBezTo>
                    <a:pt x="16" y="181"/>
                    <a:pt x="13" y="215"/>
                    <a:pt x="9" y="250"/>
                  </a:cubicBezTo>
                  <a:cubicBezTo>
                    <a:pt x="2" y="322"/>
                    <a:pt x="1" y="394"/>
                    <a:pt x="8" y="466"/>
                  </a:cubicBezTo>
                  <a:cubicBezTo>
                    <a:pt x="8" y="493"/>
                    <a:pt x="9" y="540"/>
                    <a:pt x="11" y="586"/>
                  </a:cubicBezTo>
                  <a:cubicBezTo>
                    <a:pt x="13" y="605"/>
                    <a:pt x="16" y="625"/>
                    <a:pt x="20" y="642"/>
                  </a:cubicBezTo>
                  <a:cubicBezTo>
                    <a:pt x="99" y="1033"/>
                    <a:pt x="303" y="1347"/>
                    <a:pt x="615" y="1592"/>
                  </a:cubicBezTo>
                  <a:cubicBezTo>
                    <a:pt x="860" y="1785"/>
                    <a:pt x="1155" y="1891"/>
                    <a:pt x="1417" y="2054"/>
                  </a:cubicBezTo>
                  <a:cubicBezTo>
                    <a:pt x="1438" y="2067"/>
                    <a:pt x="1458" y="2073"/>
                    <a:pt x="1475" y="2073"/>
                  </a:cubicBezTo>
                  <a:cubicBezTo>
                    <a:pt x="1518" y="2073"/>
                    <a:pt x="1547" y="2037"/>
                    <a:pt x="1549" y="1975"/>
                  </a:cubicBezTo>
                  <a:cubicBezTo>
                    <a:pt x="1551" y="1874"/>
                    <a:pt x="1542" y="1774"/>
                    <a:pt x="1522" y="1675"/>
                  </a:cubicBezTo>
                  <a:cubicBezTo>
                    <a:pt x="1407" y="1015"/>
                    <a:pt x="1076" y="493"/>
                    <a:pt x="515" y="121"/>
                  </a:cubicBezTo>
                  <a:cubicBezTo>
                    <a:pt x="431" y="66"/>
                    <a:pt x="337" y="27"/>
                    <a:pt x="239" y="8"/>
                  </a:cubicBezTo>
                  <a:cubicBezTo>
                    <a:pt x="234" y="8"/>
                    <a:pt x="231" y="8"/>
                    <a:pt x="227" y="6"/>
                  </a:cubicBezTo>
                  <a:cubicBezTo>
                    <a:pt x="205" y="2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5460887" y="2569957"/>
              <a:ext cx="260998" cy="74601"/>
            </a:xfrm>
            <a:custGeom>
              <a:avLst/>
              <a:gdLst/>
              <a:ahLst/>
              <a:cxnLst/>
              <a:rect l="l" t="t" r="r" b="b"/>
              <a:pathLst>
                <a:path w="8666" h="2477" extrusionOk="0">
                  <a:moveTo>
                    <a:pt x="5247" y="0"/>
                  </a:moveTo>
                  <a:cubicBezTo>
                    <a:pt x="4897" y="0"/>
                    <a:pt x="4551" y="48"/>
                    <a:pt x="4213" y="162"/>
                  </a:cubicBezTo>
                  <a:cubicBezTo>
                    <a:pt x="3993" y="237"/>
                    <a:pt x="3774" y="309"/>
                    <a:pt x="3556" y="388"/>
                  </a:cubicBezTo>
                  <a:cubicBezTo>
                    <a:pt x="3468" y="421"/>
                    <a:pt x="3379" y="448"/>
                    <a:pt x="3288" y="474"/>
                  </a:cubicBezTo>
                  <a:cubicBezTo>
                    <a:pt x="3226" y="491"/>
                    <a:pt x="3163" y="508"/>
                    <a:pt x="3100" y="522"/>
                  </a:cubicBezTo>
                  <a:cubicBezTo>
                    <a:pt x="2803" y="584"/>
                    <a:pt x="2500" y="616"/>
                    <a:pt x="2197" y="616"/>
                  </a:cubicBezTo>
                  <a:cubicBezTo>
                    <a:pt x="2130" y="616"/>
                    <a:pt x="2064" y="614"/>
                    <a:pt x="1997" y="611"/>
                  </a:cubicBezTo>
                  <a:cubicBezTo>
                    <a:pt x="1604" y="598"/>
                    <a:pt x="1215" y="539"/>
                    <a:pt x="822" y="508"/>
                  </a:cubicBezTo>
                  <a:cubicBezTo>
                    <a:pt x="627" y="493"/>
                    <a:pt x="431" y="467"/>
                    <a:pt x="241" y="448"/>
                  </a:cubicBezTo>
                  <a:cubicBezTo>
                    <a:pt x="215" y="448"/>
                    <a:pt x="189" y="450"/>
                    <a:pt x="164" y="455"/>
                  </a:cubicBezTo>
                  <a:cubicBezTo>
                    <a:pt x="76" y="474"/>
                    <a:pt x="32" y="529"/>
                    <a:pt x="15" y="634"/>
                  </a:cubicBezTo>
                  <a:cubicBezTo>
                    <a:pt x="3" y="706"/>
                    <a:pt x="1" y="779"/>
                    <a:pt x="8" y="853"/>
                  </a:cubicBezTo>
                  <a:cubicBezTo>
                    <a:pt x="45" y="1217"/>
                    <a:pt x="237" y="1474"/>
                    <a:pt x="560" y="1640"/>
                  </a:cubicBezTo>
                  <a:cubicBezTo>
                    <a:pt x="776" y="1750"/>
                    <a:pt x="1011" y="1822"/>
                    <a:pt x="1253" y="1853"/>
                  </a:cubicBezTo>
                  <a:cubicBezTo>
                    <a:pt x="1485" y="1884"/>
                    <a:pt x="1716" y="1899"/>
                    <a:pt x="1947" y="1899"/>
                  </a:cubicBezTo>
                  <a:cubicBezTo>
                    <a:pt x="2393" y="1899"/>
                    <a:pt x="2836" y="1846"/>
                    <a:pt x="3278" y="1762"/>
                  </a:cubicBezTo>
                  <a:cubicBezTo>
                    <a:pt x="3681" y="1686"/>
                    <a:pt x="4068" y="1553"/>
                    <a:pt x="4458" y="1431"/>
                  </a:cubicBezTo>
                  <a:cubicBezTo>
                    <a:pt x="4888" y="1297"/>
                    <a:pt x="5308" y="1129"/>
                    <a:pt x="5759" y="1066"/>
                  </a:cubicBezTo>
                  <a:cubicBezTo>
                    <a:pt x="5968" y="1038"/>
                    <a:pt x="6179" y="1002"/>
                    <a:pt x="6390" y="1002"/>
                  </a:cubicBezTo>
                  <a:cubicBezTo>
                    <a:pt x="6440" y="1002"/>
                    <a:pt x="6491" y="1005"/>
                    <a:pt x="6541" y="1009"/>
                  </a:cubicBezTo>
                  <a:cubicBezTo>
                    <a:pt x="6811" y="1035"/>
                    <a:pt x="7023" y="1141"/>
                    <a:pt x="7117" y="1417"/>
                  </a:cubicBezTo>
                  <a:cubicBezTo>
                    <a:pt x="7148" y="1496"/>
                    <a:pt x="7184" y="1573"/>
                    <a:pt x="7231" y="1645"/>
                  </a:cubicBezTo>
                  <a:cubicBezTo>
                    <a:pt x="7351" y="1849"/>
                    <a:pt x="7495" y="2035"/>
                    <a:pt x="7699" y="2165"/>
                  </a:cubicBezTo>
                  <a:cubicBezTo>
                    <a:pt x="7884" y="2283"/>
                    <a:pt x="8085" y="2374"/>
                    <a:pt x="8297" y="2436"/>
                  </a:cubicBezTo>
                  <a:cubicBezTo>
                    <a:pt x="8361" y="2455"/>
                    <a:pt x="8424" y="2468"/>
                    <a:pt x="8489" y="2475"/>
                  </a:cubicBezTo>
                  <a:cubicBezTo>
                    <a:pt x="8499" y="2476"/>
                    <a:pt x="8508" y="2477"/>
                    <a:pt x="8516" y="2477"/>
                  </a:cubicBezTo>
                  <a:cubicBezTo>
                    <a:pt x="8571" y="2477"/>
                    <a:pt x="8611" y="2458"/>
                    <a:pt x="8635" y="2426"/>
                  </a:cubicBezTo>
                  <a:cubicBezTo>
                    <a:pt x="8659" y="2395"/>
                    <a:pt x="8666" y="2348"/>
                    <a:pt x="8654" y="2294"/>
                  </a:cubicBezTo>
                  <a:cubicBezTo>
                    <a:pt x="8637" y="2216"/>
                    <a:pt x="8620" y="2139"/>
                    <a:pt x="8601" y="2064"/>
                  </a:cubicBezTo>
                  <a:cubicBezTo>
                    <a:pt x="8585" y="2002"/>
                    <a:pt x="8570" y="1939"/>
                    <a:pt x="8551" y="1879"/>
                  </a:cubicBezTo>
                  <a:cubicBezTo>
                    <a:pt x="8488" y="1657"/>
                    <a:pt x="8397" y="1446"/>
                    <a:pt x="8280" y="1251"/>
                  </a:cubicBezTo>
                  <a:cubicBezTo>
                    <a:pt x="8169" y="1066"/>
                    <a:pt x="8023" y="903"/>
                    <a:pt x="7851" y="772"/>
                  </a:cubicBezTo>
                  <a:cubicBezTo>
                    <a:pt x="7469" y="476"/>
                    <a:pt x="7027" y="265"/>
                    <a:pt x="6555" y="155"/>
                  </a:cubicBezTo>
                  <a:cubicBezTo>
                    <a:pt x="6274" y="90"/>
                    <a:pt x="5986" y="54"/>
                    <a:pt x="5698" y="25"/>
                  </a:cubicBezTo>
                  <a:cubicBezTo>
                    <a:pt x="5547" y="9"/>
                    <a:pt x="5396" y="0"/>
                    <a:pt x="5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5341019" y="2652238"/>
              <a:ext cx="107821" cy="129114"/>
            </a:xfrm>
            <a:custGeom>
              <a:avLst/>
              <a:gdLst/>
              <a:ahLst/>
              <a:cxnLst/>
              <a:rect l="l" t="t" r="r" b="b"/>
              <a:pathLst>
                <a:path w="3580" h="4287" extrusionOk="0">
                  <a:moveTo>
                    <a:pt x="2192" y="1"/>
                  </a:moveTo>
                  <a:cubicBezTo>
                    <a:pt x="2099" y="1"/>
                    <a:pt x="2001" y="23"/>
                    <a:pt x="1901" y="69"/>
                  </a:cubicBezTo>
                  <a:cubicBezTo>
                    <a:pt x="1683" y="170"/>
                    <a:pt x="1506" y="323"/>
                    <a:pt x="1352" y="505"/>
                  </a:cubicBezTo>
                  <a:cubicBezTo>
                    <a:pt x="1110" y="789"/>
                    <a:pt x="958" y="1120"/>
                    <a:pt x="838" y="1470"/>
                  </a:cubicBezTo>
                  <a:cubicBezTo>
                    <a:pt x="680" y="1937"/>
                    <a:pt x="465" y="2370"/>
                    <a:pt x="136" y="2741"/>
                  </a:cubicBezTo>
                  <a:cubicBezTo>
                    <a:pt x="119" y="2760"/>
                    <a:pt x="104" y="2780"/>
                    <a:pt x="86" y="2799"/>
                  </a:cubicBezTo>
                  <a:cubicBezTo>
                    <a:pt x="9" y="2881"/>
                    <a:pt x="1" y="2976"/>
                    <a:pt x="45" y="3077"/>
                  </a:cubicBezTo>
                  <a:cubicBezTo>
                    <a:pt x="71" y="3134"/>
                    <a:pt x="105" y="3185"/>
                    <a:pt x="143" y="3233"/>
                  </a:cubicBezTo>
                  <a:cubicBezTo>
                    <a:pt x="244" y="3362"/>
                    <a:pt x="352" y="3483"/>
                    <a:pt x="462" y="3602"/>
                  </a:cubicBezTo>
                  <a:cubicBezTo>
                    <a:pt x="625" y="3775"/>
                    <a:pt x="796" y="3941"/>
                    <a:pt x="973" y="4104"/>
                  </a:cubicBezTo>
                  <a:cubicBezTo>
                    <a:pt x="1043" y="4171"/>
                    <a:pt x="1129" y="4222"/>
                    <a:pt x="1223" y="4252"/>
                  </a:cubicBezTo>
                  <a:cubicBezTo>
                    <a:pt x="1294" y="4274"/>
                    <a:pt x="1369" y="4286"/>
                    <a:pt x="1443" y="4286"/>
                  </a:cubicBezTo>
                  <a:cubicBezTo>
                    <a:pt x="1448" y="4286"/>
                    <a:pt x="1453" y="4286"/>
                    <a:pt x="1458" y="4286"/>
                  </a:cubicBezTo>
                  <a:cubicBezTo>
                    <a:pt x="1549" y="4286"/>
                    <a:pt x="1638" y="4276"/>
                    <a:pt x="1726" y="4257"/>
                  </a:cubicBezTo>
                  <a:cubicBezTo>
                    <a:pt x="2160" y="4154"/>
                    <a:pt x="2559" y="3940"/>
                    <a:pt x="2885" y="3634"/>
                  </a:cubicBezTo>
                  <a:cubicBezTo>
                    <a:pt x="3113" y="3425"/>
                    <a:pt x="3303" y="3178"/>
                    <a:pt x="3448" y="2904"/>
                  </a:cubicBezTo>
                  <a:cubicBezTo>
                    <a:pt x="3537" y="2736"/>
                    <a:pt x="3580" y="2559"/>
                    <a:pt x="3549" y="2369"/>
                  </a:cubicBezTo>
                  <a:cubicBezTo>
                    <a:pt x="3511" y="2129"/>
                    <a:pt x="3343" y="1966"/>
                    <a:pt x="3101" y="1942"/>
                  </a:cubicBezTo>
                  <a:cubicBezTo>
                    <a:pt x="3021" y="1933"/>
                    <a:pt x="2940" y="1937"/>
                    <a:pt x="2858" y="1935"/>
                  </a:cubicBezTo>
                  <a:cubicBezTo>
                    <a:pt x="2619" y="1930"/>
                    <a:pt x="2540" y="1875"/>
                    <a:pt x="2582" y="1592"/>
                  </a:cubicBezTo>
                  <a:cubicBezTo>
                    <a:pt x="2599" y="1486"/>
                    <a:pt x="2638" y="1383"/>
                    <a:pt x="2667" y="1280"/>
                  </a:cubicBezTo>
                  <a:cubicBezTo>
                    <a:pt x="2726" y="1091"/>
                    <a:pt x="2772" y="901"/>
                    <a:pt x="2768" y="702"/>
                  </a:cubicBezTo>
                  <a:cubicBezTo>
                    <a:pt x="2762" y="637"/>
                    <a:pt x="2760" y="570"/>
                    <a:pt x="2746" y="506"/>
                  </a:cubicBezTo>
                  <a:cubicBezTo>
                    <a:pt x="2686" y="188"/>
                    <a:pt x="2463" y="1"/>
                    <a:pt x="2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5472633" y="2746115"/>
              <a:ext cx="94689" cy="64933"/>
            </a:xfrm>
            <a:custGeom>
              <a:avLst/>
              <a:gdLst/>
              <a:ahLst/>
              <a:cxnLst/>
              <a:rect l="l" t="t" r="r" b="b"/>
              <a:pathLst>
                <a:path w="3144" h="2156" extrusionOk="0">
                  <a:moveTo>
                    <a:pt x="1291" y="1"/>
                  </a:moveTo>
                  <a:cubicBezTo>
                    <a:pt x="1068" y="1"/>
                    <a:pt x="846" y="31"/>
                    <a:pt x="624" y="80"/>
                  </a:cubicBezTo>
                  <a:cubicBezTo>
                    <a:pt x="214" y="174"/>
                    <a:pt x="24" y="497"/>
                    <a:pt x="72" y="865"/>
                  </a:cubicBezTo>
                  <a:cubicBezTo>
                    <a:pt x="82" y="946"/>
                    <a:pt x="89" y="1027"/>
                    <a:pt x="100" y="1107"/>
                  </a:cubicBezTo>
                  <a:cubicBezTo>
                    <a:pt x="122" y="1265"/>
                    <a:pt x="124" y="1421"/>
                    <a:pt x="67" y="1574"/>
                  </a:cubicBezTo>
                  <a:cubicBezTo>
                    <a:pt x="48" y="1629"/>
                    <a:pt x="34" y="1685"/>
                    <a:pt x="24" y="1742"/>
                  </a:cubicBezTo>
                  <a:cubicBezTo>
                    <a:pt x="0" y="1874"/>
                    <a:pt x="53" y="1975"/>
                    <a:pt x="156" y="2054"/>
                  </a:cubicBezTo>
                  <a:cubicBezTo>
                    <a:pt x="166" y="2061"/>
                    <a:pt x="177" y="2069"/>
                    <a:pt x="189" y="2074"/>
                  </a:cubicBezTo>
                  <a:cubicBezTo>
                    <a:pt x="240" y="2105"/>
                    <a:pt x="297" y="2128"/>
                    <a:pt x="357" y="2138"/>
                  </a:cubicBezTo>
                  <a:cubicBezTo>
                    <a:pt x="443" y="2153"/>
                    <a:pt x="529" y="2155"/>
                    <a:pt x="603" y="2155"/>
                  </a:cubicBezTo>
                  <a:cubicBezTo>
                    <a:pt x="628" y="2155"/>
                    <a:pt x="651" y="2155"/>
                    <a:pt x="672" y="2155"/>
                  </a:cubicBezTo>
                  <a:cubicBezTo>
                    <a:pt x="840" y="2152"/>
                    <a:pt x="1008" y="2133"/>
                    <a:pt x="1173" y="2100"/>
                  </a:cubicBezTo>
                  <a:cubicBezTo>
                    <a:pt x="1538" y="2030"/>
                    <a:pt x="1893" y="1932"/>
                    <a:pt x="2248" y="1831"/>
                  </a:cubicBezTo>
                  <a:cubicBezTo>
                    <a:pt x="2509" y="1755"/>
                    <a:pt x="2766" y="1678"/>
                    <a:pt x="3015" y="1570"/>
                  </a:cubicBezTo>
                  <a:cubicBezTo>
                    <a:pt x="3104" y="1532"/>
                    <a:pt x="3143" y="1484"/>
                    <a:pt x="3135" y="1426"/>
                  </a:cubicBezTo>
                  <a:cubicBezTo>
                    <a:pt x="3130" y="1392"/>
                    <a:pt x="3106" y="1354"/>
                    <a:pt x="3065" y="1313"/>
                  </a:cubicBezTo>
                  <a:cubicBezTo>
                    <a:pt x="2981" y="1229"/>
                    <a:pt x="2912" y="1129"/>
                    <a:pt x="2864" y="1020"/>
                  </a:cubicBezTo>
                  <a:cubicBezTo>
                    <a:pt x="2756" y="797"/>
                    <a:pt x="2614" y="594"/>
                    <a:pt x="2440" y="418"/>
                  </a:cubicBezTo>
                  <a:cubicBezTo>
                    <a:pt x="2269" y="236"/>
                    <a:pt x="2048" y="113"/>
                    <a:pt x="1806" y="58"/>
                  </a:cubicBezTo>
                  <a:cubicBezTo>
                    <a:pt x="1634" y="18"/>
                    <a:pt x="1462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5642224" y="2645733"/>
              <a:ext cx="71710" cy="79239"/>
            </a:xfrm>
            <a:custGeom>
              <a:avLst/>
              <a:gdLst/>
              <a:ahLst/>
              <a:cxnLst/>
              <a:rect l="l" t="t" r="r" b="b"/>
              <a:pathLst>
                <a:path w="2381" h="2631" extrusionOk="0">
                  <a:moveTo>
                    <a:pt x="833" y="0"/>
                  </a:moveTo>
                  <a:cubicBezTo>
                    <a:pt x="573" y="0"/>
                    <a:pt x="383" y="133"/>
                    <a:pt x="258" y="373"/>
                  </a:cubicBezTo>
                  <a:cubicBezTo>
                    <a:pt x="1" y="868"/>
                    <a:pt x="61" y="1429"/>
                    <a:pt x="424" y="1852"/>
                  </a:cubicBezTo>
                  <a:cubicBezTo>
                    <a:pt x="582" y="2038"/>
                    <a:pt x="747" y="2216"/>
                    <a:pt x="908" y="2396"/>
                  </a:cubicBezTo>
                  <a:cubicBezTo>
                    <a:pt x="946" y="2441"/>
                    <a:pt x="990" y="2478"/>
                    <a:pt x="1036" y="2513"/>
                  </a:cubicBezTo>
                  <a:cubicBezTo>
                    <a:pt x="1145" y="2591"/>
                    <a:pt x="1273" y="2631"/>
                    <a:pt x="1402" y="2631"/>
                  </a:cubicBezTo>
                  <a:cubicBezTo>
                    <a:pt x="1528" y="2631"/>
                    <a:pt x="1654" y="2593"/>
                    <a:pt x="1762" y="2516"/>
                  </a:cubicBezTo>
                  <a:cubicBezTo>
                    <a:pt x="1957" y="2382"/>
                    <a:pt x="2107" y="2189"/>
                    <a:pt x="2184" y="1966"/>
                  </a:cubicBezTo>
                  <a:cubicBezTo>
                    <a:pt x="2304" y="1624"/>
                    <a:pt x="2347" y="1268"/>
                    <a:pt x="2377" y="911"/>
                  </a:cubicBezTo>
                  <a:cubicBezTo>
                    <a:pt x="2381" y="764"/>
                    <a:pt x="2331" y="618"/>
                    <a:pt x="2237" y="505"/>
                  </a:cubicBezTo>
                  <a:cubicBezTo>
                    <a:pt x="2149" y="390"/>
                    <a:pt x="2034" y="301"/>
                    <a:pt x="1902" y="244"/>
                  </a:cubicBezTo>
                  <a:cubicBezTo>
                    <a:pt x="1585" y="112"/>
                    <a:pt x="1249" y="31"/>
                    <a:pt x="908" y="4"/>
                  </a:cubicBezTo>
                  <a:cubicBezTo>
                    <a:pt x="882" y="2"/>
                    <a:pt x="857" y="0"/>
                    <a:pt x="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5512117" y="2644408"/>
              <a:ext cx="83245" cy="79781"/>
            </a:xfrm>
            <a:custGeom>
              <a:avLst/>
              <a:gdLst/>
              <a:ahLst/>
              <a:cxnLst/>
              <a:rect l="l" t="t" r="r" b="b"/>
              <a:pathLst>
                <a:path w="2764" h="2649" extrusionOk="0">
                  <a:moveTo>
                    <a:pt x="741" y="1"/>
                  </a:moveTo>
                  <a:cubicBezTo>
                    <a:pt x="726" y="1"/>
                    <a:pt x="711" y="1"/>
                    <a:pt x="695" y="2"/>
                  </a:cubicBezTo>
                  <a:cubicBezTo>
                    <a:pt x="296" y="12"/>
                    <a:pt x="1" y="321"/>
                    <a:pt x="30" y="718"/>
                  </a:cubicBezTo>
                  <a:cubicBezTo>
                    <a:pt x="61" y="1159"/>
                    <a:pt x="296" y="1466"/>
                    <a:pt x="702" y="1636"/>
                  </a:cubicBezTo>
                  <a:cubicBezTo>
                    <a:pt x="890" y="1717"/>
                    <a:pt x="1093" y="1758"/>
                    <a:pt x="1298" y="1758"/>
                  </a:cubicBezTo>
                  <a:cubicBezTo>
                    <a:pt x="1372" y="1758"/>
                    <a:pt x="1445" y="1753"/>
                    <a:pt x="1519" y="1742"/>
                  </a:cubicBezTo>
                  <a:cubicBezTo>
                    <a:pt x="1571" y="1736"/>
                    <a:pt x="1626" y="1733"/>
                    <a:pt x="1680" y="1733"/>
                  </a:cubicBezTo>
                  <a:cubicBezTo>
                    <a:pt x="1692" y="1733"/>
                    <a:pt x="1703" y="1733"/>
                    <a:pt x="1714" y="1734"/>
                  </a:cubicBezTo>
                  <a:cubicBezTo>
                    <a:pt x="1717" y="1734"/>
                    <a:pt x="1720" y="1733"/>
                    <a:pt x="1723" y="1733"/>
                  </a:cubicBezTo>
                  <a:cubicBezTo>
                    <a:pt x="1782" y="1733"/>
                    <a:pt x="1840" y="1749"/>
                    <a:pt x="1892" y="1776"/>
                  </a:cubicBezTo>
                  <a:cubicBezTo>
                    <a:pt x="1985" y="1818"/>
                    <a:pt x="2026" y="1927"/>
                    <a:pt x="1985" y="2020"/>
                  </a:cubicBezTo>
                  <a:cubicBezTo>
                    <a:pt x="1970" y="2063"/>
                    <a:pt x="1946" y="2104"/>
                    <a:pt x="1927" y="2145"/>
                  </a:cubicBezTo>
                  <a:cubicBezTo>
                    <a:pt x="1903" y="2193"/>
                    <a:pt x="1882" y="2245"/>
                    <a:pt x="1867" y="2296"/>
                  </a:cubicBezTo>
                  <a:cubicBezTo>
                    <a:pt x="1822" y="2476"/>
                    <a:pt x="1942" y="2641"/>
                    <a:pt x="2119" y="2648"/>
                  </a:cubicBezTo>
                  <a:cubicBezTo>
                    <a:pt x="2129" y="2648"/>
                    <a:pt x="2140" y="2648"/>
                    <a:pt x="2150" y="2648"/>
                  </a:cubicBezTo>
                  <a:cubicBezTo>
                    <a:pt x="2425" y="2648"/>
                    <a:pt x="2666" y="2454"/>
                    <a:pt x="2721" y="2179"/>
                  </a:cubicBezTo>
                  <a:cubicBezTo>
                    <a:pt x="2764" y="1977"/>
                    <a:pt x="2752" y="1773"/>
                    <a:pt x="2743" y="1569"/>
                  </a:cubicBezTo>
                  <a:cubicBezTo>
                    <a:pt x="2741" y="1442"/>
                    <a:pt x="2733" y="1315"/>
                    <a:pt x="2716" y="1188"/>
                  </a:cubicBezTo>
                  <a:cubicBezTo>
                    <a:pt x="2697" y="1031"/>
                    <a:pt x="2642" y="880"/>
                    <a:pt x="2553" y="748"/>
                  </a:cubicBezTo>
                  <a:cubicBezTo>
                    <a:pt x="2367" y="473"/>
                    <a:pt x="2095" y="271"/>
                    <a:pt x="1778" y="173"/>
                  </a:cubicBezTo>
                  <a:cubicBezTo>
                    <a:pt x="1592" y="118"/>
                    <a:pt x="1404" y="77"/>
                    <a:pt x="1213" y="50"/>
                  </a:cubicBezTo>
                  <a:cubicBezTo>
                    <a:pt x="1057" y="25"/>
                    <a:pt x="900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5575183" y="2770148"/>
              <a:ext cx="84389" cy="47977"/>
            </a:xfrm>
            <a:custGeom>
              <a:avLst/>
              <a:gdLst/>
              <a:ahLst/>
              <a:cxnLst/>
              <a:rect l="l" t="t" r="r" b="b"/>
              <a:pathLst>
                <a:path w="2802" h="1593" extrusionOk="0">
                  <a:moveTo>
                    <a:pt x="1455" y="1"/>
                  </a:moveTo>
                  <a:cubicBezTo>
                    <a:pt x="1094" y="1"/>
                    <a:pt x="748" y="102"/>
                    <a:pt x="411" y="239"/>
                  </a:cubicBezTo>
                  <a:cubicBezTo>
                    <a:pt x="311" y="278"/>
                    <a:pt x="279" y="323"/>
                    <a:pt x="303" y="395"/>
                  </a:cubicBezTo>
                  <a:cubicBezTo>
                    <a:pt x="311" y="422"/>
                    <a:pt x="323" y="448"/>
                    <a:pt x="340" y="472"/>
                  </a:cubicBezTo>
                  <a:cubicBezTo>
                    <a:pt x="368" y="518"/>
                    <a:pt x="368" y="542"/>
                    <a:pt x="323" y="577"/>
                  </a:cubicBezTo>
                  <a:cubicBezTo>
                    <a:pt x="231" y="645"/>
                    <a:pt x="152" y="733"/>
                    <a:pt x="88" y="831"/>
                  </a:cubicBezTo>
                  <a:cubicBezTo>
                    <a:pt x="52" y="880"/>
                    <a:pt x="30" y="939"/>
                    <a:pt x="18" y="1000"/>
                  </a:cubicBezTo>
                  <a:cubicBezTo>
                    <a:pt x="1" y="1122"/>
                    <a:pt x="78" y="1244"/>
                    <a:pt x="203" y="1244"/>
                  </a:cubicBezTo>
                  <a:cubicBezTo>
                    <a:pt x="227" y="1244"/>
                    <a:pt x="254" y="1239"/>
                    <a:pt x="282" y="1228"/>
                  </a:cubicBezTo>
                  <a:cubicBezTo>
                    <a:pt x="344" y="1206"/>
                    <a:pt x="402" y="1175"/>
                    <a:pt x="455" y="1137"/>
                  </a:cubicBezTo>
                  <a:cubicBezTo>
                    <a:pt x="541" y="1077"/>
                    <a:pt x="616" y="1005"/>
                    <a:pt x="682" y="923"/>
                  </a:cubicBezTo>
                  <a:cubicBezTo>
                    <a:pt x="705" y="892"/>
                    <a:pt x="727" y="875"/>
                    <a:pt x="755" y="875"/>
                  </a:cubicBezTo>
                  <a:cubicBezTo>
                    <a:pt x="772" y="875"/>
                    <a:pt x="792" y="882"/>
                    <a:pt x="815" y="896"/>
                  </a:cubicBezTo>
                  <a:cubicBezTo>
                    <a:pt x="882" y="933"/>
                    <a:pt x="953" y="964"/>
                    <a:pt x="1026" y="985"/>
                  </a:cubicBezTo>
                  <a:cubicBezTo>
                    <a:pt x="1064" y="997"/>
                    <a:pt x="1102" y="1007"/>
                    <a:pt x="1139" y="1014"/>
                  </a:cubicBezTo>
                  <a:cubicBezTo>
                    <a:pt x="1215" y="1028"/>
                    <a:pt x="1215" y="1031"/>
                    <a:pt x="1205" y="1113"/>
                  </a:cubicBezTo>
                  <a:cubicBezTo>
                    <a:pt x="1193" y="1185"/>
                    <a:pt x="1191" y="1259"/>
                    <a:pt x="1196" y="1333"/>
                  </a:cubicBezTo>
                  <a:cubicBezTo>
                    <a:pt x="1201" y="1391"/>
                    <a:pt x="1220" y="1446"/>
                    <a:pt x="1253" y="1494"/>
                  </a:cubicBezTo>
                  <a:cubicBezTo>
                    <a:pt x="1299" y="1559"/>
                    <a:pt x="1362" y="1593"/>
                    <a:pt x="1427" y="1593"/>
                  </a:cubicBezTo>
                  <a:cubicBezTo>
                    <a:pt x="1477" y="1593"/>
                    <a:pt x="1528" y="1573"/>
                    <a:pt x="1575" y="1532"/>
                  </a:cubicBezTo>
                  <a:cubicBezTo>
                    <a:pt x="1642" y="1468"/>
                    <a:pt x="1690" y="1384"/>
                    <a:pt x="1707" y="1292"/>
                  </a:cubicBezTo>
                  <a:cubicBezTo>
                    <a:pt x="1723" y="1228"/>
                    <a:pt x="1731" y="1163"/>
                    <a:pt x="1736" y="1098"/>
                  </a:cubicBezTo>
                  <a:cubicBezTo>
                    <a:pt x="1740" y="1043"/>
                    <a:pt x="1762" y="1017"/>
                    <a:pt x="1819" y="1009"/>
                  </a:cubicBezTo>
                  <a:cubicBezTo>
                    <a:pt x="1909" y="993"/>
                    <a:pt x="1999" y="968"/>
                    <a:pt x="2084" y="933"/>
                  </a:cubicBezTo>
                  <a:cubicBezTo>
                    <a:pt x="2123" y="920"/>
                    <a:pt x="2146" y="911"/>
                    <a:pt x="2163" y="911"/>
                  </a:cubicBezTo>
                  <a:cubicBezTo>
                    <a:pt x="2191" y="911"/>
                    <a:pt x="2201" y="934"/>
                    <a:pt x="2230" y="995"/>
                  </a:cubicBezTo>
                  <a:cubicBezTo>
                    <a:pt x="2283" y="1110"/>
                    <a:pt x="2352" y="1213"/>
                    <a:pt x="2460" y="1278"/>
                  </a:cubicBezTo>
                  <a:cubicBezTo>
                    <a:pt x="2479" y="1290"/>
                    <a:pt x="2499" y="1300"/>
                    <a:pt x="2520" y="1307"/>
                  </a:cubicBezTo>
                  <a:cubicBezTo>
                    <a:pt x="2546" y="1316"/>
                    <a:pt x="2571" y="1320"/>
                    <a:pt x="2595" y="1320"/>
                  </a:cubicBezTo>
                  <a:cubicBezTo>
                    <a:pt x="2704" y="1320"/>
                    <a:pt x="2791" y="1236"/>
                    <a:pt x="2799" y="1101"/>
                  </a:cubicBezTo>
                  <a:cubicBezTo>
                    <a:pt x="2801" y="1052"/>
                    <a:pt x="2796" y="1000"/>
                    <a:pt x="2786" y="952"/>
                  </a:cubicBezTo>
                  <a:cubicBezTo>
                    <a:pt x="2769" y="880"/>
                    <a:pt x="2748" y="808"/>
                    <a:pt x="2721" y="740"/>
                  </a:cubicBezTo>
                  <a:cubicBezTo>
                    <a:pt x="2714" y="722"/>
                    <a:pt x="2709" y="704"/>
                    <a:pt x="2702" y="686"/>
                  </a:cubicBezTo>
                  <a:cubicBezTo>
                    <a:pt x="2643" y="541"/>
                    <a:pt x="2558" y="409"/>
                    <a:pt x="2448" y="295"/>
                  </a:cubicBezTo>
                  <a:cubicBezTo>
                    <a:pt x="2422" y="270"/>
                    <a:pt x="2395" y="244"/>
                    <a:pt x="2366" y="222"/>
                  </a:cubicBezTo>
                  <a:cubicBezTo>
                    <a:pt x="2168" y="66"/>
                    <a:pt x="1956" y="49"/>
                    <a:pt x="1695" y="16"/>
                  </a:cubicBezTo>
                  <a:cubicBezTo>
                    <a:pt x="1614" y="5"/>
                    <a:pt x="1534" y="1"/>
                    <a:pt x="1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5607258" y="2686723"/>
              <a:ext cx="59633" cy="105200"/>
            </a:xfrm>
            <a:custGeom>
              <a:avLst/>
              <a:gdLst/>
              <a:ahLst/>
              <a:cxnLst/>
              <a:rect l="l" t="t" r="r" b="b"/>
              <a:pathLst>
                <a:path w="1980" h="3493" extrusionOk="0">
                  <a:moveTo>
                    <a:pt x="105" y="0"/>
                  </a:moveTo>
                  <a:cubicBezTo>
                    <a:pt x="94" y="0"/>
                    <a:pt x="82" y="2"/>
                    <a:pt x="71" y="6"/>
                  </a:cubicBezTo>
                  <a:cubicBezTo>
                    <a:pt x="21" y="23"/>
                    <a:pt x="1" y="63"/>
                    <a:pt x="2" y="113"/>
                  </a:cubicBezTo>
                  <a:cubicBezTo>
                    <a:pt x="4" y="133"/>
                    <a:pt x="6" y="152"/>
                    <a:pt x="13" y="171"/>
                  </a:cubicBezTo>
                  <a:cubicBezTo>
                    <a:pt x="126" y="612"/>
                    <a:pt x="258" y="1047"/>
                    <a:pt x="445" y="1464"/>
                  </a:cubicBezTo>
                  <a:cubicBezTo>
                    <a:pt x="597" y="1800"/>
                    <a:pt x="784" y="2122"/>
                    <a:pt x="1002" y="2422"/>
                  </a:cubicBezTo>
                  <a:cubicBezTo>
                    <a:pt x="1158" y="2644"/>
                    <a:pt x="1323" y="2858"/>
                    <a:pt x="1494" y="3069"/>
                  </a:cubicBezTo>
                  <a:cubicBezTo>
                    <a:pt x="1568" y="3160"/>
                    <a:pt x="1644" y="3251"/>
                    <a:pt x="1721" y="3338"/>
                  </a:cubicBezTo>
                  <a:lnTo>
                    <a:pt x="1733" y="3354"/>
                  </a:lnTo>
                  <a:cubicBezTo>
                    <a:pt x="1750" y="3372"/>
                    <a:pt x="1765" y="3393"/>
                    <a:pt x="1782" y="3412"/>
                  </a:cubicBezTo>
                  <a:cubicBezTo>
                    <a:pt x="1803" y="3438"/>
                    <a:pt x="1829" y="3462"/>
                    <a:pt x="1858" y="3479"/>
                  </a:cubicBezTo>
                  <a:cubicBezTo>
                    <a:pt x="1872" y="3486"/>
                    <a:pt x="1885" y="3491"/>
                    <a:pt x="1901" y="3492"/>
                  </a:cubicBezTo>
                  <a:cubicBezTo>
                    <a:pt x="1903" y="3493"/>
                    <a:pt x="1906" y="3493"/>
                    <a:pt x="1908" y="3493"/>
                  </a:cubicBezTo>
                  <a:cubicBezTo>
                    <a:pt x="1979" y="3493"/>
                    <a:pt x="1975" y="3372"/>
                    <a:pt x="1937" y="3312"/>
                  </a:cubicBezTo>
                  <a:cubicBezTo>
                    <a:pt x="1901" y="3254"/>
                    <a:pt x="1861" y="3196"/>
                    <a:pt x="1818" y="3141"/>
                  </a:cubicBezTo>
                  <a:cubicBezTo>
                    <a:pt x="1664" y="2944"/>
                    <a:pt x="1506" y="2748"/>
                    <a:pt x="1354" y="2549"/>
                  </a:cubicBezTo>
                  <a:cubicBezTo>
                    <a:pt x="1018" y="2110"/>
                    <a:pt x="721" y="1646"/>
                    <a:pt x="527" y="1123"/>
                  </a:cubicBezTo>
                  <a:cubicBezTo>
                    <a:pt x="416" y="824"/>
                    <a:pt x="318" y="519"/>
                    <a:pt x="236" y="209"/>
                  </a:cubicBezTo>
                  <a:cubicBezTo>
                    <a:pt x="225" y="161"/>
                    <a:pt x="212" y="113"/>
                    <a:pt x="193" y="65"/>
                  </a:cubicBezTo>
                  <a:cubicBezTo>
                    <a:pt x="174" y="22"/>
                    <a:pt x="142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5685925" y="2892546"/>
              <a:ext cx="35237" cy="30238"/>
            </a:xfrm>
            <a:custGeom>
              <a:avLst/>
              <a:gdLst/>
              <a:ahLst/>
              <a:cxnLst/>
              <a:rect l="l" t="t" r="r" b="b"/>
              <a:pathLst>
                <a:path w="1170" h="1004" extrusionOk="0">
                  <a:moveTo>
                    <a:pt x="971" y="1"/>
                  </a:moveTo>
                  <a:cubicBezTo>
                    <a:pt x="938" y="1"/>
                    <a:pt x="901" y="3"/>
                    <a:pt x="858" y="4"/>
                  </a:cubicBezTo>
                  <a:cubicBezTo>
                    <a:pt x="855" y="4"/>
                    <a:pt x="853" y="4"/>
                    <a:pt x="851" y="4"/>
                  </a:cubicBezTo>
                  <a:cubicBezTo>
                    <a:pt x="786" y="4"/>
                    <a:pt x="702" y="25"/>
                    <a:pt x="618" y="37"/>
                  </a:cubicBezTo>
                  <a:cubicBezTo>
                    <a:pt x="450" y="61"/>
                    <a:pt x="282" y="83"/>
                    <a:pt x="115" y="110"/>
                  </a:cubicBezTo>
                  <a:cubicBezTo>
                    <a:pt x="91" y="114"/>
                    <a:pt x="67" y="121"/>
                    <a:pt x="47" y="131"/>
                  </a:cubicBezTo>
                  <a:cubicBezTo>
                    <a:pt x="19" y="148"/>
                    <a:pt x="11" y="176"/>
                    <a:pt x="4" y="232"/>
                  </a:cubicBezTo>
                  <a:cubicBezTo>
                    <a:pt x="0" y="258"/>
                    <a:pt x="2" y="285"/>
                    <a:pt x="7" y="311"/>
                  </a:cubicBezTo>
                  <a:cubicBezTo>
                    <a:pt x="40" y="462"/>
                    <a:pt x="67" y="615"/>
                    <a:pt x="102" y="764"/>
                  </a:cubicBezTo>
                  <a:cubicBezTo>
                    <a:pt x="144" y="942"/>
                    <a:pt x="185" y="1004"/>
                    <a:pt x="314" y="1004"/>
                  </a:cubicBezTo>
                  <a:cubicBezTo>
                    <a:pt x="347" y="1004"/>
                    <a:pt x="387" y="999"/>
                    <a:pt x="434" y="992"/>
                  </a:cubicBezTo>
                  <a:cubicBezTo>
                    <a:pt x="609" y="964"/>
                    <a:pt x="781" y="922"/>
                    <a:pt x="954" y="884"/>
                  </a:cubicBezTo>
                  <a:cubicBezTo>
                    <a:pt x="1086" y="855"/>
                    <a:pt x="1139" y="808"/>
                    <a:pt x="1151" y="678"/>
                  </a:cubicBezTo>
                  <a:cubicBezTo>
                    <a:pt x="1167" y="501"/>
                    <a:pt x="1168" y="323"/>
                    <a:pt x="1170" y="146"/>
                  </a:cubicBezTo>
                  <a:cubicBezTo>
                    <a:pt x="1170" y="86"/>
                    <a:pt x="1148" y="50"/>
                    <a:pt x="1105" y="28"/>
                  </a:cubicBezTo>
                  <a:cubicBezTo>
                    <a:pt x="1089" y="20"/>
                    <a:pt x="1072" y="13"/>
                    <a:pt x="1055" y="9"/>
                  </a:cubicBezTo>
                  <a:cubicBezTo>
                    <a:pt x="1028" y="3"/>
                    <a:pt x="1001" y="1"/>
                    <a:pt x="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5587802" y="2890558"/>
              <a:ext cx="35719" cy="29094"/>
            </a:xfrm>
            <a:custGeom>
              <a:avLst/>
              <a:gdLst/>
              <a:ahLst/>
              <a:cxnLst/>
              <a:rect l="l" t="t" r="r" b="b"/>
              <a:pathLst>
                <a:path w="1186" h="966" extrusionOk="0">
                  <a:moveTo>
                    <a:pt x="218" y="1"/>
                  </a:moveTo>
                  <a:cubicBezTo>
                    <a:pt x="202" y="1"/>
                    <a:pt x="186" y="2"/>
                    <a:pt x="170" y="5"/>
                  </a:cubicBezTo>
                  <a:cubicBezTo>
                    <a:pt x="113" y="15"/>
                    <a:pt x="89" y="55"/>
                    <a:pt x="77" y="142"/>
                  </a:cubicBezTo>
                  <a:cubicBezTo>
                    <a:pt x="52" y="317"/>
                    <a:pt x="23" y="492"/>
                    <a:pt x="9" y="699"/>
                  </a:cubicBezTo>
                  <a:cubicBezTo>
                    <a:pt x="0" y="778"/>
                    <a:pt x="52" y="845"/>
                    <a:pt x="149" y="885"/>
                  </a:cubicBezTo>
                  <a:cubicBezTo>
                    <a:pt x="324" y="958"/>
                    <a:pt x="508" y="965"/>
                    <a:pt x="695" y="965"/>
                  </a:cubicBezTo>
                  <a:cubicBezTo>
                    <a:pt x="842" y="965"/>
                    <a:pt x="933" y="902"/>
                    <a:pt x="995" y="773"/>
                  </a:cubicBezTo>
                  <a:cubicBezTo>
                    <a:pt x="1055" y="636"/>
                    <a:pt x="1110" y="495"/>
                    <a:pt x="1156" y="353"/>
                  </a:cubicBezTo>
                  <a:cubicBezTo>
                    <a:pt x="1163" y="334"/>
                    <a:pt x="1168" y="317"/>
                    <a:pt x="1170" y="298"/>
                  </a:cubicBezTo>
                  <a:cubicBezTo>
                    <a:pt x="1185" y="212"/>
                    <a:pt x="1147" y="164"/>
                    <a:pt x="1043" y="137"/>
                  </a:cubicBezTo>
                  <a:cubicBezTo>
                    <a:pt x="931" y="108"/>
                    <a:pt x="818" y="84"/>
                    <a:pt x="703" y="65"/>
                  </a:cubicBezTo>
                  <a:cubicBezTo>
                    <a:pt x="556" y="39"/>
                    <a:pt x="407" y="19"/>
                    <a:pt x="257" y="3"/>
                  </a:cubicBezTo>
                  <a:cubicBezTo>
                    <a:pt x="244" y="2"/>
                    <a:pt x="23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5391135" y="2907093"/>
              <a:ext cx="33792" cy="26774"/>
            </a:xfrm>
            <a:custGeom>
              <a:avLst/>
              <a:gdLst/>
              <a:ahLst/>
              <a:cxnLst/>
              <a:rect l="l" t="t" r="r" b="b"/>
              <a:pathLst>
                <a:path w="1122" h="889" extrusionOk="0">
                  <a:moveTo>
                    <a:pt x="181" y="1"/>
                  </a:moveTo>
                  <a:cubicBezTo>
                    <a:pt x="166" y="1"/>
                    <a:pt x="152" y="2"/>
                    <a:pt x="137" y="5"/>
                  </a:cubicBezTo>
                  <a:cubicBezTo>
                    <a:pt x="105" y="13"/>
                    <a:pt x="91" y="37"/>
                    <a:pt x="76" y="97"/>
                  </a:cubicBezTo>
                  <a:cubicBezTo>
                    <a:pt x="34" y="257"/>
                    <a:pt x="10" y="421"/>
                    <a:pt x="4" y="588"/>
                  </a:cubicBezTo>
                  <a:cubicBezTo>
                    <a:pt x="0" y="744"/>
                    <a:pt x="43" y="795"/>
                    <a:pt x="192" y="831"/>
                  </a:cubicBezTo>
                  <a:cubicBezTo>
                    <a:pt x="353" y="872"/>
                    <a:pt x="520" y="878"/>
                    <a:pt x="684" y="888"/>
                  </a:cubicBezTo>
                  <a:cubicBezTo>
                    <a:pt x="696" y="889"/>
                    <a:pt x="707" y="889"/>
                    <a:pt x="718" y="889"/>
                  </a:cubicBezTo>
                  <a:cubicBezTo>
                    <a:pt x="816" y="889"/>
                    <a:pt x="901" y="860"/>
                    <a:pt x="954" y="766"/>
                  </a:cubicBezTo>
                  <a:cubicBezTo>
                    <a:pt x="1032" y="624"/>
                    <a:pt x="1086" y="469"/>
                    <a:pt x="1110" y="308"/>
                  </a:cubicBezTo>
                  <a:cubicBezTo>
                    <a:pt x="1122" y="223"/>
                    <a:pt x="1099" y="173"/>
                    <a:pt x="1039" y="135"/>
                  </a:cubicBezTo>
                  <a:cubicBezTo>
                    <a:pt x="1024" y="125"/>
                    <a:pt x="1007" y="116"/>
                    <a:pt x="991" y="109"/>
                  </a:cubicBezTo>
                  <a:cubicBezTo>
                    <a:pt x="940" y="89"/>
                    <a:pt x="888" y="75"/>
                    <a:pt x="835" y="68"/>
                  </a:cubicBezTo>
                  <a:cubicBezTo>
                    <a:pt x="631" y="42"/>
                    <a:pt x="429" y="20"/>
                    <a:pt x="225" y="5"/>
                  </a:cubicBezTo>
                  <a:cubicBezTo>
                    <a:pt x="210" y="2"/>
                    <a:pt x="196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5319184" y="2839810"/>
              <a:ext cx="37316" cy="32858"/>
            </a:xfrm>
            <a:custGeom>
              <a:avLst/>
              <a:gdLst/>
              <a:ahLst/>
              <a:cxnLst/>
              <a:rect l="l" t="t" r="r" b="b"/>
              <a:pathLst>
                <a:path w="1239" h="1091" extrusionOk="0">
                  <a:moveTo>
                    <a:pt x="924" y="0"/>
                  </a:moveTo>
                  <a:cubicBezTo>
                    <a:pt x="919" y="0"/>
                    <a:pt x="915" y="0"/>
                    <a:pt x="911" y="1"/>
                  </a:cubicBezTo>
                  <a:cubicBezTo>
                    <a:pt x="854" y="4"/>
                    <a:pt x="811" y="28"/>
                    <a:pt x="767" y="52"/>
                  </a:cubicBezTo>
                  <a:cubicBezTo>
                    <a:pt x="515" y="181"/>
                    <a:pt x="309" y="378"/>
                    <a:pt x="69" y="524"/>
                  </a:cubicBezTo>
                  <a:cubicBezTo>
                    <a:pt x="57" y="531"/>
                    <a:pt x="47" y="539"/>
                    <a:pt x="38" y="548"/>
                  </a:cubicBezTo>
                  <a:cubicBezTo>
                    <a:pt x="4" y="586"/>
                    <a:pt x="0" y="635"/>
                    <a:pt x="31" y="685"/>
                  </a:cubicBezTo>
                  <a:cubicBezTo>
                    <a:pt x="112" y="812"/>
                    <a:pt x="194" y="937"/>
                    <a:pt x="311" y="1037"/>
                  </a:cubicBezTo>
                  <a:cubicBezTo>
                    <a:pt x="348" y="1072"/>
                    <a:pt x="398" y="1091"/>
                    <a:pt x="449" y="1091"/>
                  </a:cubicBezTo>
                  <a:cubicBezTo>
                    <a:pt x="479" y="1091"/>
                    <a:pt x="509" y="1084"/>
                    <a:pt x="537" y="1071"/>
                  </a:cubicBezTo>
                  <a:cubicBezTo>
                    <a:pt x="571" y="1055"/>
                    <a:pt x="606" y="1038"/>
                    <a:pt x="640" y="1019"/>
                  </a:cubicBezTo>
                  <a:cubicBezTo>
                    <a:pt x="820" y="913"/>
                    <a:pt x="976" y="778"/>
                    <a:pt x="1146" y="654"/>
                  </a:cubicBezTo>
                  <a:cubicBezTo>
                    <a:pt x="1220" y="601"/>
                    <a:pt x="1238" y="524"/>
                    <a:pt x="1209" y="438"/>
                  </a:cubicBezTo>
                  <a:cubicBezTo>
                    <a:pt x="1166" y="311"/>
                    <a:pt x="1110" y="188"/>
                    <a:pt x="1040" y="73"/>
                  </a:cubicBezTo>
                  <a:cubicBezTo>
                    <a:pt x="1029" y="52"/>
                    <a:pt x="1014" y="37"/>
                    <a:pt x="995" y="23"/>
                  </a:cubicBezTo>
                  <a:cubicBezTo>
                    <a:pt x="974" y="8"/>
                    <a:pt x="949" y="0"/>
                    <a:pt x="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5352373" y="2445994"/>
              <a:ext cx="38430" cy="71680"/>
            </a:xfrm>
            <a:custGeom>
              <a:avLst/>
              <a:gdLst/>
              <a:ahLst/>
              <a:cxnLst/>
              <a:rect l="l" t="t" r="r" b="b"/>
              <a:pathLst>
                <a:path w="1276" h="2380" extrusionOk="0">
                  <a:moveTo>
                    <a:pt x="923" y="1"/>
                  </a:moveTo>
                  <a:cubicBezTo>
                    <a:pt x="879" y="1"/>
                    <a:pt x="842" y="35"/>
                    <a:pt x="824" y="101"/>
                  </a:cubicBezTo>
                  <a:cubicBezTo>
                    <a:pt x="816" y="135"/>
                    <a:pt x="810" y="169"/>
                    <a:pt x="809" y="204"/>
                  </a:cubicBezTo>
                  <a:cubicBezTo>
                    <a:pt x="754" y="720"/>
                    <a:pt x="586" y="1195"/>
                    <a:pt x="287" y="1622"/>
                  </a:cubicBezTo>
                  <a:cubicBezTo>
                    <a:pt x="207" y="1738"/>
                    <a:pt x="118" y="1848"/>
                    <a:pt x="1" y="1932"/>
                  </a:cubicBezTo>
                  <a:cubicBezTo>
                    <a:pt x="10" y="1944"/>
                    <a:pt x="18" y="1956"/>
                    <a:pt x="27" y="1968"/>
                  </a:cubicBezTo>
                  <a:cubicBezTo>
                    <a:pt x="131" y="2026"/>
                    <a:pt x="238" y="2085"/>
                    <a:pt x="344" y="2143"/>
                  </a:cubicBezTo>
                  <a:cubicBezTo>
                    <a:pt x="469" y="2208"/>
                    <a:pt x="587" y="2289"/>
                    <a:pt x="695" y="2380"/>
                  </a:cubicBezTo>
                  <a:cubicBezTo>
                    <a:pt x="699" y="2375"/>
                    <a:pt x="702" y="2371"/>
                    <a:pt x="704" y="2368"/>
                  </a:cubicBezTo>
                  <a:cubicBezTo>
                    <a:pt x="840" y="2184"/>
                    <a:pt x="956" y="1987"/>
                    <a:pt x="1052" y="1781"/>
                  </a:cubicBezTo>
                  <a:cubicBezTo>
                    <a:pt x="1193" y="1476"/>
                    <a:pt x="1275" y="1157"/>
                    <a:pt x="1270" y="817"/>
                  </a:cubicBezTo>
                  <a:cubicBezTo>
                    <a:pt x="1267" y="595"/>
                    <a:pt x="1210" y="373"/>
                    <a:pt x="1107" y="173"/>
                  </a:cubicBezTo>
                  <a:cubicBezTo>
                    <a:pt x="1086" y="128"/>
                    <a:pt x="1057" y="87"/>
                    <a:pt x="1021" y="51"/>
                  </a:cubicBezTo>
                  <a:cubicBezTo>
                    <a:pt x="988" y="17"/>
                    <a:pt x="954" y="1"/>
                    <a:pt x="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5248528" y="2447409"/>
              <a:ext cx="32346" cy="71921"/>
            </a:xfrm>
            <a:custGeom>
              <a:avLst/>
              <a:gdLst/>
              <a:ahLst/>
              <a:cxnLst/>
              <a:rect l="l" t="t" r="r" b="b"/>
              <a:pathLst>
                <a:path w="1074" h="2388" extrusionOk="0">
                  <a:moveTo>
                    <a:pt x="301" y="1"/>
                  </a:moveTo>
                  <a:cubicBezTo>
                    <a:pt x="244" y="1"/>
                    <a:pt x="234" y="66"/>
                    <a:pt x="215" y="107"/>
                  </a:cubicBezTo>
                  <a:cubicBezTo>
                    <a:pt x="62" y="419"/>
                    <a:pt x="0" y="750"/>
                    <a:pt x="7" y="1093"/>
                  </a:cubicBezTo>
                  <a:cubicBezTo>
                    <a:pt x="11" y="1139"/>
                    <a:pt x="14" y="1185"/>
                    <a:pt x="19" y="1232"/>
                  </a:cubicBezTo>
                  <a:cubicBezTo>
                    <a:pt x="57" y="1681"/>
                    <a:pt x="249" y="2060"/>
                    <a:pt x="549" y="2388"/>
                  </a:cubicBezTo>
                  <a:lnTo>
                    <a:pt x="568" y="2370"/>
                  </a:lnTo>
                  <a:cubicBezTo>
                    <a:pt x="733" y="2226"/>
                    <a:pt x="897" y="2081"/>
                    <a:pt x="1074" y="1949"/>
                  </a:cubicBezTo>
                  <a:cubicBezTo>
                    <a:pt x="1067" y="1940"/>
                    <a:pt x="1060" y="1930"/>
                    <a:pt x="1052" y="1921"/>
                  </a:cubicBezTo>
                  <a:cubicBezTo>
                    <a:pt x="956" y="1822"/>
                    <a:pt x="870" y="1712"/>
                    <a:pt x="793" y="1595"/>
                  </a:cubicBezTo>
                  <a:cubicBezTo>
                    <a:pt x="518" y="1158"/>
                    <a:pt x="371" y="654"/>
                    <a:pt x="367" y="138"/>
                  </a:cubicBezTo>
                  <a:cubicBezTo>
                    <a:pt x="367" y="88"/>
                    <a:pt x="393" y="18"/>
                    <a:pt x="318" y="2"/>
                  </a:cubicBezTo>
                  <a:cubicBezTo>
                    <a:pt x="312" y="1"/>
                    <a:pt x="306" y="1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5201786" y="2498760"/>
              <a:ext cx="106977" cy="135228"/>
            </a:xfrm>
            <a:custGeom>
              <a:avLst/>
              <a:gdLst/>
              <a:ahLst/>
              <a:cxnLst/>
              <a:rect l="l" t="t" r="r" b="b"/>
              <a:pathLst>
                <a:path w="3552" h="4490" extrusionOk="0">
                  <a:moveTo>
                    <a:pt x="2924" y="2033"/>
                  </a:moveTo>
                  <a:cubicBezTo>
                    <a:pt x="2937" y="2033"/>
                    <a:pt x="2950" y="2038"/>
                    <a:pt x="2964" y="2048"/>
                  </a:cubicBezTo>
                  <a:cubicBezTo>
                    <a:pt x="3008" y="2078"/>
                    <a:pt x="3010" y="2130"/>
                    <a:pt x="2964" y="2202"/>
                  </a:cubicBezTo>
                  <a:cubicBezTo>
                    <a:pt x="2899" y="2300"/>
                    <a:pt x="2811" y="2356"/>
                    <a:pt x="2708" y="2363"/>
                  </a:cubicBezTo>
                  <a:cubicBezTo>
                    <a:pt x="2703" y="2363"/>
                    <a:pt x="2697" y="2364"/>
                    <a:pt x="2692" y="2364"/>
                  </a:cubicBezTo>
                  <a:cubicBezTo>
                    <a:pt x="2578" y="2364"/>
                    <a:pt x="2473" y="2295"/>
                    <a:pt x="2429" y="2188"/>
                  </a:cubicBezTo>
                  <a:cubicBezTo>
                    <a:pt x="2412" y="2142"/>
                    <a:pt x="2410" y="2102"/>
                    <a:pt x="2454" y="2073"/>
                  </a:cubicBezTo>
                  <a:cubicBezTo>
                    <a:pt x="2466" y="2065"/>
                    <a:pt x="2478" y="2061"/>
                    <a:pt x="2490" y="2061"/>
                  </a:cubicBezTo>
                  <a:cubicBezTo>
                    <a:pt x="2514" y="2061"/>
                    <a:pt x="2538" y="2078"/>
                    <a:pt x="2562" y="2111"/>
                  </a:cubicBezTo>
                  <a:cubicBezTo>
                    <a:pt x="2609" y="2173"/>
                    <a:pt x="2652" y="2205"/>
                    <a:pt x="2694" y="2205"/>
                  </a:cubicBezTo>
                  <a:cubicBezTo>
                    <a:pt x="2737" y="2205"/>
                    <a:pt x="2779" y="2173"/>
                    <a:pt x="2825" y="2109"/>
                  </a:cubicBezTo>
                  <a:cubicBezTo>
                    <a:pt x="2863" y="2058"/>
                    <a:pt x="2894" y="2033"/>
                    <a:pt x="2924" y="2033"/>
                  </a:cubicBezTo>
                  <a:close/>
                  <a:moveTo>
                    <a:pt x="3015" y="0"/>
                  </a:moveTo>
                  <a:cubicBezTo>
                    <a:pt x="2914" y="46"/>
                    <a:pt x="2818" y="103"/>
                    <a:pt x="2727" y="168"/>
                  </a:cubicBezTo>
                  <a:cubicBezTo>
                    <a:pt x="2693" y="192"/>
                    <a:pt x="2660" y="218"/>
                    <a:pt x="2626" y="244"/>
                  </a:cubicBezTo>
                  <a:cubicBezTo>
                    <a:pt x="2451" y="377"/>
                    <a:pt x="2285" y="523"/>
                    <a:pt x="2118" y="667"/>
                  </a:cubicBezTo>
                  <a:lnTo>
                    <a:pt x="2101" y="684"/>
                  </a:lnTo>
                  <a:cubicBezTo>
                    <a:pt x="2072" y="710"/>
                    <a:pt x="2059" y="723"/>
                    <a:pt x="2041" y="723"/>
                  </a:cubicBezTo>
                  <a:cubicBezTo>
                    <a:pt x="2025" y="723"/>
                    <a:pt x="2004" y="713"/>
                    <a:pt x="1962" y="693"/>
                  </a:cubicBezTo>
                  <a:cubicBezTo>
                    <a:pt x="1748" y="585"/>
                    <a:pt x="1525" y="501"/>
                    <a:pt x="1285" y="465"/>
                  </a:cubicBezTo>
                  <a:cubicBezTo>
                    <a:pt x="1147" y="444"/>
                    <a:pt x="1009" y="437"/>
                    <a:pt x="871" y="437"/>
                  </a:cubicBezTo>
                  <a:cubicBezTo>
                    <a:pt x="620" y="437"/>
                    <a:pt x="370" y="461"/>
                    <a:pt x="119" y="477"/>
                  </a:cubicBezTo>
                  <a:cubicBezTo>
                    <a:pt x="23" y="484"/>
                    <a:pt x="0" y="549"/>
                    <a:pt x="62" y="633"/>
                  </a:cubicBezTo>
                  <a:cubicBezTo>
                    <a:pt x="205" y="821"/>
                    <a:pt x="357" y="1000"/>
                    <a:pt x="544" y="1146"/>
                  </a:cubicBezTo>
                  <a:cubicBezTo>
                    <a:pt x="755" y="1312"/>
                    <a:pt x="1004" y="1422"/>
                    <a:pt x="1268" y="1466"/>
                  </a:cubicBezTo>
                  <a:cubicBezTo>
                    <a:pt x="1403" y="1492"/>
                    <a:pt x="1542" y="1504"/>
                    <a:pt x="1681" y="1504"/>
                  </a:cubicBezTo>
                  <a:cubicBezTo>
                    <a:pt x="1684" y="1504"/>
                    <a:pt x="1687" y="1504"/>
                    <a:pt x="1689" y="1504"/>
                  </a:cubicBezTo>
                  <a:cubicBezTo>
                    <a:pt x="1743" y="1504"/>
                    <a:pt x="1767" y="1521"/>
                    <a:pt x="1779" y="1585"/>
                  </a:cubicBezTo>
                  <a:cubicBezTo>
                    <a:pt x="1866" y="2039"/>
                    <a:pt x="1990" y="2485"/>
                    <a:pt x="2151" y="2919"/>
                  </a:cubicBezTo>
                  <a:cubicBezTo>
                    <a:pt x="2304" y="3339"/>
                    <a:pt x="2477" y="3752"/>
                    <a:pt x="2609" y="4179"/>
                  </a:cubicBezTo>
                  <a:cubicBezTo>
                    <a:pt x="2641" y="4285"/>
                    <a:pt x="2682" y="4390"/>
                    <a:pt x="2729" y="4489"/>
                  </a:cubicBezTo>
                  <a:cubicBezTo>
                    <a:pt x="2717" y="4179"/>
                    <a:pt x="2909" y="3896"/>
                    <a:pt x="3204" y="3792"/>
                  </a:cubicBezTo>
                  <a:cubicBezTo>
                    <a:pt x="3317" y="3756"/>
                    <a:pt x="3434" y="3730"/>
                    <a:pt x="3552" y="3718"/>
                  </a:cubicBezTo>
                  <a:cubicBezTo>
                    <a:pt x="3548" y="3702"/>
                    <a:pt x="3547" y="3685"/>
                    <a:pt x="3547" y="3668"/>
                  </a:cubicBezTo>
                  <a:cubicBezTo>
                    <a:pt x="3542" y="3562"/>
                    <a:pt x="3540" y="3454"/>
                    <a:pt x="3538" y="3347"/>
                  </a:cubicBezTo>
                  <a:cubicBezTo>
                    <a:pt x="3538" y="2891"/>
                    <a:pt x="3459" y="2454"/>
                    <a:pt x="3250" y="2051"/>
                  </a:cubicBezTo>
                  <a:cubicBezTo>
                    <a:pt x="3099" y="1758"/>
                    <a:pt x="2995" y="1446"/>
                    <a:pt x="2941" y="1122"/>
                  </a:cubicBezTo>
                  <a:cubicBezTo>
                    <a:pt x="2895" y="869"/>
                    <a:pt x="2902" y="612"/>
                    <a:pt x="2960" y="364"/>
                  </a:cubicBezTo>
                  <a:cubicBezTo>
                    <a:pt x="2986" y="256"/>
                    <a:pt x="3031" y="153"/>
                    <a:pt x="3089" y="58"/>
                  </a:cubicBezTo>
                  <a:cubicBezTo>
                    <a:pt x="3063" y="41"/>
                    <a:pt x="3037" y="22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5330327" y="2505265"/>
              <a:ext cx="100954" cy="128993"/>
            </a:xfrm>
            <a:custGeom>
              <a:avLst/>
              <a:gdLst/>
              <a:ahLst/>
              <a:cxnLst/>
              <a:rect l="l" t="t" r="r" b="b"/>
              <a:pathLst>
                <a:path w="3352" h="4283" extrusionOk="0">
                  <a:moveTo>
                    <a:pt x="1046" y="1770"/>
                  </a:moveTo>
                  <a:cubicBezTo>
                    <a:pt x="1061" y="1770"/>
                    <a:pt x="1076" y="1776"/>
                    <a:pt x="1091" y="1787"/>
                  </a:cubicBezTo>
                  <a:cubicBezTo>
                    <a:pt x="1131" y="1816"/>
                    <a:pt x="1138" y="1861"/>
                    <a:pt x="1103" y="1912"/>
                  </a:cubicBezTo>
                  <a:cubicBezTo>
                    <a:pt x="1024" y="2029"/>
                    <a:pt x="927" y="2116"/>
                    <a:pt x="805" y="2120"/>
                  </a:cubicBezTo>
                  <a:cubicBezTo>
                    <a:pt x="802" y="2120"/>
                    <a:pt x="799" y="2120"/>
                    <a:pt x="795" y="2120"/>
                  </a:cubicBezTo>
                  <a:cubicBezTo>
                    <a:pt x="628" y="2120"/>
                    <a:pt x="518" y="2032"/>
                    <a:pt x="500" y="1907"/>
                  </a:cubicBezTo>
                  <a:lnTo>
                    <a:pt x="501" y="1907"/>
                  </a:lnTo>
                  <a:cubicBezTo>
                    <a:pt x="495" y="1861"/>
                    <a:pt x="495" y="1816"/>
                    <a:pt x="549" y="1801"/>
                  </a:cubicBezTo>
                  <a:cubicBezTo>
                    <a:pt x="559" y="1798"/>
                    <a:pt x="568" y="1796"/>
                    <a:pt x="576" y="1796"/>
                  </a:cubicBezTo>
                  <a:cubicBezTo>
                    <a:pt x="612" y="1796"/>
                    <a:pt x="632" y="1826"/>
                    <a:pt x="647" y="1861"/>
                  </a:cubicBezTo>
                  <a:cubicBezTo>
                    <a:pt x="678" y="1926"/>
                    <a:pt x="721" y="1959"/>
                    <a:pt x="772" y="1959"/>
                  </a:cubicBezTo>
                  <a:cubicBezTo>
                    <a:pt x="806" y="1959"/>
                    <a:pt x="843" y="1944"/>
                    <a:pt x="882" y="1914"/>
                  </a:cubicBezTo>
                  <a:cubicBezTo>
                    <a:pt x="913" y="1885"/>
                    <a:pt x="942" y="1852"/>
                    <a:pt x="968" y="1816"/>
                  </a:cubicBezTo>
                  <a:cubicBezTo>
                    <a:pt x="994" y="1785"/>
                    <a:pt x="1020" y="1770"/>
                    <a:pt x="1046" y="1770"/>
                  </a:cubicBezTo>
                  <a:close/>
                  <a:moveTo>
                    <a:pt x="759" y="0"/>
                  </a:moveTo>
                  <a:cubicBezTo>
                    <a:pt x="824" y="105"/>
                    <a:pt x="855" y="228"/>
                    <a:pt x="844" y="352"/>
                  </a:cubicBezTo>
                  <a:cubicBezTo>
                    <a:pt x="832" y="544"/>
                    <a:pt x="786" y="727"/>
                    <a:pt x="726" y="907"/>
                  </a:cubicBezTo>
                  <a:cubicBezTo>
                    <a:pt x="654" y="1128"/>
                    <a:pt x="575" y="1346"/>
                    <a:pt x="484" y="1559"/>
                  </a:cubicBezTo>
                  <a:cubicBezTo>
                    <a:pt x="277" y="2041"/>
                    <a:pt x="153" y="2550"/>
                    <a:pt x="98" y="3080"/>
                  </a:cubicBezTo>
                  <a:cubicBezTo>
                    <a:pt x="86" y="3222"/>
                    <a:pt x="61" y="3363"/>
                    <a:pt x="21" y="3500"/>
                  </a:cubicBezTo>
                  <a:cubicBezTo>
                    <a:pt x="14" y="3521"/>
                    <a:pt x="8" y="3538"/>
                    <a:pt x="1" y="3555"/>
                  </a:cubicBezTo>
                  <a:cubicBezTo>
                    <a:pt x="49" y="3565"/>
                    <a:pt x="97" y="3576"/>
                    <a:pt x="143" y="3588"/>
                  </a:cubicBezTo>
                  <a:cubicBezTo>
                    <a:pt x="328" y="3636"/>
                    <a:pt x="493" y="3740"/>
                    <a:pt x="615" y="3888"/>
                  </a:cubicBezTo>
                  <a:cubicBezTo>
                    <a:pt x="711" y="3997"/>
                    <a:pt x="767" y="4136"/>
                    <a:pt x="776" y="4282"/>
                  </a:cubicBezTo>
                  <a:cubicBezTo>
                    <a:pt x="850" y="4157"/>
                    <a:pt x="910" y="4025"/>
                    <a:pt x="958" y="3888"/>
                  </a:cubicBezTo>
                  <a:cubicBezTo>
                    <a:pt x="1090" y="3500"/>
                    <a:pt x="1249" y="3123"/>
                    <a:pt x="1397" y="2742"/>
                  </a:cubicBezTo>
                  <a:cubicBezTo>
                    <a:pt x="1537" y="2384"/>
                    <a:pt x="1642" y="2010"/>
                    <a:pt x="1710" y="1631"/>
                  </a:cubicBezTo>
                  <a:cubicBezTo>
                    <a:pt x="1722" y="1562"/>
                    <a:pt x="1731" y="1494"/>
                    <a:pt x="1736" y="1423"/>
                  </a:cubicBezTo>
                  <a:cubicBezTo>
                    <a:pt x="1741" y="1367"/>
                    <a:pt x="1743" y="1309"/>
                    <a:pt x="1740" y="1252"/>
                  </a:cubicBezTo>
                  <a:cubicBezTo>
                    <a:pt x="1736" y="1208"/>
                    <a:pt x="1748" y="1181"/>
                    <a:pt x="1791" y="1181"/>
                  </a:cubicBezTo>
                  <a:cubicBezTo>
                    <a:pt x="1795" y="1181"/>
                    <a:pt x="1799" y="1181"/>
                    <a:pt x="1803" y="1182"/>
                  </a:cubicBezTo>
                  <a:cubicBezTo>
                    <a:pt x="1812" y="1182"/>
                    <a:pt x="1821" y="1182"/>
                    <a:pt x="1830" y="1182"/>
                  </a:cubicBezTo>
                  <a:cubicBezTo>
                    <a:pt x="1849" y="1182"/>
                    <a:pt x="1866" y="1182"/>
                    <a:pt x="1884" y="1182"/>
                  </a:cubicBezTo>
                  <a:cubicBezTo>
                    <a:pt x="2208" y="1180"/>
                    <a:pt x="2510" y="1094"/>
                    <a:pt x="2794" y="947"/>
                  </a:cubicBezTo>
                  <a:cubicBezTo>
                    <a:pt x="2914" y="885"/>
                    <a:pt x="3019" y="796"/>
                    <a:pt x="3099" y="686"/>
                  </a:cubicBezTo>
                  <a:cubicBezTo>
                    <a:pt x="3175" y="578"/>
                    <a:pt x="3242" y="465"/>
                    <a:pt x="3302" y="348"/>
                  </a:cubicBezTo>
                  <a:cubicBezTo>
                    <a:pt x="3352" y="250"/>
                    <a:pt x="3326" y="202"/>
                    <a:pt x="3216" y="194"/>
                  </a:cubicBezTo>
                  <a:cubicBezTo>
                    <a:pt x="3095" y="184"/>
                    <a:pt x="2973" y="179"/>
                    <a:pt x="2852" y="179"/>
                  </a:cubicBezTo>
                  <a:cubicBezTo>
                    <a:pt x="2769" y="179"/>
                    <a:pt x="2687" y="181"/>
                    <a:pt x="2604" y="185"/>
                  </a:cubicBezTo>
                  <a:cubicBezTo>
                    <a:pt x="2472" y="190"/>
                    <a:pt x="2341" y="208"/>
                    <a:pt x="2215" y="237"/>
                  </a:cubicBezTo>
                  <a:cubicBezTo>
                    <a:pt x="1976" y="290"/>
                    <a:pt x="1755" y="400"/>
                    <a:pt x="1570" y="557"/>
                  </a:cubicBezTo>
                  <a:cubicBezTo>
                    <a:pt x="1527" y="504"/>
                    <a:pt x="1481" y="456"/>
                    <a:pt x="1429" y="412"/>
                  </a:cubicBezTo>
                  <a:cubicBezTo>
                    <a:pt x="1321" y="321"/>
                    <a:pt x="1203" y="242"/>
                    <a:pt x="1076" y="177"/>
                  </a:cubicBezTo>
                  <a:cubicBezTo>
                    <a:pt x="970" y="117"/>
                    <a:pt x="863" y="58"/>
                    <a:pt x="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5288976" y="2495657"/>
              <a:ext cx="67042" cy="116645"/>
            </a:xfrm>
            <a:custGeom>
              <a:avLst/>
              <a:gdLst/>
              <a:ahLst/>
              <a:cxnLst/>
              <a:rect l="l" t="t" r="r" b="b"/>
              <a:pathLst>
                <a:path w="2226" h="3873" extrusionOk="0">
                  <a:moveTo>
                    <a:pt x="1718" y="0"/>
                  </a:moveTo>
                  <a:cubicBezTo>
                    <a:pt x="1712" y="24"/>
                    <a:pt x="1696" y="43"/>
                    <a:pt x="1677" y="55"/>
                  </a:cubicBezTo>
                  <a:cubicBezTo>
                    <a:pt x="1665" y="65"/>
                    <a:pt x="1652" y="74"/>
                    <a:pt x="1638" y="77"/>
                  </a:cubicBezTo>
                  <a:cubicBezTo>
                    <a:pt x="1369" y="161"/>
                    <a:pt x="1113" y="285"/>
                    <a:pt x="828" y="307"/>
                  </a:cubicBezTo>
                  <a:cubicBezTo>
                    <a:pt x="797" y="310"/>
                    <a:pt x="766" y="311"/>
                    <a:pt x="734" y="311"/>
                  </a:cubicBezTo>
                  <a:cubicBezTo>
                    <a:pt x="572" y="311"/>
                    <a:pt x="412" y="274"/>
                    <a:pt x="266" y="202"/>
                  </a:cubicBezTo>
                  <a:cubicBezTo>
                    <a:pt x="242" y="190"/>
                    <a:pt x="216" y="177"/>
                    <a:pt x="194" y="161"/>
                  </a:cubicBezTo>
                  <a:cubicBezTo>
                    <a:pt x="134" y="256"/>
                    <a:pt x="91" y="359"/>
                    <a:pt x="65" y="465"/>
                  </a:cubicBezTo>
                  <a:cubicBezTo>
                    <a:pt x="7" y="715"/>
                    <a:pt x="0" y="972"/>
                    <a:pt x="45" y="1223"/>
                  </a:cubicBezTo>
                  <a:cubicBezTo>
                    <a:pt x="100" y="1547"/>
                    <a:pt x="204" y="1861"/>
                    <a:pt x="355" y="2152"/>
                  </a:cubicBezTo>
                  <a:cubicBezTo>
                    <a:pt x="564" y="2557"/>
                    <a:pt x="641" y="2993"/>
                    <a:pt x="641" y="3449"/>
                  </a:cubicBezTo>
                  <a:cubicBezTo>
                    <a:pt x="645" y="3557"/>
                    <a:pt x="647" y="3663"/>
                    <a:pt x="652" y="3771"/>
                  </a:cubicBezTo>
                  <a:cubicBezTo>
                    <a:pt x="652" y="3788"/>
                    <a:pt x="653" y="3804"/>
                    <a:pt x="655" y="3821"/>
                  </a:cubicBezTo>
                  <a:cubicBezTo>
                    <a:pt x="720" y="3815"/>
                    <a:pt x="785" y="3812"/>
                    <a:pt x="851" y="3812"/>
                  </a:cubicBezTo>
                  <a:cubicBezTo>
                    <a:pt x="983" y="3812"/>
                    <a:pt x="1115" y="3824"/>
                    <a:pt x="1245" y="3848"/>
                  </a:cubicBezTo>
                  <a:cubicBezTo>
                    <a:pt x="1288" y="3857"/>
                    <a:pt x="1331" y="3864"/>
                    <a:pt x="1374" y="3872"/>
                  </a:cubicBezTo>
                  <a:cubicBezTo>
                    <a:pt x="1381" y="3857"/>
                    <a:pt x="1386" y="3838"/>
                    <a:pt x="1393" y="3817"/>
                  </a:cubicBezTo>
                  <a:cubicBezTo>
                    <a:pt x="1432" y="3680"/>
                    <a:pt x="1459" y="3540"/>
                    <a:pt x="1471" y="3397"/>
                  </a:cubicBezTo>
                  <a:cubicBezTo>
                    <a:pt x="1526" y="2867"/>
                    <a:pt x="1648" y="2360"/>
                    <a:pt x="1856" y="1876"/>
                  </a:cubicBezTo>
                  <a:cubicBezTo>
                    <a:pt x="1946" y="1664"/>
                    <a:pt x="2027" y="1446"/>
                    <a:pt x="2099" y="1225"/>
                  </a:cubicBezTo>
                  <a:cubicBezTo>
                    <a:pt x="2157" y="1044"/>
                    <a:pt x="2205" y="861"/>
                    <a:pt x="2216" y="669"/>
                  </a:cubicBezTo>
                  <a:cubicBezTo>
                    <a:pt x="2226" y="545"/>
                    <a:pt x="2197" y="422"/>
                    <a:pt x="2130" y="317"/>
                  </a:cubicBezTo>
                  <a:cubicBezTo>
                    <a:pt x="2121" y="305"/>
                    <a:pt x="2113" y="293"/>
                    <a:pt x="2104" y="281"/>
                  </a:cubicBezTo>
                  <a:cubicBezTo>
                    <a:pt x="2084" y="254"/>
                    <a:pt x="2060" y="228"/>
                    <a:pt x="2032" y="206"/>
                  </a:cubicBezTo>
                  <a:cubicBezTo>
                    <a:pt x="1938" y="122"/>
                    <a:pt x="1833" y="53"/>
                    <a:pt x="1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5345206" y="2558603"/>
              <a:ext cx="19396" cy="10511"/>
            </a:xfrm>
            <a:custGeom>
              <a:avLst/>
              <a:gdLst/>
              <a:ahLst/>
              <a:cxnLst/>
              <a:rect l="l" t="t" r="r" b="b"/>
              <a:pathLst>
                <a:path w="644" h="349" extrusionOk="0">
                  <a:moveTo>
                    <a:pt x="551" y="0"/>
                  </a:moveTo>
                  <a:cubicBezTo>
                    <a:pt x="526" y="0"/>
                    <a:pt x="500" y="14"/>
                    <a:pt x="474" y="45"/>
                  </a:cubicBezTo>
                  <a:cubicBezTo>
                    <a:pt x="448" y="81"/>
                    <a:pt x="419" y="114"/>
                    <a:pt x="386" y="143"/>
                  </a:cubicBezTo>
                  <a:cubicBezTo>
                    <a:pt x="348" y="173"/>
                    <a:pt x="311" y="188"/>
                    <a:pt x="277" y="188"/>
                  </a:cubicBezTo>
                  <a:cubicBezTo>
                    <a:pt x="227" y="188"/>
                    <a:pt x="184" y="155"/>
                    <a:pt x="153" y="90"/>
                  </a:cubicBezTo>
                  <a:cubicBezTo>
                    <a:pt x="136" y="55"/>
                    <a:pt x="116" y="25"/>
                    <a:pt x="80" y="25"/>
                  </a:cubicBezTo>
                  <a:cubicBezTo>
                    <a:pt x="72" y="25"/>
                    <a:pt x="63" y="27"/>
                    <a:pt x="54" y="30"/>
                  </a:cubicBezTo>
                  <a:cubicBezTo>
                    <a:pt x="1" y="45"/>
                    <a:pt x="1" y="90"/>
                    <a:pt x="6" y="136"/>
                  </a:cubicBezTo>
                  <a:cubicBezTo>
                    <a:pt x="23" y="261"/>
                    <a:pt x="134" y="349"/>
                    <a:pt x="301" y="349"/>
                  </a:cubicBezTo>
                  <a:cubicBezTo>
                    <a:pt x="305" y="349"/>
                    <a:pt x="308" y="349"/>
                    <a:pt x="311" y="349"/>
                  </a:cubicBezTo>
                  <a:cubicBezTo>
                    <a:pt x="431" y="345"/>
                    <a:pt x="530" y="258"/>
                    <a:pt x="609" y="141"/>
                  </a:cubicBezTo>
                  <a:cubicBezTo>
                    <a:pt x="644" y="90"/>
                    <a:pt x="637" y="43"/>
                    <a:pt x="597" y="16"/>
                  </a:cubicBezTo>
                  <a:cubicBezTo>
                    <a:pt x="582" y="5"/>
                    <a:pt x="567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5274399" y="2559988"/>
              <a:ext cx="18071" cy="9969"/>
            </a:xfrm>
            <a:custGeom>
              <a:avLst/>
              <a:gdLst/>
              <a:ahLst/>
              <a:cxnLst/>
              <a:rect l="l" t="t" r="r" b="b"/>
              <a:pathLst>
                <a:path w="600" h="331" extrusionOk="0">
                  <a:moveTo>
                    <a:pt x="512" y="0"/>
                  </a:moveTo>
                  <a:cubicBezTo>
                    <a:pt x="481" y="0"/>
                    <a:pt x="451" y="25"/>
                    <a:pt x="414" y="76"/>
                  </a:cubicBezTo>
                  <a:cubicBezTo>
                    <a:pt x="368" y="140"/>
                    <a:pt x="326" y="172"/>
                    <a:pt x="283" y="172"/>
                  </a:cubicBezTo>
                  <a:cubicBezTo>
                    <a:pt x="240" y="172"/>
                    <a:pt x="198" y="140"/>
                    <a:pt x="151" y="78"/>
                  </a:cubicBezTo>
                  <a:cubicBezTo>
                    <a:pt x="127" y="45"/>
                    <a:pt x="103" y="28"/>
                    <a:pt x="79" y="28"/>
                  </a:cubicBezTo>
                  <a:cubicBezTo>
                    <a:pt x="67" y="28"/>
                    <a:pt x="55" y="32"/>
                    <a:pt x="43" y="40"/>
                  </a:cubicBezTo>
                  <a:cubicBezTo>
                    <a:pt x="1" y="69"/>
                    <a:pt x="1" y="111"/>
                    <a:pt x="18" y="155"/>
                  </a:cubicBezTo>
                  <a:cubicBezTo>
                    <a:pt x="62" y="262"/>
                    <a:pt x="166" y="331"/>
                    <a:pt x="281" y="331"/>
                  </a:cubicBezTo>
                  <a:cubicBezTo>
                    <a:pt x="286" y="331"/>
                    <a:pt x="292" y="330"/>
                    <a:pt x="297" y="330"/>
                  </a:cubicBezTo>
                  <a:cubicBezTo>
                    <a:pt x="400" y="323"/>
                    <a:pt x="489" y="267"/>
                    <a:pt x="553" y="169"/>
                  </a:cubicBezTo>
                  <a:cubicBezTo>
                    <a:pt x="599" y="99"/>
                    <a:pt x="599" y="45"/>
                    <a:pt x="553" y="15"/>
                  </a:cubicBezTo>
                  <a:cubicBezTo>
                    <a:pt x="539" y="5"/>
                    <a:pt x="525" y="0"/>
                    <a:pt x="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5283555" y="2610465"/>
              <a:ext cx="70204" cy="46050"/>
            </a:xfrm>
            <a:custGeom>
              <a:avLst/>
              <a:gdLst/>
              <a:ahLst/>
              <a:cxnLst/>
              <a:rect l="l" t="t" r="r" b="b"/>
              <a:pathLst>
                <a:path w="2331" h="1529" extrusionOk="0">
                  <a:moveTo>
                    <a:pt x="1785" y="348"/>
                  </a:moveTo>
                  <a:cubicBezTo>
                    <a:pt x="1880" y="350"/>
                    <a:pt x="1957" y="426"/>
                    <a:pt x="1958" y="520"/>
                  </a:cubicBezTo>
                  <a:cubicBezTo>
                    <a:pt x="1958" y="618"/>
                    <a:pt x="1866" y="707"/>
                    <a:pt x="1761" y="707"/>
                  </a:cubicBezTo>
                  <a:cubicBezTo>
                    <a:pt x="1760" y="707"/>
                    <a:pt x="1759" y="707"/>
                    <a:pt x="1758" y="707"/>
                  </a:cubicBezTo>
                  <a:cubicBezTo>
                    <a:pt x="1663" y="703"/>
                    <a:pt x="1590" y="624"/>
                    <a:pt x="1591" y="530"/>
                  </a:cubicBezTo>
                  <a:cubicBezTo>
                    <a:pt x="1593" y="437"/>
                    <a:pt x="1686" y="350"/>
                    <a:pt x="1782" y="350"/>
                  </a:cubicBezTo>
                  <a:cubicBezTo>
                    <a:pt x="1783" y="350"/>
                    <a:pt x="1784" y="350"/>
                    <a:pt x="1785" y="350"/>
                  </a:cubicBezTo>
                  <a:lnTo>
                    <a:pt x="1785" y="348"/>
                  </a:lnTo>
                  <a:close/>
                  <a:moveTo>
                    <a:pt x="578" y="362"/>
                  </a:moveTo>
                  <a:cubicBezTo>
                    <a:pt x="667" y="362"/>
                    <a:pt x="741" y="433"/>
                    <a:pt x="746" y="523"/>
                  </a:cubicBezTo>
                  <a:cubicBezTo>
                    <a:pt x="751" y="624"/>
                    <a:pt x="657" y="724"/>
                    <a:pt x="549" y="731"/>
                  </a:cubicBezTo>
                  <a:cubicBezTo>
                    <a:pt x="543" y="731"/>
                    <a:pt x="538" y="731"/>
                    <a:pt x="533" y="731"/>
                  </a:cubicBezTo>
                  <a:cubicBezTo>
                    <a:pt x="440" y="731"/>
                    <a:pt x="370" y="675"/>
                    <a:pt x="364" y="590"/>
                  </a:cubicBezTo>
                  <a:cubicBezTo>
                    <a:pt x="357" y="468"/>
                    <a:pt x="453" y="365"/>
                    <a:pt x="575" y="362"/>
                  </a:cubicBezTo>
                  <a:cubicBezTo>
                    <a:pt x="576" y="362"/>
                    <a:pt x="577" y="362"/>
                    <a:pt x="578" y="362"/>
                  </a:cubicBezTo>
                  <a:close/>
                  <a:moveTo>
                    <a:pt x="721" y="876"/>
                  </a:moveTo>
                  <a:cubicBezTo>
                    <a:pt x="745" y="876"/>
                    <a:pt x="776" y="888"/>
                    <a:pt x="815" y="913"/>
                  </a:cubicBezTo>
                  <a:cubicBezTo>
                    <a:pt x="929" y="986"/>
                    <a:pt x="1046" y="1022"/>
                    <a:pt x="1167" y="1022"/>
                  </a:cubicBezTo>
                  <a:cubicBezTo>
                    <a:pt x="1255" y="1022"/>
                    <a:pt x="1345" y="1002"/>
                    <a:pt x="1437" y="962"/>
                  </a:cubicBezTo>
                  <a:cubicBezTo>
                    <a:pt x="1471" y="947"/>
                    <a:pt x="1502" y="928"/>
                    <a:pt x="1537" y="916"/>
                  </a:cubicBezTo>
                  <a:cubicBezTo>
                    <a:pt x="1554" y="909"/>
                    <a:pt x="1570" y="905"/>
                    <a:pt x="1586" y="905"/>
                  </a:cubicBezTo>
                  <a:cubicBezTo>
                    <a:pt x="1618" y="905"/>
                    <a:pt x="1644" y="922"/>
                    <a:pt x="1657" y="952"/>
                  </a:cubicBezTo>
                  <a:cubicBezTo>
                    <a:pt x="1677" y="1002"/>
                    <a:pt x="1653" y="1038"/>
                    <a:pt x="1614" y="1062"/>
                  </a:cubicBezTo>
                  <a:cubicBezTo>
                    <a:pt x="1530" y="1113"/>
                    <a:pt x="1437" y="1149"/>
                    <a:pt x="1341" y="1168"/>
                  </a:cubicBezTo>
                  <a:cubicBezTo>
                    <a:pt x="1298" y="1177"/>
                    <a:pt x="1255" y="1180"/>
                    <a:pt x="1219" y="1183"/>
                  </a:cubicBezTo>
                  <a:cubicBezTo>
                    <a:pt x="1036" y="1183"/>
                    <a:pt x="871" y="1144"/>
                    <a:pt x="727" y="1039"/>
                  </a:cubicBezTo>
                  <a:cubicBezTo>
                    <a:pt x="662" y="991"/>
                    <a:pt x="643" y="945"/>
                    <a:pt x="671" y="906"/>
                  </a:cubicBezTo>
                  <a:cubicBezTo>
                    <a:pt x="683" y="886"/>
                    <a:pt x="699" y="876"/>
                    <a:pt x="721" y="876"/>
                  </a:cubicBezTo>
                  <a:close/>
                  <a:moveTo>
                    <a:pt x="1028" y="0"/>
                  </a:moveTo>
                  <a:cubicBezTo>
                    <a:pt x="964" y="0"/>
                    <a:pt x="900" y="3"/>
                    <a:pt x="835" y="9"/>
                  </a:cubicBezTo>
                  <a:cubicBezTo>
                    <a:pt x="717" y="21"/>
                    <a:pt x="600" y="45"/>
                    <a:pt x="487" y="83"/>
                  </a:cubicBezTo>
                  <a:cubicBezTo>
                    <a:pt x="192" y="185"/>
                    <a:pt x="0" y="468"/>
                    <a:pt x="12" y="780"/>
                  </a:cubicBezTo>
                  <a:cubicBezTo>
                    <a:pt x="14" y="820"/>
                    <a:pt x="21" y="861"/>
                    <a:pt x="29" y="902"/>
                  </a:cubicBezTo>
                  <a:cubicBezTo>
                    <a:pt x="81" y="1106"/>
                    <a:pt x="209" y="1249"/>
                    <a:pt x="389" y="1346"/>
                  </a:cubicBezTo>
                  <a:cubicBezTo>
                    <a:pt x="614" y="1470"/>
                    <a:pt x="856" y="1518"/>
                    <a:pt x="1104" y="1526"/>
                  </a:cubicBezTo>
                  <a:cubicBezTo>
                    <a:pt x="1159" y="1528"/>
                    <a:pt x="1211" y="1528"/>
                    <a:pt x="1264" y="1528"/>
                  </a:cubicBezTo>
                  <a:cubicBezTo>
                    <a:pt x="1348" y="1521"/>
                    <a:pt x="1434" y="1518"/>
                    <a:pt x="1518" y="1508"/>
                  </a:cubicBezTo>
                  <a:cubicBezTo>
                    <a:pt x="1679" y="1489"/>
                    <a:pt x="1838" y="1460"/>
                    <a:pt x="1984" y="1384"/>
                  </a:cubicBezTo>
                  <a:cubicBezTo>
                    <a:pt x="2142" y="1302"/>
                    <a:pt x="2264" y="1190"/>
                    <a:pt x="2307" y="1010"/>
                  </a:cubicBezTo>
                  <a:cubicBezTo>
                    <a:pt x="2324" y="938"/>
                    <a:pt x="2331" y="863"/>
                    <a:pt x="2327" y="787"/>
                  </a:cubicBezTo>
                  <a:cubicBezTo>
                    <a:pt x="2319" y="642"/>
                    <a:pt x="2262" y="503"/>
                    <a:pt x="2168" y="393"/>
                  </a:cubicBezTo>
                  <a:cubicBezTo>
                    <a:pt x="2044" y="245"/>
                    <a:pt x="1880" y="141"/>
                    <a:pt x="1696" y="93"/>
                  </a:cubicBezTo>
                  <a:cubicBezTo>
                    <a:pt x="1648" y="81"/>
                    <a:pt x="1600" y="71"/>
                    <a:pt x="1552" y="60"/>
                  </a:cubicBezTo>
                  <a:cubicBezTo>
                    <a:pt x="1509" y="53"/>
                    <a:pt x="1466" y="45"/>
                    <a:pt x="1423" y="38"/>
                  </a:cubicBezTo>
                  <a:cubicBezTo>
                    <a:pt x="1293" y="13"/>
                    <a:pt x="1161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5302921" y="2636878"/>
              <a:ext cx="31172" cy="9306"/>
            </a:xfrm>
            <a:custGeom>
              <a:avLst/>
              <a:gdLst/>
              <a:ahLst/>
              <a:cxnLst/>
              <a:rect l="l" t="t" r="r" b="b"/>
              <a:pathLst>
                <a:path w="1035" h="309" extrusionOk="0">
                  <a:moveTo>
                    <a:pt x="78" y="1"/>
                  </a:moveTo>
                  <a:cubicBezTo>
                    <a:pt x="56" y="1"/>
                    <a:pt x="39" y="10"/>
                    <a:pt x="26" y="29"/>
                  </a:cubicBezTo>
                  <a:cubicBezTo>
                    <a:pt x="0" y="70"/>
                    <a:pt x="17" y="114"/>
                    <a:pt x="84" y="162"/>
                  </a:cubicBezTo>
                  <a:cubicBezTo>
                    <a:pt x="228" y="267"/>
                    <a:pt x="393" y="306"/>
                    <a:pt x="576" y="308"/>
                  </a:cubicBezTo>
                  <a:cubicBezTo>
                    <a:pt x="611" y="303"/>
                    <a:pt x="655" y="300"/>
                    <a:pt x="696" y="291"/>
                  </a:cubicBezTo>
                  <a:cubicBezTo>
                    <a:pt x="794" y="272"/>
                    <a:pt x="887" y="236"/>
                    <a:pt x="971" y="185"/>
                  </a:cubicBezTo>
                  <a:cubicBezTo>
                    <a:pt x="1010" y="161"/>
                    <a:pt x="1034" y="125"/>
                    <a:pt x="1014" y="75"/>
                  </a:cubicBezTo>
                  <a:cubicBezTo>
                    <a:pt x="1000" y="45"/>
                    <a:pt x="974" y="28"/>
                    <a:pt x="942" y="28"/>
                  </a:cubicBezTo>
                  <a:cubicBezTo>
                    <a:pt x="927" y="28"/>
                    <a:pt x="911" y="32"/>
                    <a:pt x="894" y="39"/>
                  </a:cubicBezTo>
                  <a:cubicBezTo>
                    <a:pt x="859" y="53"/>
                    <a:pt x="828" y="72"/>
                    <a:pt x="794" y="85"/>
                  </a:cubicBezTo>
                  <a:cubicBezTo>
                    <a:pt x="702" y="125"/>
                    <a:pt x="612" y="145"/>
                    <a:pt x="523" y="145"/>
                  </a:cubicBezTo>
                  <a:cubicBezTo>
                    <a:pt x="403" y="145"/>
                    <a:pt x="285" y="109"/>
                    <a:pt x="170" y="36"/>
                  </a:cubicBezTo>
                  <a:cubicBezTo>
                    <a:pt x="132" y="12"/>
                    <a:pt x="102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5294277" y="2621368"/>
              <a:ext cx="11866" cy="11143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222" y="0"/>
                  </a:moveTo>
                  <a:cubicBezTo>
                    <a:pt x="221" y="0"/>
                    <a:pt x="220" y="0"/>
                    <a:pt x="219" y="0"/>
                  </a:cubicBezTo>
                  <a:cubicBezTo>
                    <a:pt x="95" y="2"/>
                    <a:pt x="1" y="106"/>
                    <a:pt x="8" y="228"/>
                  </a:cubicBezTo>
                  <a:cubicBezTo>
                    <a:pt x="14" y="313"/>
                    <a:pt x="84" y="369"/>
                    <a:pt x="177" y="369"/>
                  </a:cubicBezTo>
                  <a:cubicBezTo>
                    <a:pt x="182" y="369"/>
                    <a:pt x="187" y="369"/>
                    <a:pt x="193" y="369"/>
                  </a:cubicBezTo>
                  <a:cubicBezTo>
                    <a:pt x="299" y="362"/>
                    <a:pt x="393" y="262"/>
                    <a:pt x="390" y="161"/>
                  </a:cubicBezTo>
                  <a:cubicBezTo>
                    <a:pt x="385" y="71"/>
                    <a:pt x="311" y="0"/>
                    <a:pt x="2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5331412" y="2621007"/>
              <a:ext cx="11143" cy="10812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3" y="0"/>
                  </a:moveTo>
                  <a:cubicBezTo>
                    <a:pt x="97" y="0"/>
                    <a:pt x="4" y="87"/>
                    <a:pt x="2" y="182"/>
                  </a:cubicBezTo>
                  <a:cubicBezTo>
                    <a:pt x="1" y="274"/>
                    <a:pt x="74" y="353"/>
                    <a:pt x="169" y="358"/>
                  </a:cubicBezTo>
                  <a:cubicBezTo>
                    <a:pt x="275" y="358"/>
                    <a:pt x="369" y="271"/>
                    <a:pt x="369" y="172"/>
                  </a:cubicBezTo>
                  <a:cubicBezTo>
                    <a:pt x="368" y="76"/>
                    <a:pt x="291" y="0"/>
                    <a:pt x="196" y="0"/>
                  </a:cubicBezTo>
                  <a:cubicBezTo>
                    <a:pt x="195" y="0"/>
                    <a:pt x="194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5286446" y="2473883"/>
              <a:ext cx="54513" cy="31172"/>
            </a:xfrm>
            <a:custGeom>
              <a:avLst/>
              <a:gdLst/>
              <a:ahLst/>
              <a:cxnLst/>
              <a:rect l="l" t="t" r="r" b="b"/>
              <a:pathLst>
                <a:path w="1810" h="1035" extrusionOk="0">
                  <a:moveTo>
                    <a:pt x="647" y="1"/>
                  </a:moveTo>
                  <a:cubicBezTo>
                    <a:pt x="602" y="1"/>
                    <a:pt x="572" y="38"/>
                    <a:pt x="573" y="97"/>
                  </a:cubicBezTo>
                  <a:cubicBezTo>
                    <a:pt x="575" y="121"/>
                    <a:pt x="580" y="144"/>
                    <a:pt x="585" y="166"/>
                  </a:cubicBezTo>
                  <a:cubicBezTo>
                    <a:pt x="602" y="284"/>
                    <a:pt x="652" y="392"/>
                    <a:pt x="696" y="517"/>
                  </a:cubicBezTo>
                  <a:cubicBezTo>
                    <a:pt x="621" y="514"/>
                    <a:pt x="547" y="495"/>
                    <a:pt x="479" y="462"/>
                  </a:cubicBezTo>
                  <a:cubicBezTo>
                    <a:pt x="369" y="418"/>
                    <a:pt x="261" y="366"/>
                    <a:pt x="149" y="324"/>
                  </a:cubicBezTo>
                  <a:cubicBezTo>
                    <a:pt x="124" y="314"/>
                    <a:pt x="101" y="309"/>
                    <a:pt x="82" y="309"/>
                  </a:cubicBezTo>
                  <a:cubicBezTo>
                    <a:pt x="26" y="309"/>
                    <a:pt x="1" y="351"/>
                    <a:pt x="12" y="432"/>
                  </a:cubicBezTo>
                  <a:cubicBezTo>
                    <a:pt x="36" y="589"/>
                    <a:pt x="98" y="725"/>
                    <a:pt x="206" y="824"/>
                  </a:cubicBezTo>
                  <a:cubicBezTo>
                    <a:pt x="228" y="847"/>
                    <a:pt x="252" y="867"/>
                    <a:pt x="278" y="884"/>
                  </a:cubicBezTo>
                  <a:cubicBezTo>
                    <a:pt x="300" y="900"/>
                    <a:pt x="326" y="913"/>
                    <a:pt x="350" y="925"/>
                  </a:cubicBezTo>
                  <a:cubicBezTo>
                    <a:pt x="496" y="997"/>
                    <a:pt x="656" y="1034"/>
                    <a:pt x="818" y="1034"/>
                  </a:cubicBezTo>
                  <a:cubicBezTo>
                    <a:pt x="850" y="1034"/>
                    <a:pt x="881" y="1033"/>
                    <a:pt x="912" y="1030"/>
                  </a:cubicBezTo>
                  <a:cubicBezTo>
                    <a:pt x="1197" y="1008"/>
                    <a:pt x="1453" y="884"/>
                    <a:pt x="1722" y="802"/>
                  </a:cubicBezTo>
                  <a:cubicBezTo>
                    <a:pt x="1736" y="797"/>
                    <a:pt x="1749" y="788"/>
                    <a:pt x="1761" y="778"/>
                  </a:cubicBezTo>
                  <a:cubicBezTo>
                    <a:pt x="1782" y="766"/>
                    <a:pt x="1796" y="747"/>
                    <a:pt x="1804" y="725"/>
                  </a:cubicBezTo>
                  <a:cubicBezTo>
                    <a:pt x="1809" y="699"/>
                    <a:pt x="1799" y="673"/>
                    <a:pt x="1770" y="644"/>
                  </a:cubicBezTo>
                  <a:cubicBezTo>
                    <a:pt x="1730" y="608"/>
                    <a:pt x="1686" y="577"/>
                    <a:pt x="1638" y="552"/>
                  </a:cubicBezTo>
                  <a:cubicBezTo>
                    <a:pt x="1519" y="486"/>
                    <a:pt x="1396" y="432"/>
                    <a:pt x="1267" y="389"/>
                  </a:cubicBezTo>
                  <a:cubicBezTo>
                    <a:pt x="1099" y="332"/>
                    <a:pt x="947" y="238"/>
                    <a:pt x="820" y="113"/>
                  </a:cubicBezTo>
                  <a:cubicBezTo>
                    <a:pt x="785" y="77"/>
                    <a:pt x="746" y="44"/>
                    <a:pt x="703" y="18"/>
                  </a:cubicBezTo>
                  <a:cubicBezTo>
                    <a:pt x="683" y="6"/>
                    <a:pt x="664" y="1"/>
                    <a:pt x="647" y="1"/>
                  </a:cubicBezTo>
                  <a:close/>
                </a:path>
              </a:pathLst>
            </a:custGeom>
            <a:solidFill>
              <a:srgbClr val="BA6328">
                <a:alpha val="5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7"/>
          <p:cNvGrpSpPr/>
          <p:nvPr/>
        </p:nvGrpSpPr>
        <p:grpSpPr>
          <a:xfrm>
            <a:off x="5391181" y="3842197"/>
            <a:ext cx="927450" cy="978151"/>
            <a:chOff x="5291898" y="1987154"/>
            <a:chExt cx="361410" cy="381167"/>
          </a:xfrm>
        </p:grpSpPr>
        <p:sp>
          <p:nvSpPr>
            <p:cNvPr id="301" name="Google Shape;301;p27"/>
            <p:cNvSpPr/>
            <p:nvPr/>
          </p:nvSpPr>
          <p:spPr>
            <a:xfrm>
              <a:off x="5443750" y="2316338"/>
              <a:ext cx="51471" cy="51983"/>
            </a:xfrm>
            <a:custGeom>
              <a:avLst/>
              <a:gdLst/>
              <a:ahLst/>
              <a:cxnLst/>
              <a:rect l="l" t="t" r="r" b="b"/>
              <a:pathLst>
                <a:path w="1709" h="1726" extrusionOk="0">
                  <a:moveTo>
                    <a:pt x="1000" y="0"/>
                  </a:moveTo>
                  <a:cubicBezTo>
                    <a:pt x="952" y="43"/>
                    <a:pt x="890" y="65"/>
                    <a:pt x="828" y="65"/>
                  </a:cubicBezTo>
                  <a:cubicBezTo>
                    <a:pt x="802" y="65"/>
                    <a:pt x="777" y="61"/>
                    <a:pt x="752" y="53"/>
                  </a:cubicBezTo>
                  <a:cubicBezTo>
                    <a:pt x="748" y="69"/>
                    <a:pt x="746" y="86"/>
                    <a:pt x="746" y="101"/>
                  </a:cubicBezTo>
                  <a:cubicBezTo>
                    <a:pt x="746" y="312"/>
                    <a:pt x="745" y="523"/>
                    <a:pt x="755" y="734"/>
                  </a:cubicBezTo>
                  <a:cubicBezTo>
                    <a:pt x="758" y="830"/>
                    <a:pt x="722" y="876"/>
                    <a:pt x="640" y="909"/>
                  </a:cubicBezTo>
                  <a:cubicBezTo>
                    <a:pt x="462" y="979"/>
                    <a:pt x="290" y="1067"/>
                    <a:pt x="129" y="1171"/>
                  </a:cubicBezTo>
                  <a:cubicBezTo>
                    <a:pt x="97" y="1192"/>
                    <a:pt x="66" y="1214"/>
                    <a:pt x="37" y="1240"/>
                  </a:cubicBezTo>
                  <a:cubicBezTo>
                    <a:pt x="9" y="1261"/>
                    <a:pt x="1" y="1295"/>
                    <a:pt x="14" y="1324"/>
                  </a:cubicBezTo>
                  <a:cubicBezTo>
                    <a:pt x="28" y="1350"/>
                    <a:pt x="54" y="1365"/>
                    <a:pt x="81" y="1365"/>
                  </a:cubicBezTo>
                  <a:cubicBezTo>
                    <a:pt x="88" y="1366"/>
                    <a:pt x="94" y="1366"/>
                    <a:pt x="100" y="1366"/>
                  </a:cubicBezTo>
                  <a:cubicBezTo>
                    <a:pt x="133" y="1366"/>
                    <a:pt x="166" y="1362"/>
                    <a:pt x="198" y="1353"/>
                  </a:cubicBezTo>
                  <a:cubicBezTo>
                    <a:pt x="314" y="1324"/>
                    <a:pt x="431" y="1286"/>
                    <a:pt x="544" y="1245"/>
                  </a:cubicBezTo>
                  <a:cubicBezTo>
                    <a:pt x="576" y="1234"/>
                    <a:pt x="608" y="1212"/>
                    <a:pt x="649" y="1212"/>
                  </a:cubicBezTo>
                  <a:cubicBezTo>
                    <a:pt x="652" y="1212"/>
                    <a:pt x="654" y="1212"/>
                    <a:pt x="657" y="1213"/>
                  </a:cubicBezTo>
                  <a:cubicBezTo>
                    <a:pt x="642" y="1255"/>
                    <a:pt x="609" y="1279"/>
                    <a:pt x="585" y="1309"/>
                  </a:cubicBezTo>
                  <a:cubicBezTo>
                    <a:pt x="513" y="1386"/>
                    <a:pt x="450" y="1470"/>
                    <a:pt x="395" y="1561"/>
                  </a:cubicBezTo>
                  <a:cubicBezTo>
                    <a:pt x="369" y="1605"/>
                    <a:pt x="342" y="1655"/>
                    <a:pt x="385" y="1701"/>
                  </a:cubicBezTo>
                  <a:cubicBezTo>
                    <a:pt x="402" y="1719"/>
                    <a:pt x="421" y="1726"/>
                    <a:pt x="439" y="1726"/>
                  </a:cubicBezTo>
                  <a:cubicBezTo>
                    <a:pt x="468" y="1726"/>
                    <a:pt x="497" y="1710"/>
                    <a:pt x="524" y="1694"/>
                  </a:cubicBezTo>
                  <a:cubicBezTo>
                    <a:pt x="589" y="1657"/>
                    <a:pt x="649" y="1612"/>
                    <a:pt x="700" y="1559"/>
                  </a:cubicBezTo>
                  <a:cubicBezTo>
                    <a:pt x="805" y="1453"/>
                    <a:pt x="915" y="1352"/>
                    <a:pt x="1009" y="1238"/>
                  </a:cubicBezTo>
                  <a:cubicBezTo>
                    <a:pt x="1064" y="1173"/>
                    <a:pt x="1120" y="1145"/>
                    <a:pt x="1198" y="1145"/>
                  </a:cubicBezTo>
                  <a:cubicBezTo>
                    <a:pt x="1204" y="1145"/>
                    <a:pt x="1211" y="1145"/>
                    <a:pt x="1218" y="1146"/>
                  </a:cubicBezTo>
                  <a:cubicBezTo>
                    <a:pt x="1269" y="1149"/>
                    <a:pt x="1321" y="1152"/>
                    <a:pt x="1372" y="1152"/>
                  </a:cubicBezTo>
                  <a:cubicBezTo>
                    <a:pt x="1446" y="1152"/>
                    <a:pt x="1519" y="1146"/>
                    <a:pt x="1592" y="1127"/>
                  </a:cubicBezTo>
                  <a:cubicBezTo>
                    <a:pt x="1642" y="1115"/>
                    <a:pt x="1697" y="1096"/>
                    <a:pt x="1702" y="1038"/>
                  </a:cubicBezTo>
                  <a:cubicBezTo>
                    <a:pt x="1709" y="973"/>
                    <a:pt x="1650" y="955"/>
                    <a:pt x="1602" y="940"/>
                  </a:cubicBezTo>
                  <a:cubicBezTo>
                    <a:pt x="1535" y="921"/>
                    <a:pt x="1467" y="904"/>
                    <a:pt x="1398" y="890"/>
                  </a:cubicBezTo>
                  <a:cubicBezTo>
                    <a:pt x="1318" y="873"/>
                    <a:pt x="1239" y="856"/>
                    <a:pt x="1156" y="846"/>
                  </a:cubicBezTo>
                  <a:cubicBezTo>
                    <a:pt x="1089" y="837"/>
                    <a:pt x="1064" y="806"/>
                    <a:pt x="1060" y="739"/>
                  </a:cubicBezTo>
                  <a:cubicBezTo>
                    <a:pt x="1055" y="580"/>
                    <a:pt x="1045" y="420"/>
                    <a:pt x="1033" y="261"/>
                  </a:cubicBezTo>
                  <a:cubicBezTo>
                    <a:pt x="1028" y="182"/>
                    <a:pt x="1017" y="105"/>
                    <a:pt x="1007" y="28"/>
                  </a:cubicBezTo>
                  <a:cubicBezTo>
                    <a:pt x="1007" y="19"/>
                    <a:pt x="1004" y="9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5357463" y="2313025"/>
              <a:ext cx="48098" cy="41412"/>
            </a:xfrm>
            <a:custGeom>
              <a:avLst/>
              <a:gdLst/>
              <a:ahLst/>
              <a:cxnLst/>
              <a:rect l="l" t="t" r="r" b="b"/>
              <a:pathLst>
                <a:path w="1597" h="1375" extrusionOk="0">
                  <a:moveTo>
                    <a:pt x="1074" y="0"/>
                  </a:moveTo>
                  <a:cubicBezTo>
                    <a:pt x="1072" y="6"/>
                    <a:pt x="1070" y="12"/>
                    <a:pt x="1068" y="19"/>
                  </a:cubicBezTo>
                  <a:cubicBezTo>
                    <a:pt x="1012" y="203"/>
                    <a:pt x="959" y="386"/>
                    <a:pt x="905" y="568"/>
                  </a:cubicBezTo>
                  <a:cubicBezTo>
                    <a:pt x="876" y="664"/>
                    <a:pt x="876" y="664"/>
                    <a:pt x="779" y="673"/>
                  </a:cubicBezTo>
                  <a:cubicBezTo>
                    <a:pt x="600" y="688"/>
                    <a:pt x="422" y="705"/>
                    <a:pt x="244" y="722"/>
                  </a:cubicBezTo>
                  <a:cubicBezTo>
                    <a:pt x="182" y="726"/>
                    <a:pt x="120" y="741"/>
                    <a:pt x="63" y="769"/>
                  </a:cubicBezTo>
                  <a:cubicBezTo>
                    <a:pt x="31" y="784"/>
                    <a:pt x="0" y="803"/>
                    <a:pt x="3" y="846"/>
                  </a:cubicBezTo>
                  <a:cubicBezTo>
                    <a:pt x="5" y="894"/>
                    <a:pt x="41" y="911"/>
                    <a:pt x="79" y="925"/>
                  </a:cubicBezTo>
                  <a:cubicBezTo>
                    <a:pt x="101" y="930"/>
                    <a:pt x="125" y="935"/>
                    <a:pt x="147" y="937"/>
                  </a:cubicBezTo>
                  <a:cubicBezTo>
                    <a:pt x="209" y="945"/>
                    <a:pt x="270" y="949"/>
                    <a:pt x="332" y="949"/>
                  </a:cubicBezTo>
                  <a:cubicBezTo>
                    <a:pt x="368" y="949"/>
                    <a:pt x="404" y="948"/>
                    <a:pt x="441" y="945"/>
                  </a:cubicBezTo>
                  <a:cubicBezTo>
                    <a:pt x="540" y="937"/>
                    <a:pt x="641" y="933"/>
                    <a:pt x="761" y="926"/>
                  </a:cubicBezTo>
                  <a:lnTo>
                    <a:pt x="761" y="926"/>
                  </a:lnTo>
                  <a:cubicBezTo>
                    <a:pt x="744" y="956"/>
                    <a:pt x="719" y="980"/>
                    <a:pt x="688" y="993"/>
                  </a:cubicBezTo>
                  <a:cubicBezTo>
                    <a:pt x="621" y="1035"/>
                    <a:pt x="554" y="1074"/>
                    <a:pt x="489" y="1117"/>
                  </a:cubicBezTo>
                  <a:cubicBezTo>
                    <a:pt x="439" y="1149"/>
                    <a:pt x="391" y="1184"/>
                    <a:pt x="345" y="1220"/>
                  </a:cubicBezTo>
                  <a:cubicBezTo>
                    <a:pt x="307" y="1249"/>
                    <a:pt x="257" y="1280"/>
                    <a:pt x="281" y="1341"/>
                  </a:cubicBezTo>
                  <a:cubicBezTo>
                    <a:pt x="290" y="1364"/>
                    <a:pt x="308" y="1375"/>
                    <a:pt x="336" y="1375"/>
                  </a:cubicBezTo>
                  <a:cubicBezTo>
                    <a:pt x="359" y="1375"/>
                    <a:pt x="390" y="1367"/>
                    <a:pt x="429" y="1350"/>
                  </a:cubicBezTo>
                  <a:cubicBezTo>
                    <a:pt x="482" y="1326"/>
                    <a:pt x="535" y="1300"/>
                    <a:pt x="585" y="1273"/>
                  </a:cubicBezTo>
                  <a:cubicBezTo>
                    <a:pt x="725" y="1196"/>
                    <a:pt x="868" y="1120"/>
                    <a:pt x="1005" y="1036"/>
                  </a:cubicBezTo>
                  <a:cubicBezTo>
                    <a:pt x="1044" y="1012"/>
                    <a:pt x="1080" y="998"/>
                    <a:pt x="1117" y="998"/>
                  </a:cubicBezTo>
                  <a:cubicBezTo>
                    <a:pt x="1147" y="998"/>
                    <a:pt x="1176" y="1007"/>
                    <a:pt x="1209" y="1026"/>
                  </a:cubicBezTo>
                  <a:cubicBezTo>
                    <a:pt x="1281" y="1067"/>
                    <a:pt x="1356" y="1098"/>
                    <a:pt x="1435" y="1120"/>
                  </a:cubicBezTo>
                  <a:cubicBezTo>
                    <a:pt x="1455" y="1126"/>
                    <a:pt x="1476" y="1131"/>
                    <a:pt x="1496" y="1131"/>
                  </a:cubicBezTo>
                  <a:cubicBezTo>
                    <a:pt x="1526" y="1131"/>
                    <a:pt x="1552" y="1120"/>
                    <a:pt x="1571" y="1088"/>
                  </a:cubicBezTo>
                  <a:cubicBezTo>
                    <a:pt x="1597" y="1038"/>
                    <a:pt x="1567" y="995"/>
                    <a:pt x="1531" y="962"/>
                  </a:cubicBezTo>
                  <a:cubicBezTo>
                    <a:pt x="1495" y="928"/>
                    <a:pt x="1456" y="897"/>
                    <a:pt x="1413" y="868"/>
                  </a:cubicBezTo>
                  <a:cubicBezTo>
                    <a:pt x="1365" y="834"/>
                    <a:pt x="1315" y="805"/>
                    <a:pt x="1264" y="779"/>
                  </a:cubicBezTo>
                  <a:cubicBezTo>
                    <a:pt x="1209" y="752"/>
                    <a:pt x="1204" y="721"/>
                    <a:pt x="1221" y="666"/>
                  </a:cubicBezTo>
                  <a:cubicBezTo>
                    <a:pt x="1272" y="491"/>
                    <a:pt x="1319" y="313"/>
                    <a:pt x="1365" y="136"/>
                  </a:cubicBezTo>
                  <a:cubicBezTo>
                    <a:pt x="1367" y="124"/>
                    <a:pt x="1368" y="115"/>
                    <a:pt x="1372" y="105"/>
                  </a:cubicBezTo>
                  <a:lnTo>
                    <a:pt x="1372" y="105"/>
                  </a:lnTo>
                  <a:cubicBezTo>
                    <a:pt x="1337" y="119"/>
                    <a:pt x="1304" y="125"/>
                    <a:pt x="1272" y="125"/>
                  </a:cubicBezTo>
                  <a:cubicBezTo>
                    <a:pt x="1193" y="125"/>
                    <a:pt x="1124" y="83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5332044" y="2123224"/>
              <a:ext cx="223863" cy="171007"/>
            </a:xfrm>
            <a:custGeom>
              <a:avLst/>
              <a:gdLst/>
              <a:ahLst/>
              <a:cxnLst/>
              <a:rect l="l" t="t" r="r" b="b"/>
              <a:pathLst>
                <a:path w="7433" h="5678" extrusionOk="0">
                  <a:moveTo>
                    <a:pt x="1543" y="1322"/>
                  </a:moveTo>
                  <a:cubicBezTo>
                    <a:pt x="1577" y="1322"/>
                    <a:pt x="1609" y="1347"/>
                    <a:pt x="1616" y="1383"/>
                  </a:cubicBezTo>
                  <a:cubicBezTo>
                    <a:pt x="1638" y="1460"/>
                    <a:pt x="1655" y="1539"/>
                    <a:pt x="1672" y="1607"/>
                  </a:cubicBezTo>
                  <a:cubicBezTo>
                    <a:pt x="1669" y="1660"/>
                    <a:pt x="1657" y="1695"/>
                    <a:pt x="1612" y="1707"/>
                  </a:cubicBezTo>
                  <a:cubicBezTo>
                    <a:pt x="1604" y="1710"/>
                    <a:pt x="1596" y="1711"/>
                    <a:pt x="1588" y="1711"/>
                  </a:cubicBezTo>
                  <a:cubicBezTo>
                    <a:pt x="1553" y="1711"/>
                    <a:pt x="1521" y="1686"/>
                    <a:pt x="1513" y="1650"/>
                  </a:cubicBezTo>
                  <a:cubicBezTo>
                    <a:pt x="1492" y="1573"/>
                    <a:pt x="1475" y="1494"/>
                    <a:pt x="1463" y="1415"/>
                  </a:cubicBezTo>
                  <a:cubicBezTo>
                    <a:pt x="1453" y="1376"/>
                    <a:pt x="1479" y="1336"/>
                    <a:pt x="1518" y="1328"/>
                  </a:cubicBezTo>
                  <a:lnTo>
                    <a:pt x="1518" y="1326"/>
                  </a:lnTo>
                  <a:cubicBezTo>
                    <a:pt x="1526" y="1323"/>
                    <a:pt x="1534" y="1322"/>
                    <a:pt x="1543" y="1322"/>
                  </a:cubicBezTo>
                  <a:close/>
                  <a:moveTo>
                    <a:pt x="824" y="1512"/>
                  </a:moveTo>
                  <a:cubicBezTo>
                    <a:pt x="853" y="1512"/>
                    <a:pt x="881" y="1529"/>
                    <a:pt x="892" y="1557"/>
                  </a:cubicBezTo>
                  <a:cubicBezTo>
                    <a:pt x="937" y="1659"/>
                    <a:pt x="971" y="1765"/>
                    <a:pt x="997" y="1873"/>
                  </a:cubicBezTo>
                  <a:cubicBezTo>
                    <a:pt x="1007" y="1912"/>
                    <a:pt x="985" y="1952"/>
                    <a:pt x="945" y="1966"/>
                  </a:cubicBezTo>
                  <a:cubicBezTo>
                    <a:pt x="936" y="1970"/>
                    <a:pt x="926" y="1972"/>
                    <a:pt x="916" y="1972"/>
                  </a:cubicBezTo>
                  <a:cubicBezTo>
                    <a:pt x="888" y="1972"/>
                    <a:pt x="861" y="1956"/>
                    <a:pt x="849" y="1928"/>
                  </a:cubicBezTo>
                  <a:cubicBezTo>
                    <a:pt x="799" y="1823"/>
                    <a:pt x="774" y="1712"/>
                    <a:pt x="746" y="1611"/>
                  </a:cubicBezTo>
                  <a:cubicBezTo>
                    <a:pt x="746" y="1564"/>
                    <a:pt x="757" y="1532"/>
                    <a:pt x="794" y="1520"/>
                  </a:cubicBezTo>
                  <a:lnTo>
                    <a:pt x="794" y="1518"/>
                  </a:lnTo>
                  <a:cubicBezTo>
                    <a:pt x="804" y="1514"/>
                    <a:pt x="814" y="1512"/>
                    <a:pt x="824" y="1512"/>
                  </a:cubicBezTo>
                  <a:close/>
                  <a:moveTo>
                    <a:pt x="1706" y="2565"/>
                  </a:moveTo>
                  <a:cubicBezTo>
                    <a:pt x="1727" y="2565"/>
                    <a:pt x="1747" y="2574"/>
                    <a:pt x="1760" y="2590"/>
                  </a:cubicBezTo>
                  <a:cubicBezTo>
                    <a:pt x="1835" y="2689"/>
                    <a:pt x="1899" y="2794"/>
                    <a:pt x="1954" y="2904"/>
                  </a:cubicBezTo>
                  <a:cubicBezTo>
                    <a:pt x="1955" y="2911"/>
                    <a:pt x="1957" y="2919"/>
                    <a:pt x="1957" y="2926"/>
                  </a:cubicBezTo>
                  <a:cubicBezTo>
                    <a:pt x="1959" y="2959"/>
                    <a:pt x="1940" y="2988"/>
                    <a:pt x="1911" y="3001"/>
                  </a:cubicBezTo>
                  <a:lnTo>
                    <a:pt x="1912" y="3001"/>
                  </a:lnTo>
                  <a:cubicBezTo>
                    <a:pt x="1901" y="3008"/>
                    <a:pt x="1888" y="3011"/>
                    <a:pt x="1876" y="3011"/>
                  </a:cubicBezTo>
                  <a:cubicBezTo>
                    <a:pt x="1858" y="3011"/>
                    <a:pt x="1840" y="3004"/>
                    <a:pt x="1827" y="2991"/>
                  </a:cubicBezTo>
                  <a:cubicBezTo>
                    <a:pt x="1811" y="2979"/>
                    <a:pt x="1799" y="2965"/>
                    <a:pt x="1789" y="2948"/>
                  </a:cubicBezTo>
                  <a:cubicBezTo>
                    <a:pt x="1743" y="2869"/>
                    <a:pt x="1696" y="2790"/>
                    <a:pt x="1650" y="2710"/>
                  </a:cubicBezTo>
                  <a:cubicBezTo>
                    <a:pt x="1641" y="2696"/>
                    <a:pt x="1636" y="2682"/>
                    <a:pt x="1633" y="2667"/>
                  </a:cubicBezTo>
                  <a:cubicBezTo>
                    <a:pt x="1624" y="2631"/>
                    <a:pt x="1631" y="2598"/>
                    <a:pt x="1665" y="2578"/>
                  </a:cubicBezTo>
                  <a:cubicBezTo>
                    <a:pt x="1678" y="2569"/>
                    <a:pt x="1692" y="2565"/>
                    <a:pt x="1706" y="2565"/>
                  </a:cubicBezTo>
                  <a:close/>
                  <a:moveTo>
                    <a:pt x="864" y="2665"/>
                  </a:moveTo>
                  <a:cubicBezTo>
                    <a:pt x="898" y="2665"/>
                    <a:pt x="929" y="2684"/>
                    <a:pt x="945" y="2715"/>
                  </a:cubicBezTo>
                  <a:cubicBezTo>
                    <a:pt x="990" y="2790"/>
                    <a:pt x="1036" y="2866"/>
                    <a:pt x="1077" y="2945"/>
                  </a:cubicBezTo>
                  <a:cubicBezTo>
                    <a:pt x="1101" y="2989"/>
                    <a:pt x="1100" y="3036"/>
                    <a:pt x="1052" y="3067"/>
                  </a:cubicBezTo>
                  <a:cubicBezTo>
                    <a:pt x="1038" y="3075"/>
                    <a:pt x="1024" y="3080"/>
                    <a:pt x="1010" y="3080"/>
                  </a:cubicBezTo>
                  <a:cubicBezTo>
                    <a:pt x="983" y="3080"/>
                    <a:pt x="955" y="3063"/>
                    <a:pt x="935" y="3029"/>
                  </a:cubicBezTo>
                  <a:cubicBezTo>
                    <a:pt x="887" y="2950"/>
                    <a:pt x="841" y="2869"/>
                    <a:pt x="801" y="2785"/>
                  </a:cubicBezTo>
                  <a:cubicBezTo>
                    <a:pt x="770" y="2725"/>
                    <a:pt x="801" y="2670"/>
                    <a:pt x="858" y="2667"/>
                  </a:cubicBezTo>
                  <a:lnTo>
                    <a:pt x="859" y="2665"/>
                  </a:lnTo>
                  <a:cubicBezTo>
                    <a:pt x="861" y="2665"/>
                    <a:pt x="862" y="2665"/>
                    <a:pt x="864" y="2665"/>
                  </a:cubicBezTo>
                  <a:close/>
                  <a:moveTo>
                    <a:pt x="2504" y="2941"/>
                  </a:moveTo>
                  <a:cubicBezTo>
                    <a:pt x="2523" y="2941"/>
                    <a:pt x="2542" y="2949"/>
                    <a:pt x="2557" y="2964"/>
                  </a:cubicBezTo>
                  <a:cubicBezTo>
                    <a:pt x="2646" y="3036"/>
                    <a:pt x="2727" y="3118"/>
                    <a:pt x="2801" y="3205"/>
                  </a:cubicBezTo>
                  <a:cubicBezTo>
                    <a:pt x="2809" y="3219"/>
                    <a:pt x="2814" y="3235"/>
                    <a:pt x="2818" y="3250"/>
                  </a:cubicBezTo>
                  <a:cubicBezTo>
                    <a:pt x="2813" y="3301"/>
                    <a:pt x="2778" y="3335"/>
                    <a:pt x="2738" y="3335"/>
                  </a:cubicBezTo>
                  <a:cubicBezTo>
                    <a:pt x="2732" y="3335"/>
                    <a:pt x="2726" y="3334"/>
                    <a:pt x="2720" y="3332"/>
                  </a:cubicBezTo>
                  <a:cubicBezTo>
                    <a:pt x="2701" y="3327"/>
                    <a:pt x="2684" y="3319"/>
                    <a:pt x="2670" y="3305"/>
                  </a:cubicBezTo>
                  <a:cubicBezTo>
                    <a:pt x="2598" y="3231"/>
                    <a:pt x="2525" y="3159"/>
                    <a:pt x="2454" y="3084"/>
                  </a:cubicBezTo>
                  <a:cubicBezTo>
                    <a:pt x="2423" y="3049"/>
                    <a:pt x="2410" y="3010"/>
                    <a:pt x="2444" y="2971"/>
                  </a:cubicBezTo>
                  <a:cubicBezTo>
                    <a:pt x="2460" y="2951"/>
                    <a:pt x="2482" y="2941"/>
                    <a:pt x="2504" y="2941"/>
                  </a:cubicBezTo>
                  <a:close/>
                  <a:moveTo>
                    <a:pt x="2312" y="1075"/>
                  </a:moveTo>
                  <a:cubicBezTo>
                    <a:pt x="2338" y="1075"/>
                    <a:pt x="2364" y="1079"/>
                    <a:pt x="2391" y="1084"/>
                  </a:cubicBezTo>
                  <a:cubicBezTo>
                    <a:pt x="2670" y="1136"/>
                    <a:pt x="2948" y="1204"/>
                    <a:pt x="3221" y="1287"/>
                  </a:cubicBezTo>
                  <a:cubicBezTo>
                    <a:pt x="3905" y="1491"/>
                    <a:pt x="4605" y="1624"/>
                    <a:pt x="5308" y="1744"/>
                  </a:cubicBezTo>
                  <a:lnTo>
                    <a:pt x="5309" y="1744"/>
                  </a:lnTo>
                  <a:cubicBezTo>
                    <a:pt x="5730" y="1816"/>
                    <a:pt x="6153" y="1878"/>
                    <a:pt x="6575" y="1952"/>
                  </a:cubicBezTo>
                  <a:cubicBezTo>
                    <a:pt x="6801" y="1991"/>
                    <a:pt x="6848" y="2075"/>
                    <a:pt x="6781" y="2293"/>
                  </a:cubicBezTo>
                  <a:cubicBezTo>
                    <a:pt x="6735" y="2453"/>
                    <a:pt x="6673" y="2607"/>
                    <a:pt x="6594" y="2753"/>
                  </a:cubicBezTo>
                  <a:cubicBezTo>
                    <a:pt x="6335" y="3224"/>
                    <a:pt x="5932" y="3482"/>
                    <a:pt x="5404" y="3550"/>
                  </a:cubicBezTo>
                  <a:cubicBezTo>
                    <a:pt x="5292" y="3566"/>
                    <a:pt x="5180" y="3575"/>
                    <a:pt x="5068" y="3575"/>
                  </a:cubicBezTo>
                  <a:cubicBezTo>
                    <a:pt x="5049" y="3575"/>
                    <a:pt x="5030" y="3575"/>
                    <a:pt x="5011" y="3574"/>
                  </a:cubicBezTo>
                  <a:cubicBezTo>
                    <a:pt x="4514" y="3566"/>
                    <a:pt x="4035" y="3478"/>
                    <a:pt x="3605" y="3217"/>
                  </a:cubicBezTo>
                  <a:cubicBezTo>
                    <a:pt x="3164" y="2953"/>
                    <a:pt x="2765" y="2641"/>
                    <a:pt x="2475" y="2207"/>
                  </a:cubicBezTo>
                  <a:cubicBezTo>
                    <a:pt x="2303" y="1954"/>
                    <a:pt x="2158" y="1688"/>
                    <a:pt x="2089" y="1386"/>
                  </a:cubicBezTo>
                  <a:cubicBezTo>
                    <a:pt x="2062" y="1264"/>
                    <a:pt x="2108" y="1160"/>
                    <a:pt x="2211" y="1101"/>
                  </a:cubicBezTo>
                  <a:cubicBezTo>
                    <a:pt x="2244" y="1082"/>
                    <a:pt x="2278" y="1075"/>
                    <a:pt x="2312" y="1075"/>
                  </a:cubicBezTo>
                  <a:close/>
                  <a:moveTo>
                    <a:pt x="3243" y="3462"/>
                  </a:moveTo>
                  <a:cubicBezTo>
                    <a:pt x="3252" y="3462"/>
                    <a:pt x="3262" y="3464"/>
                    <a:pt x="3271" y="3470"/>
                  </a:cubicBezTo>
                  <a:cubicBezTo>
                    <a:pt x="3360" y="3523"/>
                    <a:pt x="3444" y="3583"/>
                    <a:pt x="3521" y="3650"/>
                  </a:cubicBezTo>
                  <a:cubicBezTo>
                    <a:pt x="3538" y="3665"/>
                    <a:pt x="3547" y="3687"/>
                    <a:pt x="3545" y="3710"/>
                  </a:cubicBezTo>
                  <a:cubicBezTo>
                    <a:pt x="3541" y="3755"/>
                    <a:pt x="3508" y="3788"/>
                    <a:pt x="3469" y="3788"/>
                  </a:cubicBezTo>
                  <a:cubicBezTo>
                    <a:pt x="3458" y="3788"/>
                    <a:pt x="3446" y="3786"/>
                    <a:pt x="3435" y="3780"/>
                  </a:cubicBezTo>
                  <a:lnTo>
                    <a:pt x="3437" y="3780"/>
                  </a:lnTo>
                  <a:cubicBezTo>
                    <a:pt x="3341" y="3732"/>
                    <a:pt x="3253" y="3665"/>
                    <a:pt x="3183" y="3586"/>
                  </a:cubicBezTo>
                  <a:cubicBezTo>
                    <a:pt x="3157" y="3557"/>
                    <a:pt x="3161" y="3521"/>
                    <a:pt x="3188" y="3492"/>
                  </a:cubicBezTo>
                  <a:cubicBezTo>
                    <a:pt x="3202" y="3474"/>
                    <a:pt x="3223" y="3462"/>
                    <a:pt x="3243" y="3462"/>
                  </a:cubicBezTo>
                  <a:close/>
                  <a:moveTo>
                    <a:pt x="1538" y="3451"/>
                  </a:moveTo>
                  <a:cubicBezTo>
                    <a:pt x="1573" y="3451"/>
                    <a:pt x="1607" y="3464"/>
                    <a:pt x="1629" y="3492"/>
                  </a:cubicBezTo>
                  <a:cubicBezTo>
                    <a:pt x="1684" y="3552"/>
                    <a:pt x="1739" y="3610"/>
                    <a:pt x="1791" y="3672"/>
                  </a:cubicBezTo>
                  <a:cubicBezTo>
                    <a:pt x="1833" y="3725"/>
                    <a:pt x="1833" y="3772"/>
                    <a:pt x="1800" y="3806"/>
                  </a:cubicBezTo>
                  <a:lnTo>
                    <a:pt x="1800" y="3806"/>
                  </a:lnTo>
                  <a:cubicBezTo>
                    <a:pt x="1784" y="3822"/>
                    <a:pt x="1766" y="3830"/>
                    <a:pt x="1747" y="3830"/>
                  </a:cubicBezTo>
                  <a:cubicBezTo>
                    <a:pt x="1722" y="3830"/>
                    <a:pt x="1695" y="3816"/>
                    <a:pt x="1669" y="3788"/>
                  </a:cubicBezTo>
                  <a:cubicBezTo>
                    <a:pt x="1605" y="3722"/>
                    <a:pt x="1547" y="3650"/>
                    <a:pt x="1492" y="3576"/>
                  </a:cubicBezTo>
                  <a:cubicBezTo>
                    <a:pt x="1451" y="3519"/>
                    <a:pt x="1485" y="3452"/>
                    <a:pt x="1532" y="3451"/>
                  </a:cubicBezTo>
                  <a:cubicBezTo>
                    <a:pt x="1534" y="3451"/>
                    <a:pt x="1536" y="3451"/>
                    <a:pt x="1538" y="3451"/>
                  </a:cubicBezTo>
                  <a:close/>
                  <a:moveTo>
                    <a:pt x="2229" y="3598"/>
                  </a:moveTo>
                  <a:cubicBezTo>
                    <a:pt x="2250" y="3598"/>
                    <a:pt x="2270" y="3606"/>
                    <a:pt x="2286" y="3620"/>
                  </a:cubicBezTo>
                  <a:cubicBezTo>
                    <a:pt x="2360" y="3684"/>
                    <a:pt x="2434" y="3747"/>
                    <a:pt x="2504" y="3811"/>
                  </a:cubicBezTo>
                  <a:cubicBezTo>
                    <a:pt x="2519" y="3825"/>
                    <a:pt x="2530" y="3840"/>
                    <a:pt x="2535" y="3859"/>
                  </a:cubicBezTo>
                  <a:cubicBezTo>
                    <a:pt x="2547" y="3888"/>
                    <a:pt x="2538" y="3922"/>
                    <a:pt x="2514" y="3943"/>
                  </a:cubicBezTo>
                  <a:cubicBezTo>
                    <a:pt x="2499" y="3956"/>
                    <a:pt x="2481" y="3966"/>
                    <a:pt x="2463" y="3966"/>
                  </a:cubicBezTo>
                  <a:cubicBezTo>
                    <a:pt x="2455" y="3966"/>
                    <a:pt x="2448" y="3964"/>
                    <a:pt x="2441" y="3960"/>
                  </a:cubicBezTo>
                  <a:cubicBezTo>
                    <a:pt x="2331" y="3895"/>
                    <a:pt x="2235" y="3809"/>
                    <a:pt x="2161" y="3706"/>
                  </a:cubicBezTo>
                  <a:cubicBezTo>
                    <a:pt x="2127" y="3663"/>
                    <a:pt x="2168" y="3602"/>
                    <a:pt x="2223" y="3598"/>
                  </a:cubicBezTo>
                  <a:cubicBezTo>
                    <a:pt x="2225" y="3598"/>
                    <a:pt x="2227" y="3598"/>
                    <a:pt x="2229" y="3598"/>
                  </a:cubicBezTo>
                  <a:close/>
                  <a:moveTo>
                    <a:pt x="905" y="3671"/>
                  </a:moveTo>
                  <a:cubicBezTo>
                    <a:pt x="931" y="3671"/>
                    <a:pt x="953" y="3687"/>
                    <a:pt x="971" y="3711"/>
                  </a:cubicBezTo>
                  <a:cubicBezTo>
                    <a:pt x="1029" y="3787"/>
                    <a:pt x="1084" y="3867"/>
                    <a:pt x="1134" y="3950"/>
                  </a:cubicBezTo>
                  <a:cubicBezTo>
                    <a:pt x="1172" y="4003"/>
                    <a:pt x="1132" y="4077"/>
                    <a:pt x="1067" y="4077"/>
                  </a:cubicBezTo>
                  <a:lnTo>
                    <a:pt x="1069" y="4075"/>
                  </a:lnTo>
                  <a:cubicBezTo>
                    <a:pt x="1041" y="4075"/>
                    <a:pt x="1015" y="4061"/>
                    <a:pt x="998" y="4039"/>
                  </a:cubicBezTo>
                  <a:cubicBezTo>
                    <a:pt x="943" y="3960"/>
                    <a:pt x="889" y="3881"/>
                    <a:pt x="839" y="3799"/>
                  </a:cubicBezTo>
                  <a:cubicBezTo>
                    <a:pt x="810" y="3763"/>
                    <a:pt x="820" y="3710"/>
                    <a:pt x="859" y="3687"/>
                  </a:cubicBezTo>
                  <a:cubicBezTo>
                    <a:pt x="875" y="3676"/>
                    <a:pt x="891" y="3671"/>
                    <a:pt x="905" y="3671"/>
                  </a:cubicBezTo>
                  <a:close/>
                  <a:moveTo>
                    <a:pt x="4031" y="4158"/>
                  </a:moveTo>
                  <a:cubicBezTo>
                    <a:pt x="4038" y="4158"/>
                    <a:pt x="4045" y="4159"/>
                    <a:pt x="4052" y="4161"/>
                  </a:cubicBezTo>
                  <a:cubicBezTo>
                    <a:pt x="4159" y="4186"/>
                    <a:pt x="4269" y="4217"/>
                    <a:pt x="4373" y="4250"/>
                  </a:cubicBezTo>
                  <a:cubicBezTo>
                    <a:pt x="4414" y="4258"/>
                    <a:pt x="4438" y="4300"/>
                    <a:pt x="4428" y="4341"/>
                  </a:cubicBezTo>
                  <a:lnTo>
                    <a:pt x="4428" y="4339"/>
                  </a:lnTo>
                  <a:cubicBezTo>
                    <a:pt x="4418" y="4386"/>
                    <a:pt x="4383" y="4404"/>
                    <a:pt x="4326" y="4404"/>
                  </a:cubicBezTo>
                  <a:cubicBezTo>
                    <a:pt x="4324" y="4404"/>
                    <a:pt x="4321" y="4404"/>
                    <a:pt x="4318" y="4404"/>
                  </a:cubicBezTo>
                  <a:cubicBezTo>
                    <a:pt x="4224" y="4378"/>
                    <a:pt x="4116" y="4351"/>
                    <a:pt x="4010" y="4320"/>
                  </a:cubicBezTo>
                  <a:cubicBezTo>
                    <a:pt x="3965" y="4310"/>
                    <a:pt x="3939" y="4264"/>
                    <a:pt x="3953" y="4221"/>
                  </a:cubicBezTo>
                  <a:cubicBezTo>
                    <a:pt x="3962" y="4183"/>
                    <a:pt x="3995" y="4158"/>
                    <a:pt x="4031" y="4158"/>
                  </a:cubicBezTo>
                  <a:close/>
                  <a:moveTo>
                    <a:pt x="3071" y="4371"/>
                  </a:moveTo>
                  <a:cubicBezTo>
                    <a:pt x="3080" y="4371"/>
                    <a:pt x="3088" y="4372"/>
                    <a:pt x="3096" y="4375"/>
                  </a:cubicBezTo>
                  <a:cubicBezTo>
                    <a:pt x="3188" y="4399"/>
                    <a:pt x="3281" y="4425"/>
                    <a:pt x="3373" y="4454"/>
                  </a:cubicBezTo>
                  <a:cubicBezTo>
                    <a:pt x="3416" y="4469"/>
                    <a:pt x="3444" y="4504"/>
                    <a:pt x="3432" y="4553"/>
                  </a:cubicBezTo>
                  <a:lnTo>
                    <a:pt x="3432" y="4552"/>
                  </a:lnTo>
                  <a:cubicBezTo>
                    <a:pt x="3421" y="4596"/>
                    <a:pt x="3388" y="4614"/>
                    <a:pt x="3342" y="4614"/>
                  </a:cubicBezTo>
                  <a:cubicBezTo>
                    <a:pt x="3337" y="4614"/>
                    <a:pt x="3333" y="4614"/>
                    <a:pt x="3329" y="4613"/>
                  </a:cubicBezTo>
                  <a:cubicBezTo>
                    <a:pt x="3233" y="4591"/>
                    <a:pt x="3138" y="4562"/>
                    <a:pt x="3048" y="4524"/>
                  </a:cubicBezTo>
                  <a:cubicBezTo>
                    <a:pt x="3005" y="4512"/>
                    <a:pt x="2982" y="4462"/>
                    <a:pt x="3001" y="4421"/>
                  </a:cubicBezTo>
                  <a:cubicBezTo>
                    <a:pt x="3012" y="4390"/>
                    <a:pt x="3041" y="4371"/>
                    <a:pt x="3071" y="4371"/>
                  </a:cubicBezTo>
                  <a:close/>
                  <a:moveTo>
                    <a:pt x="2319" y="4596"/>
                  </a:moveTo>
                  <a:cubicBezTo>
                    <a:pt x="2339" y="4596"/>
                    <a:pt x="2360" y="4603"/>
                    <a:pt x="2377" y="4613"/>
                  </a:cubicBezTo>
                  <a:cubicBezTo>
                    <a:pt x="2482" y="4670"/>
                    <a:pt x="2586" y="4728"/>
                    <a:pt x="2691" y="4785"/>
                  </a:cubicBezTo>
                  <a:cubicBezTo>
                    <a:pt x="2708" y="4795"/>
                    <a:pt x="2722" y="4807"/>
                    <a:pt x="2734" y="4823"/>
                  </a:cubicBezTo>
                  <a:cubicBezTo>
                    <a:pt x="2754" y="4847"/>
                    <a:pt x="2756" y="4883"/>
                    <a:pt x="2739" y="4910"/>
                  </a:cubicBezTo>
                  <a:lnTo>
                    <a:pt x="2739" y="4908"/>
                  </a:lnTo>
                  <a:cubicBezTo>
                    <a:pt x="2728" y="4931"/>
                    <a:pt x="2705" y="4945"/>
                    <a:pt x="2680" y="4945"/>
                  </a:cubicBezTo>
                  <a:cubicBezTo>
                    <a:pt x="2678" y="4945"/>
                    <a:pt x="2675" y="4945"/>
                    <a:pt x="2672" y="4944"/>
                  </a:cubicBezTo>
                  <a:cubicBezTo>
                    <a:pt x="2653" y="4943"/>
                    <a:pt x="2634" y="4937"/>
                    <a:pt x="2617" y="4929"/>
                  </a:cubicBezTo>
                  <a:cubicBezTo>
                    <a:pt x="2507" y="4874"/>
                    <a:pt x="2398" y="4817"/>
                    <a:pt x="2288" y="4759"/>
                  </a:cubicBezTo>
                  <a:cubicBezTo>
                    <a:pt x="2260" y="4747"/>
                    <a:pt x="2240" y="4721"/>
                    <a:pt x="2235" y="4691"/>
                  </a:cubicBezTo>
                  <a:cubicBezTo>
                    <a:pt x="2226" y="4642"/>
                    <a:pt x="2262" y="4598"/>
                    <a:pt x="2312" y="4596"/>
                  </a:cubicBezTo>
                  <a:cubicBezTo>
                    <a:pt x="2314" y="4596"/>
                    <a:pt x="2316" y="4596"/>
                    <a:pt x="2319" y="4596"/>
                  </a:cubicBezTo>
                  <a:close/>
                  <a:moveTo>
                    <a:pt x="3764" y="0"/>
                  </a:moveTo>
                  <a:lnTo>
                    <a:pt x="3764" y="0"/>
                  </a:lnTo>
                  <a:cubicBezTo>
                    <a:pt x="3766" y="4"/>
                    <a:pt x="3768" y="6"/>
                    <a:pt x="3770" y="9"/>
                  </a:cubicBezTo>
                  <a:cubicBezTo>
                    <a:pt x="3837" y="180"/>
                    <a:pt x="3758" y="297"/>
                    <a:pt x="3577" y="297"/>
                  </a:cubicBezTo>
                  <a:cubicBezTo>
                    <a:pt x="3574" y="297"/>
                    <a:pt x="3572" y="297"/>
                    <a:pt x="3569" y="297"/>
                  </a:cubicBezTo>
                  <a:cubicBezTo>
                    <a:pt x="3483" y="292"/>
                    <a:pt x="3401" y="264"/>
                    <a:pt x="3332" y="215"/>
                  </a:cubicBezTo>
                  <a:cubicBezTo>
                    <a:pt x="3296" y="192"/>
                    <a:pt x="3264" y="167"/>
                    <a:pt x="3212" y="131"/>
                  </a:cubicBezTo>
                  <a:cubicBezTo>
                    <a:pt x="3204" y="211"/>
                    <a:pt x="3198" y="277"/>
                    <a:pt x="3190" y="342"/>
                  </a:cubicBezTo>
                  <a:cubicBezTo>
                    <a:pt x="3185" y="398"/>
                    <a:pt x="3171" y="455"/>
                    <a:pt x="3147" y="508"/>
                  </a:cubicBezTo>
                  <a:cubicBezTo>
                    <a:pt x="3105" y="597"/>
                    <a:pt x="3040" y="643"/>
                    <a:pt x="2960" y="643"/>
                  </a:cubicBezTo>
                  <a:cubicBezTo>
                    <a:pt x="2929" y="643"/>
                    <a:pt x="2896" y="637"/>
                    <a:pt x="2861" y="623"/>
                  </a:cubicBezTo>
                  <a:cubicBezTo>
                    <a:pt x="2771" y="587"/>
                    <a:pt x="2706" y="522"/>
                    <a:pt x="2641" y="457"/>
                  </a:cubicBezTo>
                  <a:cubicBezTo>
                    <a:pt x="2615" y="429"/>
                    <a:pt x="2595" y="395"/>
                    <a:pt x="2552" y="373"/>
                  </a:cubicBezTo>
                  <a:cubicBezTo>
                    <a:pt x="2531" y="469"/>
                    <a:pt x="2514" y="558"/>
                    <a:pt x="2494" y="647"/>
                  </a:cubicBezTo>
                  <a:cubicBezTo>
                    <a:pt x="2478" y="719"/>
                    <a:pt x="2451" y="788"/>
                    <a:pt x="2410" y="849"/>
                  </a:cubicBezTo>
                  <a:cubicBezTo>
                    <a:pt x="2354" y="931"/>
                    <a:pt x="2280" y="971"/>
                    <a:pt x="2204" y="971"/>
                  </a:cubicBezTo>
                  <a:cubicBezTo>
                    <a:pt x="2133" y="971"/>
                    <a:pt x="2061" y="935"/>
                    <a:pt x="2003" y="863"/>
                  </a:cubicBezTo>
                  <a:cubicBezTo>
                    <a:pt x="1964" y="810"/>
                    <a:pt x="1935" y="750"/>
                    <a:pt x="1912" y="688"/>
                  </a:cubicBezTo>
                  <a:cubicBezTo>
                    <a:pt x="1906" y="669"/>
                    <a:pt x="1900" y="652"/>
                    <a:pt x="1875" y="643"/>
                  </a:cubicBezTo>
                  <a:cubicBezTo>
                    <a:pt x="1847" y="710"/>
                    <a:pt x="1820" y="777"/>
                    <a:pt x="1789" y="842"/>
                  </a:cubicBezTo>
                  <a:cubicBezTo>
                    <a:pt x="1758" y="906"/>
                    <a:pt x="1720" y="964"/>
                    <a:pt x="1672" y="1016"/>
                  </a:cubicBezTo>
                  <a:cubicBezTo>
                    <a:pt x="1619" y="1071"/>
                    <a:pt x="1561" y="1099"/>
                    <a:pt x="1504" y="1099"/>
                  </a:cubicBezTo>
                  <a:cubicBezTo>
                    <a:pt x="1441" y="1099"/>
                    <a:pt x="1380" y="1066"/>
                    <a:pt x="1326" y="1000"/>
                  </a:cubicBezTo>
                  <a:cubicBezTo>
                    <a:pt x="1280" y="942"/>
                    <a:pt x="1244" y="877"/>
                    <a:pt x="1218" y="808"/>
                  </a:cubicBezTo>
                  <a:cubicBezTo>
                    <a:pt x="1201" y="765"/>
                    <a:pt x="1184" y="722"/>
                    <a:pt x="1165" y="671"/>
                  </a:cubicBezTo>
                  <a:cubicBezTo>
                    <a:pt x="1127" y="705"/>
                    <a:pt x="1124" y="746"/>
                    <a:pt x="1108" y="782"/>
                  </a:cubicBezTo>
                  <a:cubicBezTo>
                    <a:pt x="1069" y="887"/>
                    <a:pt x="1026" y="992"/>
                    <a:pt x="957" y="1081"/>
                  </a:cubicBezTo>
                  <a:cubicBezTo>
                    <a:pt x="900" y="1155"/>
                    <a:pt x="834" y="1192"/>
                    <a:pt x="770" y="1192"/>
                  </a:cubicBezTo>
                  <a:cubicBezTo>
                    <a:pt x="695" y="1192"/>
                    <a:pt x="623" y="1142"/>
                    <a:pt x="571" y="1045"/>
                  </a:cubicBezTo>
                  <a:cubicBezTo>
                    <a:pt x="537" y="973"/>
                    <a:pt x="511" y="894"/>
                    <a:pt x="499" y="815"/>
                  </a:cubicBezTo>
                  <a:cubicBezTo>
                    <a:pt x="492" y="784"/>
                    <a:pt x="499" y="752"/>
                    <a:pt x="470" y="722"/>
                  </a:cubicBezTo>
                  <a:cubicBezTo>
                    <a:pt x="438" y="738"/>
                    <a:pt x="427" y="772"/>
                    <a:pt x="412" y="800"/>
                  </a:cubicBezTo>
                  <a:cubicBezTo>
                    <a:pt x="331" y="937"/>
                    <a:pt x="247" y="1069"/>
                    <a:pt x="129" y="1179"/>
                  </a:cubicBezTo>
                  <a:cubicBezTo>
                    <a:pt x="91" y="1215"/>
                    <a:pt x="48" y="1245"/>
                    <a:pt x="4" y="1273"/>
                  </a:cubicBezTo>
                  <a:lnTo>
                    <a:pt x="4" y="1362"/>
                  </a:lnTo>
                  <a:cubicBezTo>
                    <a:pt x="0" y="1595"/>
                    <a:pt x="11" y="1827"/>
                    <a:pt x="36" y="2057"/>
                  </a:cubicBezTo>
                  <a:cubicBezTo>
                    <a:pt x="69" y="2360"/>
                    <a:pt x="113" y="2662"/>
                    <a:pt x="196" y="2957"/>
                  </a:cubicBezTo>
                  <a:cubicBezTo>
                    <a:pt x="407" y="3701"/>
                    <a:pt x="763" y="4353"/>
                    <a:pt x="1370" y="4855"/>
                  </a:cubicBezTo>
                  <a:cubicBezTo>
                    <a:pt x="1509" y="4972"/>
                    <a:pt x="1657" y="5078"/>
                    <a:pt x="1811" y="5176"/>
                  </a:cubicBezTo>
                  <a:cubicBezTo>
                    <a:pt x="1827" y="5120"/>
                    <a:pt x="1863" y="5091"/>
                    <a:pt x="1920" y="5091"/>
                  </a:cubicBezTo>
                  <a:cubicBezTo>
                    <a:pt x="1939" y="5091"/>
                    <a:pt x="1959" y="5094"/>
                    <a:pt x="1983" y="5100"/>
                  </a:cubicBezTo>
                  <a:cubicBezTo>
                    <a:pt x="2209" y="5160"/>
                    <a:pt x="2430" y="5236"/>
                    <a:pt x="2646" y="5328"/>
                  </a:cubicBezTo>
                  <a:cubicBezTo>
                    <a:pt x="2679" y="5342"/>
                    <a:pt x="2708" y="5359"/>
                    <a:pt x="2737" y="5380"/>
                  </a:cubicBezTo>
                  <a:cubicBezTo>
                    <a:pt x="2826" y="5442"/>
                    <a:pt x="2847" y="5496"/>
                    <a:pt x="2808" y="5596"/>
                  </a:cubicBezTo>
                  <a:cubicBezTo>
                    <a:pt x="2957" y="5630"/>
                    <a:pt x="3108" y="5654"/>
                    <a:pt x="3262" y="5665"/>
                  </a:cubicBezTo>
                  <a:cubicBezTo>
                    <a:pt x="3369" y="5673"/>
                    <a:pt x="3477" y="5677"/>
                    <a:pt x="3584" y="5677"/>
                  </a:cubicBezTo>
                  <a:cubicBezTo>
                    <a:pt x="3692" y="5677"/>
                    <a:pt x="3800" y="5673"/>
                    <a:pt x="3907" y="5665"/>
                  </a:cubicBezTo>
                  <a:cubicBezTo>
                    <a:pt x="3903" y="5649"/>
                    <a:pt x="3896" y="5634"/>
                    <a:pt x="3893" y="5620"/>
                  </a:cubicBezTo>
                  <a:cubicBezTo>
                    <a:pt x="3864" y="5507"/>
                    <a:pt x="3898" y="5450"/>
                    <a:pt x="4011" y="5428"/>
                  </a:cubicBezTo>
                  <a:cubicBezTo>
                    <a:pt x="4260" y="5376"/>
                    <a:pt x="4509" y="5330"/>
                    <a:pt x="4756" y="5270"/>
                  </a:cubicBezTo>
                  <a:cubicBezTo>
                    <a:pt x="4771" y="5267"/>
                    <a:pt x="4786" y="5265"/>
                    <a:pt x="4802" y="5263"/>
                  </a:cubicBezTo>
                  <a:cubicBezTo>
                    <a:pt x="4820" y="5261"/>
                    <a:pt x="4838" y="5260"/>
                    <a:pt x="4853" y="5260"/>
                  </a:cubicBezTo>
                  <a:cubicBezTo>
                    <a:pt x="4938" y="5260"/>
                    <a:pt x="4985" y="5292"/>
                    <a:pt x="5001" y="5363"/>
                  </a:cubicBezTo>
                  <a:cubicBezTo>
                    <a:pt x="5740" y="5018"/>
                    <a:pt x="6323" y="4485"/>
                    <a:pt x="6759" y="3778"/>
                  </a:cubicBezTo>
                  <a:cubicBezTo>
                    <a:pt x="7036" y="3325"/>
                    <a:pt x="7232" y="2826"/>
                    <a:pt x="7338" y="2307"/>
                  </a:cubicBezTo>
                  <a:lnTo>
                    <a:pt x="7321" y="2291"/>
                  </a:lnTo>
                  <a:cubicBezTo>
                    <a:pt x="7297" y="2271"/>
                    <a:pt x="7276" y="2249"/>
                    <a:pt x="7256" y="2226"/>
                  </a:cubicBezTo>
                  <a:cubicBezTo>
                    <a:pt x="7192" y="2146"/>
                    <a:pt x="7223" y="2051"/>
                    <a:pt x="7324" y="2034"/>
                  </a:cubicBezTo>
                  <a:cubicBezTo>
                    <a:pt x="7347" y="2031"/>
                    <a:pt x="7367" y="2029"/>
                    <a:pt x="7388" y="2026"/>
                  </a:cubicBezTo>
                  <a:cubicBezTo>
                    <a:pt x="7398" y="1954"/>
                    <a:pt x="7410" y="1882"/>
                    <a:pt x="7417" y="1810"/>
                  </a:cubicBezTo>
                  <a:cubicBezTo>
                    <a:pt x="7420" y="1780"/>
                    <a:pt x="7422" y="1751"/>
                    <a:pt x="7426" y="1724"/>
                  </a:cubicBezTo>
                  <a:cubicBezTo>
                    <a:pt x="7388" y="1719"/>
                    <a:pt x="7359" y="1691"/>
                    <a:pt x="7354" y="1654"/>
                  </a:cubicBezTo>
                  <a:cubicBezTo>
                    <a:pt x="7343" y="1592"/>
                    <a:pt x="7386" y="1564"/>
                    <a:pt x="7432" y="1544"/>
                  </a:cubicBezTo>
                  <a:cubicBezTo>
                    <a:pt x="7432" y="1480"/>
                    <a:pt x="7429" y="1415"/>
                    <a:pt x="7422" y="1352"/>
                  </a:cubicBezTo>
                  <a:cubicBezTo>
                    <a:pt x="7410" y="1353"/>
                    <a:pt x="7398" y="1354"/>
                    <a:pt x="7386" y="1354"/>
                  </a:cubicBezTo>
                  <a:cubicBezTo>
                    <a:pt x="7382" y="1354"/>
                    <a:pt x="7377" y="1354"/>
                    <a:pt x="7372" y="1353"/>
                  </a:cubicBezTo>
                  <a:cubicBezTo>
                    <a:pt x="7295" y="1343"/>
                    <a:pt x="7266" y="1288"/>
                    <a:pt x="7306" y="1221"/>
                  </a:cubicBezTo>
                  <a:cubicBezTo>
                    <a:pt x="7318" y="1201"/>
                    <a:pt x="7331" y="1182"/>
                    <a:pt x="7348" y="1167"/>
                  </a:cubicBezTo>
                  <a:cubicBezTo>
                    <a:pt x="7357" y="1156"/>
                    <a:pt x="7367" y="1148"/>
                    <a:pt x="7376" y="1137"/>
                  </a:cubicBezTo>
                  <a:cubicBezTo>
                    <a:pt x="7371" y="1122"/>
                    <a:pt x="7362" y="1106"/>
                    <a:pt x="7354" y="1093"/>
                  </a:cubicBezTo>
                  <a:cubicBezTo>
                    <a:pt x="7322" y="1124"/>
                    <a:pt x="7293" y="1140"/>
                    <a:pt x="7266" y="1140"/>
                  </a:cubicBezTo>
                  <a:cubicBezTo>
                    <a:pt x="7227" y="1140"/>
                    <a:pt x="7193" y="1107"/>
                    <a:pt x="7167" y="1040"/>
                  </a:cubicBezTo>
                  <a:cubicBezTo>
                    <a:pt x="7163" y="1033"/>
                    <a:pt x="7162" y="1024"/>
                    <a:pt x="7158" y="1016"/>
                  </a:cubicBezTo>
                  <a:lnTo>
                    <a:pt x="7137" y="1016"/>
                  </a:lnTo>
                  <a:cubicBezTo>
                    <a:pt x="7064" y="1021"/>
                    <a:pt x="6992" y="1034"/>
                    <a:pt x="6918" y="1041"/>
                  </a:cubicBezTo>
                  <a:cubicBezTo>
                    <a:pt x="6806" y="1050"/>
                    <a:pt x="6693" y="1063"/>
                    <a:pt x="6580" y="1063"/>
                  </a:cubicBezTo>
                  <a:cubicBezTo>
                    <a:pt x="6558" y="1063"/>
                    <a:pt x="6537" y="1063"/>
                    <a:pt x="6515" y="1062"/>
                  </a:cubicBezTo>
                  <a:cubicBezTo>
                    <a:pt x="6112" y="1043"/>
                    <a:pt x="5719" y="957"/>
                    <a:pt x="5335" y="842"/>
                  </a:cubicBezTo>
                  <a:cubicBezTo>
                    <a:pt x="4896" y="712"/>
                    <a:pt x="4474" y="541"/>
                    <a:pt x="4101" y="273"/>
                  </a:cubicBezTo>
                  <a:cubicBezTo>
                    <a:pt x="3984" y="189"/>
                    <a:pt x="3871" y="98"/>
                    <a:pt x="3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5317738" y="2031155"/>
              <a:ext cx="23612" cy="25931"/>
            </a:xfrm>
            <a:custGeom>
              <a:avLst/>
              <a:gdLst/>
              <a:ahLst/>
              <a:cxnLst/>
              <a:rect l="l" t="t" r="r" b="b"/>
              <a:pathLst>
                <a:path w="784" h="861" extrusionOk="0">
                  <a:moveTo>
                    <a:pt x="287" y="0"/>
                  </a:moveTo>
                  <a:cubicBezTo>
                    <a:pt x="255" y="0"/>
                    <a:pt x="229" y="32"/>
                    <a:pt x="244" y="65"/>
                  </a:cubicBezTo>
                  <a:cubicBezTo>
                    <a:pt x="258" y="98"/>
                    <a:pt x="270" y="130"/>
                    <a:pt x="287" y="161"/>
                  </a:cubicBezTo>
                  <a:cubicBezTo>
                    <a:pt x="350" y="278"/>
                    <a:pt x="415" y="393"/>
                    <a:pt x="482" y="513"/>
                  </a:cubicBezTo>
                  <a:cubicBezTo>
                    <a:pt x="431" y="547"/>
                    <a:pt x="381" y="538"/>
                    <a:pt x="336" y="543"/>
                  </a:cubicBezTo>
                  <a:cubicBezTo>
                    <a:pt x="247" y="552"/>
                    <a:pt x="158" y="567"/>
                    <a:pt x="71" y="588"/>
                  </a:cubicBezTo>
                  <a:cubicBezTo>
                    <a:pt x="40" y="597"/>
                    <a:pt x="9" y="607"/>
                    <a:pt x="4" y="645"/>
                  </a:cubicBezTo>
                  <a:cubicBezTo>
                    <a:pt x="0" y="681"/>
                    <a:pt x="29" y="698"/>
                    <a:pt x="59" y="710"/>
                  </a:cubicBezTo>
                  <a:cubicBezTo>
                    <a:pt x="72" y="717"/>
                    <a:pt x="88" y="722"/>
                    <a:pt x="101" y="727"/>
                  </a:cubicBezTo>
                  <a:cubicBezTo>
                    <a:pt x="271" y="782"/>
                    <a:pt x="444" y="816"/>
                    <a:pt x="618" y="861"/>
                  </a:cubicBezTo>
                  <a:cubicBezTo>
                    <a:pt x="652" y="710"/>
                    <a:pt x="702" y="561"/>
                    <a:pt x="762" y="417"/>
                  </a:cubicBezTo>
                  <a:cubicBezTo>
                    <a:pt x="769" y="401"/>
                    <a:pt x="777" y="386"/>
                    <a:pt x="784" y="370"/>
                  </a:cubicBezTo>
                  <a:cubicBezTo>
                    <a:pt x="640" y="257"/>
                    <a:pt x="494" y="146"/>
                    <a:pt x="348" y="32"/>
                  </a:cubicBezTo>
                  <a:cubicBezTo>
                    <a:pt x="336" y="24"/>
                    <a:pt x="323" y="15"/>
                    <a:pt x="311" y="7"/>
                  </a:cubicBezTo>
                  <a:cubicBezTo>
                    <a:pt x="303" y="2"/>
                    <a:pt x="295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5321714" y="2034468"/>
              <a:ext cx="125951" cy="128391"/>
            </a:xfrm>
            <a:custGeom>
              <a:avLst/>
              <a:gdLst/>
              <a:ahLst/>
              <a:cxnLst/>
              <a:rect l="l" t="t" r="r" b="b"/>
              <a:pathLst>
                <a:path w="4182" h="4263" extrusionOk="0">
                  <a:moveTo>
                    <a:pt x="2124" y="1"/>
                  </a:moveTo>
                  <a:cubicBezTo>
                    <a:pt x="2082" y="1"/>
                    <a:pt x="2064" y="29"/>
                    <a:pt x="2050" y="77"/>
                  </a:cubicBezTo>
                  <a:cubicBezTo>
                    <a:pt x="1897" y="581"/>
                    <a:pt x="1592" y="968"/>
                    <a:pt x="1151" y="1253"/>
                  </a:cubicBezTo>
                  <a:cubicBezTo>
                    <a:pt x="1004" y="1349"/>
                    <a:pt x="849" y="1431"/>
                    <a:pt x="674" y="1468"/>
                  </a:cubicBezTo>
                  <a:cubicBezTo>
                    <a:pt x="614" y="1480"/>
                    <a:pt x="589" y="1509"/>
                    <a:pt x="573" y="1562"/>
                  </a:cubicBezTo>
                  <a:cubicBezTo>
                    <a:pt x="539" y="1675"/>
                    <a:pt x="505" y="1786"/>
                    <a:pt x="470" y="1898"/>
                  </a:cubicBezTo>
                  <a:cubicBezTo>
                    <a:pt x="463" y="1946"/>
                    <a:pt x="456" y="1992"/>
                    <a:pt x="448" y="2040"/>
                  </a:cubicBezTo>
                  <a:cubicBezTo>
                    <a:pt x="388" y="2433"/>
                    <a:pt x="318" y="2824"/>
                    <a:pt x="177" y="3198"/>
                  </a:cubicBezTo>
                  <a:cubicBezTo>
                    <a:pt x="124" y="3342"/>
                    <a:pt x="79" y="3489"/>
                    <a:pt x="45" y="3640"/>
                  </a:cubicBezTo>
                  <a:cubicBezTo>
                    <a:pt x="12" y="3771"/>
                    <a:pt x="0" y="3908"/>
                    <a:pt x="9" y="4041"/>
                  </a:cubicBezTo>
                  <a:cubicBezTo>
                    <a:pt x="19" y="4182"/>
                    <a:pt x="97" y="4262"/>
                    <a:pt x="203" y="4262"/>
                  </a:cubicBezTo>
                  <a:cubicBezTo>
                    <a:pt x="246" y="4262"/>
                    <a:pt x="294" y="4249"/>
                    <a:pt x="343" y="4222"/>
                  </a:cubicBezTo>
                  <a:cubicBezTo>
                    <a:pt x="345" y="4222"/>
                    <a:pt x="347" y="4220"/>
                    <a:pt x="348" y="4218"/>
                  </a:cubicBezTo>
                  <a:cubicBezTo>
                    <a:pt x="393" y="4192"/>
                    <a:pt x="436" y="4160"/>
                    <a:pt x="474" y="4124"/>
                  </a:cubicBezTo>
                  <a:cubicBezTo>
                    <a:pt x="592" y="4016"/>
                    <a:pt x="676" y="3884"/>
                    <a:pt x="757" y="3747"/>
                  </a:cubicBezTo>
                  <a:cubicBezTo>
                    <a:pt x="774" y="3719"/>
                    <a:pt x="782" y="3685"/>
                    <a:pt x="815" y="3669"/>
                  </a:cubicBezTo>
                  <a:cubicBezTo>
                    <a:pt x="842" y="3699"/>
                    <a:pt x="837" y="3731"/>
                    <a:pt x="844" y="3760"/>
                  </a:cubicBezTo>
                  <a:cubicBezTo>
                    <a:pt x="858" y="3841"/>
                    <a:pt x="882" y="3918"/>
                    <a:pt x="916" y="3992"/>
                  </a:cubicBezTo>
                  <a:cubicBezTo>
                    <a:pt x="968" y="4089"/>
                    <a:pt x="1039" y="4139"/>
                    <a:pt x="1113" y="4139"/>
                  </a:cubicBezTo>
                  <a:cubicBezTo>
                    <a:pt x="1177" y="4139"/>
                    <a:pt x="1244" y="4102"/>
                    <a:pt x="1302" y="4026"/>
                  </a:cubicBezTo>
                  <a:cubicBezTo>
                    <a:pt x="1371" y="3937"/>
                    <a:pt x="1413" y="3834"/>
                    <a:pt x="1455" y="3729"/>
                  </a:cubicBezTo>
                  <a:cubicBezTo>
                    <a:pt x="1468" y="3693"/>
                    <a:pt x="1472" y="3650"/>
                    <a:pt x="1509" y="3618"/>
                  </a:cubicBezTo>
                  <a:cubicBezTo>
                    <a:pt x="1530" y="3669"/>
                    <a:pt x="1545" y="3712"/>
                    <a:pt x="1563" y="3755"/>
                  </a:cubicBezTo>
                  <a:cubicBezTo>
                    <a:pt x="1588" y="3824"/>
                    <a:pt x="1626" y="3889"/>
                    <a:pt x="1671" y="3945"/>
                  </a:cubicBezTo>
                  <a:cubicBezTo>
                    <a:pt x="1724" y="4012"/>
                    <a:pt x="1786" y="4045"/>
                    <a:pt x="1849" y="4045"/>
                  </a:cubicBezTo>
                  <a:cubicBezTo>
                    <a:pt x="1906" y="4045"/>
                    <a:pt x="1964" y="4017"/>
                    <a:pt x="2017" y="3961"/>
                  </a:cubicBezTo>
                  <a:cubicBezTo>
                    <a:pt x="2065" y="3911"/>
                    <a:pt x="2104" y="3853"/>
                    <a:pt x="2134" y="3789"/>
                  </a:cubicBezTo>
                  <a:cubicBezTo>
                    <a:pt x="2164" y="3724"/>
                    <a:pt x="2192" y="3656"/>
                    <a:pt x="2221" y="3590"/>
                  </a:cubicBezTo>
                  <a:cubicBezTo>
                    <a:pt x="2245" y="3597"/>
                    <a:pt x="2250" y="3616"/>
                    <a:pt x="2259" y="3635"/>
                  </a:cubicBezTo>
                  <a:cubicBezTo>
                    <a:pt x="2279" y="3697"/>
                    <a:pt x="2310" y="3755"/>
                    <a:pt x="2348" y="3808"/>
                  </a:cubicBezTo>
                  <a:cubicBezTo>
                    <a:pt x="2406" y="3881"/>
                    <a:pt x="2478" y="3918"/>
                    <a:pt x="2549" y="3918"/>
                  </a:cubicBezTo>
                  <a:cubicBezTo>
                    <a:pt x="2624" y="3918"/>
                    <a:pt x="2699" y="3877"/>
                    <a:pt x="2754" y="3795"/>
                  </a:cubicBezTo>
                  <a:cubicBezTo>
                    <a:pt x="2796" y="3733"/>
                    <a:pt x="2823" y="3664"/>
                    <a:pt x="2838" y="3592"/>
                  </a:cubicBezTo>
                  <a:cubicBezTo>
                    <a:pt x="2859" y="3505"/>
                    <a:pt x="2876" y="3416"/>
                    <a:pt x="2897" y="3320"/>
                  </a:cubicBezTo>
                  <a:cubicBezTo>
                    <a:pt x="2940" y="3340"/>
                    <a:pt x="2960" y="3376"/>
                    <a:pt x="2986" y="3402"/>
                  </a:cubicBezTo>
                  <a:cubicBezTo>
                    <a:pt x="3051" y="3467"/>
                    <a:pt x="3116" y="3534"/>
                    <a:pt x="3205" y="3568"/>
                  </a:cubicBezTo>
                  <a:cubicBezTo>
                    <a:pt x="3241" y="3582"/>
                    <a:pt x="3275" y="3589"/>
                    <a:pt x="3306" y="3589"/>
                  </a:cubicBezTo>
                  <a:cubicBezTo>
                    <a:pt x="3386" y="3589"/>
                    <a:pt x="3450" y="3544"/>
                    <a:pt x="3492" y="3455"/>
                  </a:cubicBezTo>
                  <a:cubicBezTo>
                    <a:pt x="3516" y="3402"/>
                    <a:pt x="3529" y="3345"/>
                    <a:pt x="3535" y="3287"/>
                  </a:cubicBezTo>
                  <a:cubicBezTo>
                    <a:pt x="3541" y="3224"/>
                    <a:pt x="3547" y="3158"/>
                    <a:pt x="3557" y="3078"/>
                  </a:cubicBezTo>
                  <a:cubicBezTo>
                    <a:pt x="3608" y="3114"/>
                    <a:pt x="3643" y="3138"/>
                    <a:pt x="3677" y="3162"/>
                  </a:cubicBezTo>
                  <a:cubicBezTo>
                    <a:pt x="3746" y="3211"/>
                    <a:pt x="3830" y="3239"/>
                    <a:pt x="3914" y="3242"/>
                  </a:cubicBezTo>
                  <a:cubicBezTo>
                    <a:pt x="3916" y="3242"/>
                    <a:pt x="3919" y="3242"/>
                    <a:pt x="3921" y="3242"/>
                  </a:cubicBezTo>
                  <a:cubicBezTo>
                    <a:pt x="4103" y="3242"/>
                    <a:pt x="4182" y="3125"/>
                    <a:pt x="4116" y="2954"/>
                  </a:cubicBezTo>
                  <a:cubicBezTo>
                    <a:pt x="4116" y="2951"/>
                    <a:pt x="4113" y="2949"/>
                    <a:pt x="4111" y="2946"/>
                  </a:cubicBezTo>
                  <a:cubicBezTo>
                    <a:pt x="4078" y="2867"/>
                    <a:pt x="4029" y="2797"/>
                    <a:pt x="3980" y="2726"/>
                  </a:cubicBezTo>
                  <a:cubicBezTo>
                    <a:pt x="3715" y="2333"/>
                    <a:pt x="3490" y="1922"/>
                    <a:pt x="3363" y="1464"/>
                  </a:cubicBezTo>
                  <a:cubicBezTo>
                    <a:pt x="3341" y="1382"/>
                    <a:pt x="3308" y="1303"/>
                    <a:pt x="3279" y="1224"/>
                  </a:cubicBezTo>
                  <a:cubicBezTo>
                    <a:pt x="3202" y="1010"/>
                    <a:pt x="3113" y="799"/>
                    <a:pt x="3020" y="591"/>
                  </a:cubicBezTo>
                  <a:cubicBezTo>
                    <a:pt x="2936" y="404"/>
                    <a:pt x="2832" y="228"/>
                    <a:pt x="2663" y="101"/>
                  </a:cubicBezTo>
                  <a:cubicBezTo>
                    <a:pt x="2624" y="72"/>
                    <a:pt x="2585" y="44"/>
                    <a:pt x="2543" y="17"/>
                  </a:cubicBezTo>
                  <a:cubicBezTo>
                    <a:pt x="2496" y="20"/>
                    <a:pt x="2449" y="22"/>
                    <a:pt x="2401" y="22"/>
                  </a:cubicBezTo>
                  <a:cubicBezTo>
                    <a:pt x="2335" y="22"/>
                    <a:pt x="2268" y="19"/>
                    <a:pt x="2200" y="12"/>
                  </a:cubicBezTo>
                  <a:cubicBezTo>
                    <a:pt x="2185" y="10"/>
                    <a:pt x="2170" y="8"/>
                    <a:pt x="2154" y="5"/>
                  </a:cubicBezTo>
                  <a:cubicBezTo>
                    <a:pt x="2143" y="2"/>
                    <a:pt x="2133" y="1"/>
                    <a:pt x="2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5394026" y="2155601"/>
              <a:ext cx="144172" cy="75294"/>
            </a:xfrm>
            <a:custGeom>
              <a:avLst/>
              <a:gdLst/>
              <a:ahLst/>
              <a:cxnLst/>
              <a:rect l="l" t="t" r="r" b="b"/>
              <a:pathLst>
                <a:path w="4787" h="2500" extrusionOk="0">
                  <a:moveTo>
                    <a:pt x="249" y="1"/>
                  </a:moveTo>
                  <a:cubicBezTo>
                    <a:pt x="216" y="1"/>
                    <a:pt x="183" y="7"/>
                    <a:pt x="151" y="26"/>
                  </a:cubicBezTo>
                  <a:cubicBezTo>
                    <a:pt x="48" y="85"/>
                    <a:pt x="0" y="189"/>
                    <a:pt x="29" y="313"/>
                  </a:cubicBezTo>
                  <a:cubicBezTo>
                    <a:pt x="98" y="615"/>
                    <a:pt x="244" y="879"/>
                    <a:pt x="415" y="1134"/>
                  </a:cubicBezTo>
                  <a:cubicBezTo>
                    <a:pt x="705" y="1568"/>
                    <a:pt x="1104" y="1878"/>
                    <a:pt x="1543" y="2144"/>
                  </a:cubicBezTo>
                  <a:cubicBezTo>
                    <a:pt x="1976" y="2405"/>
                    <a:pt x="2454" y="2492"/>
                    <a:pt x="2951" y="2499"/>
                  </a:cubicBezTo>
                  <a:cubicBezTo>
                    <a:pt x="2973" y="2500"/>
                    <a:pt x="2994" y="2500"/>
                    <a:pt x="3015" y="2500"/>
                  </a:cubicBezTo>
                  <a:cubicBezTo>
                    <a:pt x="3124" y="2500"/>
                    <a:pt x="3235" y="2492"/>
                    <a:pt x="3342" y="2475"/>
                  </a:cubicBezTo>
                  <a:cubicBezTo>
                    <a:pt x="3871" y="2407"/>
                    <a:pt x="4275" y="2151"/>
                    <a:pt x="4534" y="1678"/>
                  </a:cubicBezTo>
                  <a:cubicBezTo>
                    <a:pt x="4611" y="1532"/>
                    <a:pt x="4675" y="1378"/>
                    <a:pt x="4721" y="1218"/>
                  </a:cubicBezTo>
                  <a:cubicBezTo>
                    <a:pt x="4786" y="1000"/>
                    <a:pt x="4742" y="916"/>
                    <a:pt x="4515" y="877"/>
                  </a:cubicBezTo>
                  <a:cubicBezTo>
                    <a:pt x="4093" y="803"/>
                    <a:pt x="3670" y="741"/>
                    <a:pt x="3248" y="669"/>
                  </a:cubicBezTo>
                  <a:cubicBezTo>
                    <a:pt x="2545" y="549"/>
                    <a:pt x="1845" y="416"/>
                    <a:pt x="1159" y="213"/>
                  </a:cubicBezTo>
                  <a:cubicBezTo>
                    <a:pt x="887" y="129"/>
                    <a:pt x="611" y="61"/>
                    <a:pt x="329" y="9"/>
                  </a:cubicBezTo>
                  <a:cubicBezTo>
                    <a:pt x="302" y="5"/>
                    <a:pt x="275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5545607" y="2090547"/>
              <a:ext cx="93696" cy="66981"/>
            </a:xfrm>
            <a:custGeom>
              <a:avLst/>
              <a:gdLst/>
              <a:ahLst/>
              <a:cxnLst/>
              <a:rect l="l" t="t" r="r" b="b"/>
              <a:pathLst>
                <a:path w="3111" h="2224" extrusionOk="0">
                  <a:moveTo>
                    <a:pt x="1587" y="0"/>
                  </a:moveTo>
                  <a:cubicBezTo>
                    <a:pt x="1517" y="0"/>
                    <a:pt x="1446" y="4"/>
                    <a:pt x="1376" y="10"/>
                  </a:cubicBezTo>
                  <a:cubicBezTo>
                    <a:pt x="1055" y="41"/>
                    <a:pt x="768" y="153"/>
                    <a:pt x="528" y="372"/>
                  </a:cubicBezTo>
                  <a:cubicBezTo>
                    <a:pt x="170" y="703"/>
                    <a:pt x="0" y="1113"/>
                    <a:pt x="10" y="1619"/>
                  </a:cubicBezTo>
                  <a:cubicBezTo>
                    <a:pt x="7" y="1742"/>
                    <a:pt x="17" y="1867"/>
                    <a:pt x="40" y="1991"/>
                  </a:cubicBezTo>
                  <a:cubicBezTo>
                    <a:pt x="48" y="2027"/>
                    <a:pt x="57" y="2063"/>
                    <a:pt x="71" y="2099"/>
                  </a:cubicBezTo>
                  <a:cubicBezTo>
                    <a:pt x="74" y="2107"/>
                    <a:pt x="76" y="2116"/>
                    <a:pt x="79" y="2123"/>
                  </a:cubicBezTo>
                  <a:cubicBezTo>
                    <a:pt x="104" y="2190"/>
                    <a:pt x="138" y="2223"/>
                    <a:pt x="177" y="2223"/>
                  </a:cubicBezTo>
                  <a:cubicBezTo>
                    <a:pt x="203" y="2223"/>
                    <a:pt x="233" y="2208"/>
                    <a:pt x="264" y="2176"/>
                  </a:cubicBezTo>
                  <a:cubicBezTo>
                    <a:pt x="269" y="2171"/>
                    <a:pt x="276" y="2166"/>
                    <a:pt x="281" y="2159"/>
                  </a:cubicBezTo>
                  <a:cubicBezTo>
                    <a:pt x="333" y="2101"/>
                    <a:pt x="374" y="2035"/>
                    <a:pt x="422" y="1974"/>
                  </a:cubicBezTo>
                  <a:cubicBezTo>
                    <a:pt x="619" y="1720"/>
                    <a:pt x="837" y="1488"/>
                    <a:pt x="1105" y="1305"/>
                  </a:cubicBezTo>
                  <a:cubicBezTo>
                    <a:pt x="1264" y="1188"/>
                    <a:pt x="1448" y="1111"/>
                    <a:pt x="1641" y="1075"/>
                  </a:cubicBezTo>
                  <a:cubicBezTo>
                    <a:pt x="1751" y="1057"/>
                    <a:pt x="1862" y="1048"/>
                    <a:pt x="1973" y="1048"/>
                  </a:cubicBezTo>
                  <a:cubicBezTo>
                    <a:pt x="2051" y="1048"/>
                    <a:pt x="2129" y="1052"/>
                    <a:pt x="2205" y="1061"/>
                  </a:cubicBezTo>
                  <a:cubicBezTo>
                    <a:pt x="2420" y="1085"/>
                    <a:pt x="2631" y="1139"/>
                    <a:pt x="2843" y="1175"/>
                  </a:cubicBezTo>
                  <a:cubicBezTo>
                    <a:pt x="2874" y="1179"/>
                    <a:pt x="2904" y="1184"/>
                    <a:pt x="2934" y="1184"/>
                  </a:cubicBezTo>
                  <a:cubicBezTo>
                    <a:pt x="2980" y="1184"/>
                    <a:pt x="3023" y="1172"/>
                    <a:pt x="3056" y="1128"/>
                  </a:cubicBezTo>
                  <a:cubicBezTo>
                    <a:pt x="3111" y="1055"/>
                    <a:pt x="3073" y="983"/>
                    <a:pt x="3039" y="921"/>
                  </a:cubicBezTo>
                  <a:cubicBezTo>
                    <a:pt x="2843" y="568"/>
                    <a:pt x="2576" y="288"/>
                    <a:pt x="2202" y="122"/>
                  </a:cubicBezTo>
                  <a:cubicBezTo>
                    <a:pt x="2004" y="33"/>
                    <a:pt x="1797" y="0"/>
                    <a:pt x="15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5548740" y="2183731"/>
              <a:ext cx="52043" cy="89268"/>
            </a:xfrm>
            <a:custGeom>
              <a:avLst/>
              <a:gdLst/>
              <a:ahLst/>
              <a:cxnLst/>
              <a:rect l="l" t="t" r="r" b="b"/>
              <a:pathLst>
                <a:path w="1728" h="2964" extrusionOk="0">
                  <a:moveTo>
                    <a:pt x="439" y="1"/>
                  </a:moveTo>
                  <a:cubicBezTo>
                    <a:pt x="425" y="1"/>
                    <a:pt x="411" y="1"/>
                    <a:pt x="397" y="1"/>
                  </a:cubicBezTo>
                  <a:cubicBezTo>
                    <a:pt x="330" y="6"/>
                    <a:pt x="263" y="8"/>
                    <a:pt x="196" y="15"/>
                  </a:cubicBezTo>
                  <a:cubicBezTo>
                    <a:pt x="174" y="18"/>
                    <a:pt x="153" y="20"/>
                    <a:pt x="133" y="24"/>
                  </a:cubicBezTo>
                  <a:cubicBezTo>
                    <a:pt x="32" y="42"/>
                    <a:pt x="1" y="137"/>
                    <a:pt x="64" y="217"/>
                  </a:cubicBezTo>
                  <a:cubicBezTo>
                    <a:pt x="83" y="240"/>
                    <a:pt x="105" y="262"/>
                    <a:pt x="129" y="281"/>
                  </a:cubicBezTo>
                  <a:lnTo>
                    <a:pt x="145" y="296"/>
                  </a:lnTo>
                  <a:cubicBezTo>
                    <a:pt x="193" y="342"/>
                    <a:pt x="241" y="387"/>
                    <a:pt x="285" y="435"/>
                  </a:cubicBezTo>
                  <a:cubicBezTo>
                    <a:pt x="644" y="807"/>
                    <a:pt x="790" y="1251"/>
                    <a:pt x="711" y="1761"/>
                  </a:cubicBezTo>
                  <a:cubicBezTo>
                    <a:pt x="658" y="2109"/>
                    <a:pt x="531" y="2441"/>
                    <a:pt x="339" y="2736"/>
                  </a:cubicBezTo>
                  <a:cubicBezTo>
                    <a:pt x="321" y="2762"/>
                    <a:pt x="304" y="2788"/>
                    <a:pt x="289" y="2815"/>
                  </a:cubicBezTo>
                  <a:cubicBezTo>
                    <a:pt x="248" y="2899"/>
                    <a:pt x="285" y="2963"/>
                    <a:pt x="375" y="2963"/>
                  </a:cubicBezTo>
                  <a:cubicBezTo>
                    <a:pt x="379" y="2963"/>
                    <a:pt x="384" y="2963"/>
                    <a:pt x="388" y="2963"/>
                  </a:cubicBezTo>
                  <a:cubicBezTo>
                    <a:pt x="407" y="2961"/>
                    <a:pt x="426" y="2958"/>
                    <a:pt x="445" y="2952"/>
                  </a:cubicBezTo>
                  <a:cubicBezTo>
                    <a:pt x="671" y="2892"/>
                    <a:pt x="881" y="2796"/>
                    <a:pt x="1057" y="2640"/>
                  </a:cubicBezTo>
                  <a:cubicBezTo>
                    <a:pt x="1328" y="2407"/>
                    <a:pt x="1527" y="2102"/>
                    <a:pt x="1628" y="1759"/>
                  </a:cubicBezTo>
                  <a:cubicBezTo>
                    <a:pt x="1690" y="1551"/>
                    <a:pt x="1728" y="1339"/>
                    <a:pt x="1702" y="1119"/>
                  </a:cubicBezTo>
                  <a:cubicBezTo>
                    <a:pt x="1633" y="546"/>
                    <a:pt x="1142" y="1"/>
                    <a:pt x="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553227" y="2163160"/>
              <a:ext cx="77251" cy="80715"/>
            </a:xfrm>
            <a:custGeom>
              <a:avLst/>
              <a:gdLst/>
              <a:ahLst/>
              <a:cxnLst/>
              <a:rect l="l" t="t" r="r" b="b"/>
              <a:pathLst>
                <a:path w="2565" h="2680" extrusionOk="0">
                  <a:moveTo>
                    <a:pt x="1052" y="1"/>
                  </a:moveTo>
                  <a:cubicBezTo>
                    <a:pt x="726" y="1"/>
                    <a:pt x="407" y="82"/>
                    <a:pt x="94" y="216"/>
                  </a:cubicBezTo>
                  <a:lnTo>
                    <a:pt x="92" y="216"/>
                  </a:lnTo>
                  <a:cubicBezTo>
                    <a:pt x="44" y="238"/>
                    <a:pt x="1" y="266"/>
                    <a:pt x="13" y="328"/>
                  </a:cubicBezTo>
                  <a:cubicBezTo>
                    <a:pt x="18" y="364"/>
                    <a:pt x="47" y="393"/>
                    <a:pt x="83" y="396"/>
                  </a:cubicBezTo>
                  <a:cubicBezTo>
                    <a:pt x="99" y="400"/>
                    <a:pt x="112" y="401"/>
                    <a:pt x="126" y="401"/>
                  </a:cubicBezTo>
                  <a:cubicBezTo>
                    <a:pt x="606" y="424"/>
                    <a:pt x="1002" y="631"/>
                    <a:pt x="1344" y="952"/>
                  </a:cubicBezTo>
                  <a:cubicBezTo>
                    <a:pt x="1716" y="1302"/>
                    <a:pt x="1995" y="1986"/>
                    <a:pt x="1987" y="2495"/>
                  </a:cubicBezTo>
                  <a:cubicBezTo>
                    <a:pt x="1987" y="2519"/>
                    <a:pt x="1987" y="2541"/>
                    <a:pt x="1987" y="2565"/>
                  </a:cubicBezTo>
                  <a:cubicBezTo>
                    <a:pt x="1994" y="2619"/>
                    <a:pt x="2014" y="2665"/>
                    <a:pt x="2073" y="2677"/>
                  </a:cubicBezTo>
                  <a:cubicBezTo>
                    <a:pt x="2080" y="2678"/>
                    <a:pt x="2087" y="2679"/>
                    <a:pt x="2093" y="2679"/>
                  </a:cubicBezTo>
                  <a:cubicBezTo>
                    <a:pt x="2135" y="2679"/>
                    <a:pt x="2161" y="2647"/>
                    <a:pt x="2182" y="2612"/>
                  </a:cubicBezTo>
                  <a:cubicBezTo>
                    <a:pt x="2225" y="2533"/>
                    <a:pt x="2268" y="2456"/>
                    <a:pt x="2307" y="2377"/>
                  </a:cubicBezTo>
                  <a:cubicBezTo>
                    <a:pt x="2464" y="2058"/>
                    <a:pt x="2563" y="1723"/>
                    <a:pt x="2565" y="1487"/>
                  </a:cubicBezTo>
                  <a:cubicBezTo>
                    <a:pt x="2565" y="1084"/>
                    <a:pt x="2524" y="895"/>
                    <a:pt x="2402" y="700"/>
                  </a:cubicBezTo>
                  <a:cubicBezTo>
                    <a:pt x="2213" y="391"/>
                    <a:pt x="1942" y="180"/>
                    <a:pt x="1594" y="79"/>
                  </a:cubicBezTo>
                  <a:cubicBezTo>
                    <a:pt x="1411" y="25"/>
                    <a:pt x="1230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5550968" y="2134007"/>
              <a:ext cx="102339" cy="45748"/>
            </a:xfrm>
            <a:custGeom>
              <a:avLst/>
              <a:gdLst/>
              <a:ahLst/>
              <a:cxnLst/>
              <a:rect l="l" t="t" r="r" b="b"/>
              <a:pathLst>
                <a:path w="3398" h="1519" extrusionOk="0">
                  <a:moveTo>
                    <a:pt x="1686" y="1"/>
                  </a:moveTo>
                  <a:cubicBezTo>
                    <a:pt x="1487" y="8"/>
                    <a:pt x="1290" y="42"/>
                    <a:pt x="1100" y="104"/>
                  </a:cubicBezTo>
                  <a:cubicBezTo>
                    <a:pt x="707" y="237"/>
                    <a:pt x="392" y="484"/>
                    <a:pt x="110" y="778"/>
                  </a:cubicBezTo>
                  <a:cubicBezTo>
                    <a:pt x="102" y="788"/>
                    <a:pt x="91" y="797"/>
                    <a:pt x="83" y="807"/>
                  </a:cubicBezTo>
                  <a:cubicBezTo>
                    <a:pt x="66" y="822"/>
                    <a:pt x="52" y="841"/>
                    <a:pt x="40" y="862"/>
                  </a:cubicBezTo>
                  <a:cubicBezTo>
                    <a:pt x="1" y="929"/>
                    <a:pt x="30" y="983"/>
                    <a:pt x="107" y="994"/>
                  </a:cubicBezTo>
                  <a:cubicBezTo>
                    <a:pt x="111" y="994"/>
                    <a:pt x="116" y="994"/>
                    <a:pt x="121" y="994"/>
                  </a:cubicBezTo>
                  <a:cubicBezTo>
                    <a:pt x="132" y="994"/>
                    <a:pt x="144" y="993"/>
                    <a:pt x="155" y="992"/>
                  </a:cubicBezTo>
                  <a:cubicBezTo>
                    <a:pt x="177" y="989"/>
                    <a:pt x="199" y="983"/>
                    <a:pt x="220" y="977"/>
                  </a:cubicBezTo>
                  <a:cubicBezTo>
                    <a:pt x="349" y="939"/>
                    <a:pt x="477" y="899"/>
                    <a:pt x="609" y="869"/>
                  </a:cubicBezTo>
                  <a:cubicBezTo>
                    <a:pt x="840" y="814"/>
                    <a:pt x="1072" y="768"/>
                    <a:pt x="1308" y="768"/>
                  </a:cubicBezTo>
                  <a:cubicBezTo>
                    <a:pt x="1369" y="768"/>
                    <a:pt x="1430" y="771"/>
                    <a:pt x="1491" y="778"/>
                  </a:cubicBezTo>
                  <a:cubicBezTo>
                    <a:pt x="2100" y="843"/>
                    <a:pt x="2648" y="1061"/>
                    <a:pt x="3130" y="1440"/>
                  </a:cubicBezTo>
                  <a:cubicBezTo>
                    <a:pt x="3164" y="1470"/>
                    <a:pt x="3204" y="1496"/>
                    <a:pt x="3247" y="1512"/>
                  </a:cubicBezTo>
                  <a:cubicBezTo>
                    <a:pt x="3261" y="1516"/>
                    <a:pt x="3275" y="1518"/>
                    <a:pt x="3288" y="1518"/>
                  </a:cubicBezTo>
                  <a:cubicBezTo>
                    <a:pt x="3350" y="1518"/>
                    <a:pt x="3397" y="1471"/>
                    <a:pt x="3394" y="1402"/>
                  </a:cubicBezTo>
                  <a:cubicBezTo>
                    <a:pt x="3391" y="1380"/>
                    <a:pt x="3387" y="1357"/>
                    <a:pt x="3381" y="1335"/>
                  </a:cubicBezTo>
                  <a:cubicBezTo>
                    <a:pt x="3163" y="411"/>
                    <a:pt x="2384" y="27"/>
                    <a:pt x="1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5386316" y="2276523"/>
              <a:ext cx="31593" cy="40327"/>
            </a:xfrm>
            <a:custGeom>
              <a:avLst/>
              <a:gdLst/>
              <a:ahLst/>
              <a:cxnLst/>
              <a:rect l="l" t="t" r="r" b="b"/>
              <a:pathLst>
                <a:path w="1049" h="1339" extrusionOk="0">
                  <a:moveTo>
                    <a:pt x="120" y="1"/>
                  </a:moveTo>
                  <a:cubicBezTo>
                    <a:pt x="62" y="1"/>
                    <a:pt x="26" y="30"/>
                    <a:pt x="11" y="86"/>
                  </a:cubicBezTo>
                  <a:cubicBezTo>
                    <a:pt x="6" y="110"/>
                    <a:pt x="2" y="134"/>
                    <a:pt x="2" y="160"/>
                  </a:cubicBezTo>
                  <a:cubicBezTo>
                    <a:pt x="1" y="266"/>
                    <a:pt x="2" y="374"/>
                    <a:pt x="2" y="518"/>
                  </a:cubicBezTo>
                  <a:cubicBezTo>
                    <a:pt x="7" y="604"/>
                    <a:pt x="11" y="729"/>
                    <a:pt x="23" y="851"/>
                  </a:cubicBezTo>
                  <a:cubicBezTo>
                    <a:pt x="35" y="966"/>
                    <a:pt x="50" y="1080"/>
                    <a:pt x="102" y="1185"/>
                  </a:cubicBezTo>
                  <a:cubicBezTo>
                    <a:pt x="107" y="1195"/>
                    <a:pt x="112" y="1204"/>
                    <a:pt x="117" y="1212"/>
                  </a:cubicBezTo>
                  <a:cubicBezTo>
                    <a:pt x="168" y="1295"/>
                    <a:pt x="237" y="1338"/>
                    <a:pt x="318" y="1338"/>
                  </a:cubicBezTo>
                  <a:cubicBezTo>
                    <a:pt x="349" y="1338"/>
                    <a:pt x="382" y="1332"/>
                    <a:pt x="416" y="1319"/>
                  </a:cubicBezTo>
                  <a:cubicBezTo>
                    <a:pt x="429" y="1314"/>
                    <a:pt x="445" y="1307"/>
                    <a:pt x="458" y="1300"/>
                  </a:cubicBezTo>
                  <a:cubicBezTo>
                    <a:pt x="536" y="1255"/>
                    <a:pt x="603" y="1197"/>
                    <a:pt x="656" y="1125"/>
                  </a:cubicBezTo>
                  <a:cubicBezTo>
                    <a:pt x="803" y="938"/>
                    <a:pt x="921" y="729"/>
                    <a:pt x="1009" y="508"/>
                  </a:cubicBezTo>
                  <a:cubicBezTo>
                    <a:pt x="1048" y="406"/>
                    <a:pt x="1028" y="352"/>
                    <a:pt x="939" y="290"/>
                  </a:cubicBezTo>
                  <a:cubicBezTo>
                    <a:pt x="909" y="269"/>
                    <a:pt x="879" y="252"/>
                    <a:pt x="848" y="238"/>
                  </a:cubicBezTo>
                  <a:cubicBezTo>
                    <a:pt x="632" y="146"/>
                    <a:pt x="410" y="69"/>
                    <a:pt x="182" y="10"/>
                  </a:cubicBezTo>
                  <a:cubicBezTo>
                    <a:pt x="159" y="4"/>
                    <a:pt x="138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5448448" y="2281643"/>
              <a:ext cx="34635" cy="36653"/>
            </a:xfrm>
            <a:custGeom>
              <a:avLst/>
              <a:gdLst/>
              <a:ahLst/>
              <a:cxnLst/>
              <a:rect l="l" t="t" r="r" b="b"/>
              <a:pathLst>
                <a:path w="1150" h="1217" extrusionOk="0">
                  <a:moveTo>
                    <a:pt x="992" y="0"/>
                  </a:moveTo>
                  <a:cubicBezTo>
                    <a:pt x="976" y="0"/>
                    <a:pt x="959" y="1"/>
                    <a:pt x="940" y="3"/>
                  </a:cubicBezTo>
                  <a:cubicBezTo>
                    <a:pt x="925" y="5"/>
                    <a:pt x="909" y="7"/>
                    <a:pt x="894" y="10"/>
                  </a:cubicBezTo>
                  <a:cubicBezTo>
                    <a:pt x="647" y="70"/>
                    <a:pt x="398" y="118"/>
                    <a:pt x="148" y="168"/>
                  </a:cubicBezTo>
                  <a:cubicBezTo>
                    <a:pt x="35" y="190"/>
                    <a:pt x="1" y="247"/>
                    <a:pt x="31" y="360"/>
                  </a:cubicBezTo>
                  <a:cubicBezTo>
                    <a:pt x="35" y="374"/>
                    <a:pt x="40" y="389"/>
                    <a:pt x="45" y="405"/>
                  </a:cubicBezTo>
                  <a:cubicBezTo>
                    <a:pt x="97" y="590"/>
                    <a:pt x="175" y="766"/>
                    <a:pt x="277" y="929"/>
                  </a:cubicBezTo>
                  <a:cubicBezTo>
                    <a:pt x="325" y="1013"/>
                    <a:pt x="390" y="1085"/>
                    <a:pt x="467" y="1144"/>
                  </a:cubicBezTo>
                  <a:cubicBezTo>
                    <a:pt x="506" y="1173"/>
                    <a:pt x="549" y="1193"/>
                    <a:pt x="596" y="1205"/>
                  </a:cubicBezTo>
                  <a:cubicBezTo>
                    <a:pt x="621" y="1213"/>
                    <a:pt x="647" y="1217"/>
                    <a:pt x="673" y="1217"/>
                  </a:cubicBezTo>
                  <a:cubicBezTo>
                    <a:pt x="736" y="1217"/>
                    <a:pt x="796" y="1195"/>
                    <a:pt x="846" y="1154"/>
                  </a:cubicBezTo>
                  <a:cubicBezTo>
                    <a:pt x="882" y="1121"/>
                    <a:pt x="913" y="1084"/>
                    <a:pt x="937" y="1042"/>
                  </a:cubicBezTo>
                  <a:cubicBezTo>
                    <a:pt x="957" y="1005"/>
                    <a:pt x="976" y="967"/>
                    <a:pt x="992" y="928"/>
                  </a:cubicBezTo>
                  <a:cubicBezTo>
                    <a:pt x="1093" y="694"/>
                    <a:pt x="1134" y="449"/>
                    <a:pt x="1148" y="199"/>
                  </a:cubicBezTo>
                  <a:cubicBezTo>
                    <a:pt x="1150" y="168"/>
                    <a:pt x="1146" y="135"/>
                    <a:pt x="1141" y="104"/>
                  </a:cubicBezTo>
                  <a:cubicBezTo>
                    <a:pt x="1124" y="32"/>
                    <a:pt x="1077" y="0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5399025" y="2261645"/>
              <a:ext cx="16053" cy="10511"/>
            </a:xfrm>
            <a:custGeom>
              <a:avLst/>
              <a:gdLst/>
              <a:ahLst/>
              <a:cxnLst/>
              <a:rect l="l" t="t" r="r" b="b"/>
              <a:pathLst>
                <a:path w="533" h="349" extrusionOk="0">
                  <a:moveTo>
                    <a:pt x="86" y="0"/>
                  </a:moveTo>
                  <a:cubicBezTo>
                    <a:pt x="38" y="2"/>
                    <a:pt x="0" y="46"/>
                    <a:pt x="9" y="95"/>
                  </a:cubicBezTo>
                  <a:cubicBezTo>
                    <a:pt x="14" y="125"/>
                    <a:pt x="35" y="153"/>
                    <a:pt x="64" y="165"/>
                  </a:cubicBezTo>
                  <a:cubicBezTo>
                    <a:pt x="174" y="221"/>
                    <a:pt x="282" y="278"/>
                    <a:pt x="391" y="335"/>
                  </a:cubicBezTo>
                  <a:cubicBezTo>
                    <a:pt x="409" y="343"/>
                    <a:pt x="427" y="348"/>
                    <a:pt x="446" y="348"/>
                  </a:cubicBezTo>
                  <a:cubicBezTo>
                    <a:pt x="449" y="349"/>
                    <a:pt x="452" y="349"/>
                    <a:pt x="455" y="349"/>
                  </a:cubicBezTo>
                  <a:cubicBezTo>
                    <a:pt x="479" y="349"/>
                    <a:pt x="503" y="336"/>
                    <a:pt x="515" y="314"/>
                  </a:cubicBezTo>
                  <a:cubicBezTo>
                    <a:pt x="532" y="287"/>
                    <a:pt x="529" y="252"/>
                    <a:pt x="510" y="228"/>
                  </a:cubicBezTo>
                  <a:cubicBezTo>
                    <a:pt x="498" y="213"/>
                    <a:pt x="482" y="201"/>
                    <a:pt x="467" y="191"/>
                  </a:cubicBezTo>
                  <a:cubicBezTo>
                    <a:pt x="362" y="132"/>
                    <a:pt x="258" y="76"/>
                    <a:pt x="153" y="19"/>
                  </a:cubicBezTo>
                  <a:cubicBezTo>
                    <a:pt x="133" y="7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380955" y="2200476"/>
              <a:ext cx="10029" cy="13463"/>
            </a:xfrm>
            <a:custGeom>
              <a:avLst/>
              <a:gdLst/>
              <a:ahLst/>
              <a:cxnLst/>
              <a:rect l="l" t="t" r="r" b="b"/>
              <a:pathLst>
                <a:path w="333" h="447" extrusionOk="0">
                  <a:moveTo>
                    <a:pt x="81" y="0"/>
                  </a:moveTo>
                  <a:cubicBezTo>
                    <a:pt x="67" y="0"/>
                    <a:pt x="53" y="4"/>
                    <a:pt x="41" y="13"/>
                  </a:cubicBezTo>
                  <a:cubicBezTo>
                    <a:pt x="5" y="35"/>
                    <a:pt x="0" y="66"/>
                    <a:pt x="7" y="104"/>
                  </a:cubicBezTo>
                  <a:cubicBezTo>
                    <a:pt x="11" y="117"/>
                    <a:pt x="17" y="133"/>
                    <a:pt x="24" y="147"/>
                  </a:cubicBezTo>
                  <a:cubicBezTo>
                    <a:pt x="71" y="225"/>
                    <a:pt x="117" y="306"/>
                    <a:pt x="165" y="385"/>
                  </a:cubicBezTo>
                  <a:cubicBezTo>
                    <a:pt x="173" y="400"/>
                    <a:pt x="187" y="416"/>
                    <a:pt x="201" y="428"/>
                  </a:cubicBezTo>
                  <a:cubicBezTo>
                    <a:pt x="215" y="440"/>
                    <a:pt x="233" y="447"/>
                    <a:pt x="251" y="447"/>
                  </a:cubicBezTo>
                  <a:cubicBezTo>
                    <a:pt x="263" y="447"/>
                    <a:pt x="275" y="443"/>
                    <a:pt x="287" y="436"/>
                  </a:cubicBezTo>
                  <a:cubicBezTo>
                    <a:pt x="316" y="423"/>
                    <a:pt x="333" y="394"/>
                    <a:pt x="333" y="363"/>
                  </a:cubicBezTo>
                  <a:cubicBezTo>
                    <a:pt x="331" y="354"/>
                    <a:pt x="331" y="347"/>
                    <a:pt x="328" y="339"/>
                  </a:cubicBezTo>
                  <a:cubicBezTo>
                    <a:pt x="275" y="229"/>
                    <a:pt x="209" y="124"/>
                    <a:pt x="136" y="27"/>
                  </a:cubicBezTo>
                  <a:cubicBezTo>
                    <a:pt x="122" y="9"/>
                    <a:pt x="102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450617" y="2248453"/>
              <a:ext cx="15119" cy="7439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92" y="1"/>
                  </a:moveTo>
                  <a:cubicBezTo>
                    <a:pt x="56" y="1"/>
                    <a:pt x="25" y="26"/>
                    <a:pt x="16" y="63"/>
                  </a:cubicBezTo>
                  <a:cubicBezTo>
                    <a:pt x="1" y="106"/>
                    <a:pt x="28" y="154"/>
                    <a:pt x="73" y="162"/>
                  </a:cubicBezTo>
                  <a:cubicBezTo>
                    <a:pt x="179" y="195"/>
                    <a:pt x="287" y="222"/>
                    <a:pt x="381" y="246"/>
                  </a:cubicBezTo>
                  <a:cubicBezTo>
                    <a:pt x="384" y="246"/>
                    <a:pt x="387" y="246"/>
                    <a:pt x="389" y="246"/>
                  </a:cubicBezTo>
                  <a:cubicBezTo>
                    <a:pt x="446" y="246"/>
                    <a:pt x="481" y="229"/>
                    <a:pt x="491" y="183"/>
                  </a:cubicBezTo>
                  <a:cubicBezTo>
                    <a:pt x="501" y="142"/>
                    <a:pt x="477" y="102"/>
                    <a:pt x="436" y="94"/>
                  </a:cubicBezTo>
                  <a:cubicBezTo>
                    <a:pt x="330" y="59"/>
                    <a:pt x="222" y="30"/>
                    <a:pt x="115" y="4"/>
                  </a:cubicBezTo>
                  <a:cubicBezTo>
                    <a:pt x="108" y="2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404537" y="2211800"/>
              <a:ext cx="12348" cy="11866"/>
            </a:xfrm>
            <a:custGeom>
              <a:avLst/>
              <a:gdLst/>
              <a:ahLst/>
              <a:cxnLst/>
              <a:rect l="l" t="t" r="r" b="b"/>
              <a:pathLst>
                <a:path w="410" h="394" extrusionOk="0">
                  <a:moveTo>
                    <a:pt x="96" y="1"/>
                  </a:moveTo>
                  <a:cubicBezTo>
                    <a:pt x="73" y="1"/>
                    <a:pt x="52" y="10"/>
                    <a:pt x="37" y="30"/>
                  </a:cubicBezTo>
                  <a:cubicBezTo>
                    <a:pt x="1" y="69"/>
                    <a:pt x="15" y="110"/>
                    <a:pt x="46" y="143"/>
                  </a:cubicBezTo>
                  <a:cubicBezTo>
                    <a:pt x="118" y="218"/>
                    <a:pt x="190" y="292"/>
                    <a:pt x="263" y="364"/>
                  </a:cubicBezTo>
                  <a:cubicBezTo>
                    <a:pt x="277" y="378"/>
                    <a:pt x="294" y="388"/>
                    <a:pt x="313" y="391"/>
                  </a:cubicBezTo>
                  <a:cubicBezTo>
                    <a:pt x="319" y="393"/>
                    <a:pt x="325" y="394"/>
                    <a:pt x="331" y="394"/>
                  </a:cubicBezTo>
                  <a:cubicBezTo>
                    <a:pt x="371" y="394"/>
                    <a:pt x="406" y="360"/>
                    <a:pt x="409" y="311"/>
                  </a:cubicBezTo>
                  <a:cubicBezTo>
                    <a:pt x="407" y="294"/>
                    <a:pt x="402" y="280"/>
                    <a:pt x="394" y="264"/>
                  </a:cubicBezTo>
                  <a:cubicBezTo>
                    <a:pt x="320" y="177"/>
                    <a:pt x="238" y="96"/>
                    <a:pt x="150" y="23"/>
                  </a:cubicBezTo>
                  <a:cubicBezTo>
                    <a:pt x="135" y="8"/>
                    <a:pt x="115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354512" y="2168792"/>
              <a:ext cx="7861" cy="13884"/>
            </a:xfrm>
            <a:custGeom>
              <a:avLst/>
              <a:gdLst/>
              <a:ahLst/>
              <a:cxnLst/>
              <a:rect l="l" t="t" r="r" b="b"/>
              <a:pathLst>
                <a:path w="261" h="461" extrusionOk="0">
                  <a:moveTo>
                    <a:pt x="78" y="0"/>
                  </a:moveTo>
                  <a:cubicBezTo>
                    <a:pt x="68" y="0"/>
                    <a:pt x="58" y="2"/>
                    <a:pt x="48" y="7"/>
                  </a:cubicBezTo>
                  <a:cubicBezTo>
                    <a:pt x="11" y="20"/>
                    <a:pt x="0" y="53"/>
                    <a:pt x="0" y="99"/>
                  </a:cubicBezTo>
                  <a:cubicBezTo>
                    <a:pt x="28" y="201"/>
                    <a:pt x="53" y="314"/>
                    <a:pt x="103" y="417"/>
                  </a:cubicBezTo>
                  <a:cubicBezTo>
                    <a:pt x="115" y="444"/>
                    <a:pt x="142" y="461"/>
                    <a:pt x="170" y="461"/>
                  </a:cubicBezTo>
                  <a:cubicBezTo>
                    <a:pt x="180" y="461"/>
                    <a:pt x="190" y="459"/>
                    <a:pt x="199" y="454"/>
                  </a:cubicBezTo>
                  <a:cubicBezTo>
                    <a:pt x="239" y="441"/>
                    <a:pt x="261" y="401"/>
                    <a:pt x="251" y="362"/>
                  </a:cubicBezTo>
                  <a:cubicBezTo>
                    <a:pt x="225" y="254"/>
                    <a:pt x="191" y="147"/>
                    <a:pt x="146" y="46"/>
                  </a:cubicBezTo>
                  <a:cubicBezTo>
                    <a:pt x="135" y="18"/>
                    <a:pt x="107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396044" y="2231557"/>
              <a:ext cx="12679" cy="11143"/>
            </a:xfrm>
            <a:custGeom>
              <a:avLst/>
              <a:gdLst/>
              <a:ahLst/>
              <a:cxnLst/>
              <a:rect l="l" t="t" r="r" b="b"/>
              <a:pathLst>
                <a:path w="421" h="370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41" y="5"/>
                    <a:pt x="0" y="66"/>
                    <a:pt x="31" y="109"/>
                  </a:cubicBezTo>
                  <a:cubicBezTo>
                    <a:pt x="106" y="212"/>
                    <a:pt x="202" y="300"/>
                    <a:pt x="312" y="363"/>
                  </a:cubicBezTo>
                  <a:cubicBezTo>
                    <a:pt x="320" y="368"/>
                    <a:pt x="329" y="370"/>
                    <a:pt x="337" y="370"/>
                  </a:cubicBezTo>
                  <a:cubicBezTo>
                    <a:pt x="355" y="370"/>
                    <a:pt x="372" y="360"/>
                    <a:pt x="388" y="346"/>
                  </a:cubicBezTo>
                  <a:cubicBezTo>
                    <a:pt x="412" y="327"/>
                    <a:pt x="420" y="293"/>
                    <a:pt x="408" y="262"/>
                  </a:cubicBezTo>
                  <a:cubicBezTo>
                    <a:pt x="403" y="245"/>
                    <a:pt x="391" y="228"/>
                    <a:pt x="377" y="216"/>
                  </a:cubicBezTo>
                  <a:cubicBezTo>
                    <a:pt x="305" y="150"/>
                    <a:pt x="233" y="87"/>
                    <a:pt x="159" y="23"/>
                  </a:cubicBezTo>
                  <a:cubicBezTo>
                    <a:pt x="144" y="9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356409" y="2233786"/>
              <a:ext cx="10872" cy="12228"/>
            </a:xfrm>
            <a:custGeom>
              <a:avLst/>
              <a:gdLst/>
              <a:ahLst/>
              <a:cxnLst/>
              <a:rect l="l" t="t" r="r" b="b"/>
              <a:pathLst>
                <a:path w="361" h="406" extrusionOk="0">
                  <a:moveTo>
                    <a:pt x="95" y="1"/>
                  </a:moveTo>
                  <a:cubicBezTo>
                    <a:pt x="81" y="1"/>
                    <a:pt x="66" y="6"/>
                    <a:pt x="50" y="16"/>
                  </a:cubicBezTo>
                  <a:cubicBezTo>
                    <a:pt x="11" y="40"/>
                    <a:pt x="1" y="92"/>
                    <a:pt x="30" y="128"/>
                  </a:cubicBezTo>
                  <a:cubicBezTo>
                    <a:pt x="80" y="210"/>
                    <a:pt x="134" y="289"/>
                    <a:pt x="189" y="370"/>
                  </a:cubicBezTo>
                  <a:cubicBezTo>
                    <a:pt x="206" y="392"/>
                    <a:pt x="232" y="404"/>
                    <a:pt x="260" y="406"/>
                  </a:cubicBezTo>
                  <a:cubicBezTo>
                    <a:pt x="323" y="404"/>
                    <a:pt x="361" y="334"/>
                    <a:pt x="327" y="279"/>
                  </a:cubicBezTo>
                  <a:cubicBezTo>
                    <a:pt x="275" y="196"/>
                    <a:pt x="220" y="117"/>
                    <a:pt x="162" y="40"/>
                  </a:cubicBezTo>
                  <a:cubicBezTo>
                    <a:pt x="144" y="17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355174" y="2203518"/>
              <a:ext cx="9999" cy="12499"/>
            </a:xfrm>
            <a:custGeom>
              <a:avLst/>
              <a:gdLst/>
              <a:ahLst/>
              <a:cxnLst/>
              <a:rect l="l" t="t" r="r" b="b"/>
              <a:pathLst>
                <a:path w="332" h="415" extrusionOk="0">
                  <a:moveTo>
                    <a:pt x="98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1" y="4"/>
                    <a:pt x="1" y="59"/>
                    <a:pt x="31" y="121"/>
                  </a:cubicBezTo>
                  <a:cubicBezTo>
                    <a:pt x="71" y="203"/>
                    <a:pt x="117" y="284"/>
                    <a:pt x="163" y="363"/>
                  </a:cubicBezTo>
                  <a:cubicBezTo>
                    <a:pt x="186" y="398"/>
                    <a:pt x="213" y="414"/>
                    <a:pt x="240" y="414"/>
                  </a:cubicBezTo>
                  <a:cubicBezTo>
                    <a:pt x="254" y="414"/>
                    <a:pt x="268" y="409"/>
                    <a:pt x="282" y="401"/>
                  </a:cubicBezTo>
                  <a:cubicBezTo>
                    <a:pt x="332" y="370"/>
                    <a:pt x="332" y="325"/>
                    <a:pt x="308" y="281"/>
                  </a:cubicBezTo>
                  <a:cubicBezTo>
                    <a:pt x="266" y="202"/>
                    <a:pt x="220" y="126"/>
                    <a:pt x="175" y="49"/>
                  </a:cubicBezTo>
                  <a:cubicBezTo>
                    <a:pt x="161" y="20"/>
                    <a:pt x="131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421855" y="2254838"/>
              <a:ext cx="13914" cy="7349"/>
            </a:xfrm>
            <a:custGeom>
              <a:avLst/>
              <a:gdLst/>
              <a:ahLst/>
              <a:cxnLst/>
              <a:rect l="l" t="t" r="r" b="b"/>
              <a:pathLst>
                <a:path w="462" h="244" extrusionOk="0">
                  <a:moveTo>
                    <a:pt x="89" y="1"/>
                  </a:moveTo>
                  <a:cubicBezTo>
                    <a:pt x="58" y="1"/>
                    <a:pt x="29" y="20"/>
                    <a:pt x="19" y="51"/>
                  </a:cubicBezTo>
                  <a:cubicBezTo>
                    <a:pt x="0" y="92"/>
                    <a:pt x="21" y="142"/>
                    <a:pt x="66" y="154"/>
                  </a:cubicBezTo>
                  <a:cubicBezTo>
                    <a:pt x="156" y="192"/>
                    <a:pt x="251" y="221"/>
                    <a:pt x="347" y="243"/>
                  </a:cubicBezTo>
                  <a:cubicBezTo>
                    <a:pt x="351" y="244"/>
                    <a:pt x="355" y="244"/>
                    <a:pt x="360" y="244"/>
                  </a:cubicBezTo>
                  <a:cubicBezTo>
                    <a:pt x="406" y="244"/>
                    <a:pt x="437" y="226"/>
                    <a:pt x="450" y="182"/>
                  </a:cubicBezTo>
                  <a:cubicBezTo>
                    <a:pt x="462" y="134"/>
                    <a:pt x="434" y="99"/>
                    <a:pt x="391" y="84"/>
                  </a:cubicBezTo>
                  <a:cubicBezTo>
                    <a:pt x="299" y="55"/>
                    <a:pt x="206" y="29"/>
                    <a:pt x="114" y="5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375745" y="2227160"/>
              <a:ext cx="11595" cy="11415"/>
            </a:xfrm>
            <a:custGeom>
              <a:avLst/>
              <a:gdLst/>
              <a:ahLst/>
              <a:cxnLst/>
              <a:rect l="l" t="t" r="r" b="b"/>
              <a:pathLst>
                <a:path w="385" h="379" extrusionOk="0">
                  <a:moveTo>
                    <a:pt x="91" y="1"/>
                  </a:moveTo>
                  <a:cubicBezTo>
                    <a:pt x="87" y="1"/>
                    <a:pt x="84" y="1"/>
                    <a:pt x="81" y="1"/>
                  </a:cubicBezTo>
                  <a:cubicBezTo>
                    <a:pt x="34" y="1"/>
                    <a:pt x="0" y="68"/>
                    <a:pt x="40" y="127"/>
                  </a:cubicBezTo>
                  <a:cubicBezTo>
                    <a:pt x="94" y="200"/>
                    <a:pt x="154" y="271"/>
                    <a:pt x="218" y="337"/>
                  </a:cubicBezTo>
                  <a:cubicBezTo>
                    <a:pt x="244" y="366"/>
                    <a:pt x="271" y="379"/>
                    <a:pt x="296" y="379"/>
                  </a:cubicBezTo>
                  <a:cubicBezTo>
                    <a:pt x="315" y="379"/>
                    <a:pt x="333" y="371"/>
                    <a:pt x="348" y="356"/>
                  </a:cubicBezTo>
                  <a:cubicBezTo>
                    <a:pt x="384" y="322"/>
                    <a:pt x="382" y="274"/>
                    <a:pt x="338" y="223"/>
                  </a:cubicBezTo>
                  <a:cubicBezTo>
                    <a:pt x="286" y="161"/>
                    <a:pt x="232" y="103"/>
                    <a:pt x="178" y="41"/>
                  </a:cubicBezTo>
                  <a:cubicBezTo>
                    <a:pt x="155" y="16"/>
                    <a:pt x="123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427065" y="2227521"/>
              <a:ext cx="11746" cy="9818"/>
            </a:xfrm>
            <a:custGeom>
              <a:avLst/>
              <a:gdLst/>
              <a:ahLst/>
              <a:cxnLst/>
              <a:rect l="l" t="t" r="r" b="b"/>
              <a:pathLst>
                <a:path w="390" h="326" extrusionOk="0">
                  <a:moveTo>
                    <a:pt x="87" y="1"/>
                  </a:moveTo>
                  <a:cubicBezTo>
                    <a:pt x="66" y="1"/>
                    <a:pt x="47" y="12"/>
                    <a:pt x="31" y="29"/>
                  </a:cubicBezTo>
                  <a:cubicBezTo>
                    <a:pt x="6" y="58"/>
                    <a:pt x="1" y="94"/>
                    <a:pt x="26" y="123"/>
                  </a:cubicBezTo>
                  <a:cubicBezTo>
                    <a:pt x="98" y="204"/>
                    <a:pt x="184" y="269"/>
                    <a:pt x="280" y="319"/>
                  </a:cubicBezTo>
                  <a:cubicBezTo>
                    <a:pt x="291" y="324"/>
                    <a:pt x="302" y="326"/>
                    <a:pt x="312" y="326"/>
                  </a:cubicBezTo>
                  <a:cubicBezTo>
                    <a:pt x="352" y="326"/>
                    <a:pt x="385" y="293"/>
                    <a:pt x="388" y="248"/>
                  </a:cubicBezTo>
                  <a:cubicBezTo>
                    <a:pt x="390" y="226"/>
                    <a:pt x="381" y="204"/>
                    <a:pt x="366" y="188"/>
                  </a:cubicBezTo>
                  <a:cubicBezTo>
                    <a:pt x="287" y="121"/>
                    <a:pt x="203" y="61"/>
                    <a:pt x="116" y="8"/>
                  </a:cubicBezTo>
                  <a:cubicBezTo>
                    <a:pt x="106" y="3"/>
                    <a:pt x="96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375745" y="2163040"/>
              <a:ext cx="6626" cy="11746"/>
            </a:xfrm>
            <a:custGeom>
              <a:avLst/>
              <a:gdLst/>
              <a:ahLst/>
              <a:cxnLst/>
              <a:rect l="l" t="t" r="r" b="b"/>
              <a:pathLst>
                <a:path w="220" h="390" extrusionOk="0">
                  <a:moveTo>
                    <a:pt x="90" y="0"/>
                  </a:moveTo>
                  <a:cubicBezTo>
                    <a:pt x="82" y="0"/>
                    <a:pt x="74" y="2"/>
                    <a:pt x="67" y="4"/>
                  </a:cubicBezTo>
                  <a:cubicBezTo>
                    <a:pt x="26" y="13"/>
                    <a:pt x="0" y="54"/>
                    <a:pt x="10" y="93"/>
                  </a:cubicBezTo>
                  <a:cubicBezTo>
                    <a:pt x="24" y="174"/>
                    <a:pt x="41" y="251"/>
                    <a:pt x="62" y="330"/>
                  </a:cubicBezTo>
                  <a:cubicBezTo>
                    <a:pt x="69" y="366"/>
                    <a:pt x="100" y="389"/>
                    <a:pt x="135" y="389"/>
                  </a:cubicBezTo>
                  <a:cubicBezTo>
                    <a:pt x="144" y="389"/>
                    <a:pt x="152" y="388"/>
                    <a:pt x="161" y="385"/>
                  </a:cubicBezTo>
                  <a:cubicBezTo>
                    <a:pt x="204" y="374"/>
                    <a:pt x="218" y="338"/>
                    <a:pt x="220" y="285"/>
                  </a:cubicBezTo>
                  <a:cubicBezTo>
                    <a:pt x="204" y="218"/>
                    <a:pt x="185" y="139"/>
                    <a:pt x="165" y="62"/>
                  </a:cubicBezTo>
                  <a:cubicBezTo>
                    <a:pt x="158" y="26"/>
                    <a:pt x="125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291898" y="1987154"/>
              <a:ext cx="146100" cy="144684"/>
            </a:xfrm>
            <a:custGeom>
              <a:avLst/>
              <a:gdLst/>
              <a:ahLst/>
              <a:cxnLst/>
              <a:rect l="l" t="t" r="r" b="b"/>
              <a:pathLst>
                <a:path w="4851" h="4804" extrusionOk="0">
                  <a:moveTo>
                    <a:pt x="2058" y="1648"/>
                  </a:moveTo>
                  <a:cubicBezTo>
                    <a:pt x="2073" y="1648"/>
                    <a:pt x="2088" y="1656"/>
                    <a:pt x="2096" y="1670"/>
                  </a:cubicBezTo>
                  <a:cubicBezTo>
                    <a:pt x="2107" y="1687"/>
                    <a:pt x="2114" y="1708"/>
                    <a:pt x="2122" y="1727"/>
                  </a:cubicBezTo>
                  <a:cubicBezTo>
                    <a:pt x="2151" y="1792"/>
                    <a:pt x="2216" y="1829"/>
                    <a:pt x="2282" y="1829"/>
                  </a:cubicBezTo>
                  <a:cubicBezTo>
                    <a:pt x="2316" y="1829"/>
                    <a:pt x="2351" y="1819"/>
                    <a:pt x="2381" y="1797"/>
                  </a:cubicBezTo>
                  <a:cubicBezTo>
                    <a:pt x="2412" y="1776"/>
                    <a:pt x="2439" y="1751"/>
                    <a:pt x="2462" y="1722"/>
                  </a:cubicBezTo>
                  <a:cubicBezTo>
                    <a:pt x="2472" y="1710"/>
                    <a:pt x="2481" y="1696"/>
                    <a:pt x="2491" y="1685"/>
                  </a:cubicBezTo>
                  <a:cubicBezTo>
                    <a:pt x="2502" y="1670"/>
                    <a:pt x="2519" y="1662"/>
                    <a:pt x="2536" y="1662"/>
                  </a:cubicBezTo>
                  <a:cubicBezTo>
                    <a:pt x="2547" y="1662"/>
                    <a:pt x="2559" y="1666"/>
                    <a:pt x="2570" y="1673"/>
                  </a:cubicBezTo>
                  <a:cubicBezTo>
                    <a:pt x="2595" y="1691"/>
                    <a:pt x="2601" y="1728"/>
                    <a:pt x="2580" y="1752"/>
                  </a:cubicBezTo>
                  <a:cubicBezTo>
                    <a:pt x="2508" y="1859"/>
                    <a:pt x="2417" y="1938"/>
                    <a:pt x="2330" y="1938"/>
                  </a:cubicBezTo>
                  <a:cubicBezTo>
                    <a:pt x="2153" y="1934"/>
                    <a:pt x="2057" y="1864"/>
                    <a:pt x="2018" y="1746"/>
                  </a:cubicBezTo>
                  <a:cubicBezTo>
                    <a:pt x="2012" y="1730"/>
                    <a:pt x="2009" y="1715"/>
                    <a:pt x="2007" y="1699"/>
                  </a:cubicBezTo>
                  <a:cubicBezTo>
                    <a:pt x="2006" y="1677"/>
                    <a:pt x="2019" y="1656"/>
                    <a:pt x="2042" y="1651"/>
                  </a:cubicBezTo>
                  <a:cubicBezTo>
                    <a:pt x="2047" y="1649"/>
                    <a:pt x="2053" y="1648"/>
                    <a:pt x="2058" y="1648"/>
                  </a:cubicBezTo>
                  <a:close/>
                  <a:moveTo>
                    <a:pt x="3850" y="0"/>
                  </a:moveTo>
                  <a:cubicBezTo>
                    <a:pt x="3788" y="0"/>
                    <a:pt x="3733" y="33"/>
                    <a:pt x="3686" y="79"/>
                  </a:cubicBezTo>
                  <a:cubicBezTo>
                    <a:pt x="3638" y="130"/>
                    <a:pt x="3597" y="188"/>
                    <a:pt x="3569" y="254"/>
                  </a:cubicBezTo>
                  <a:cubicBezTo>
                    <a:pt x="3518" y="358"/>
                    <a:pt x="3472" y="466"/>
                    <a:pt x="3422" y="573"/>
                  </a:cubicBezTo>
                  <a:cubicBezTo>
                    <a:pt x="3381" y="657"/>
                    <a:pt x="3340" y="741"/>
                    <a:pt x="3275" y="809"/>
                  </a:cubicBezTo>
                  <a:cubicBezTo>
                    <a:pt x="3259" y="824"/>
                    <a:pt x="3245" y="846"/>
                    <a:pt x="3224" y="846"/>
                  </a:cubicBezTo>
                  <a:cubicBezTo>
                    <a:pt x="3219" y="846"/>
                    <a:pt x="3214" y="845"/>
                    <a:pt x="3208" y="842"/>
                  </a:cubicBezTo>
                  <a:cubicBezTo>
                    <a:pt x="3182" y="830"/>
                    <a:pt x="3189" y="801"/>
                    <a:pt x="3189" y="778"/>
                  </a:cubicBezTo>
                  <a:cubicBezTo>
                    <a:pt x="3184" y="681"/>
                    <a:pt x="3213" y="586"/>
                    <a:pt x="3218" y="489"/>
                  </a:cubicBezTo>
                  <a:cubicBezTo>
                    <a:pt x="3223" y="405"/>
                    <a:pt x="3221" y="322"/>
                    <a:pt x="3185" y="247"/>
                  </a:cubicBezTo>
                  <a:cubicBezTo>
                    <a:pt x="3155" y="185"/>
                    <a:pt x="3106" y="153"/>
                    <a:pt x="3052" y="153"/>
                  </a:cubicBezTo>
                  <a:cubicBezTo>
                    <a:pt x="3019" y="153"/>
                    <a:pt x="2984" y="165"/>
                    <a:pt x="2950" y="188"/>
                  </a:cubicBezTo>
                  <a:cubicBezTo>
                    <a:pt x="2904" y="224"/>
                    <a:pt x="2866" y="271"/>
                    <a:pt x="2844" y="326"/>
                  </a:cubicBezTo>
                  <a:cubicBezTo>
                    <a:pt x="2800" y="417"/>
                    <a:pt x="2762" y="511"/>
                    <a:pt x="2733" y="609"/>
                  </a:cubicBezTo>
                  <a:cubicBezTo>
                    <a:pt x="2662" y="861"/>
                    <a:pt x="2487" y="1070"/>
                    <a:pt x="2251" y="1181"/>
                  </a:cubicBezTo>
                  <a:cubicBezTo>
                    <a:pt x="1966" y="1324"/>
                    <a:pt x="1769" y="1547"/>
                    <a:pt x="1640" y="1831"/>
                  </a:cubicBezTo>
                  <a:cubicBezTo>
                    <a:pt x="1633" y="1847"/>
                    <a:pt x="1625" y="1862"/>
                    <a:pt x="1620" y="1878"/>
                  </a:cubicBezTo>
                  <a:cubicBezTo>
                    <a:pt x="1558" y="2022"/>
                    <a:pt x="1510" y="2171"/>
                    <a:pt x="1476" y="2322"/>
                  </a:cubicBezTo>
                  <a:cubicBezTo>
                    <a:pt x="1434" y="2490"/>
                    <a:pt x="1414" y="2661"/>
                    <a:pt x="1410" y="2833"/>
                  </a:cubicBezTo>
                  <a:cubicBezTo>
                    <a:pt x="1410" y="2896"/>
                    <a:pt x="1390" y="2937"/>
                    <a:pt x="1335" y="2965"/>
                  </a:cubicBezTo>
                  <a:cubicBezTo>
                    <a:pt x="1304" y="2982"/>
                    <a:pt x="1275" y="3001"/>
                    <a:pt x="1244" y="3018"/>
                  </a:cubicBezTo>
                  <a:cubicBezTo>
                    <a:pt x="1074" y="3116"/>
                    <a:pt x="901" y="3207"/>
                    <a:pt x="737" y="3311"/>
                  </a:cubicBezTo>
                  <a:cubicBezTo>
                    <a:pt x="502" y="3460"/>
                    <a:pt x="289" y="3639"/>
                    <a:pt x="148" y="3887"/>
                  </a:cubicBezTo>
                  <a:cubicBezTo>
                    <a:pt x="68" y="4023"/>
                    <a:pt x="21" y="4174"/>
                    <a:pt x="11" y="4331"/>
                  </a:cubicBezTo>
                  <a:cubicBezTo>
                    <a:pt x="1" y="4573"/>
                    <a:pt x="141" y="4760"/>
                    <a:pt x="366" y="4798"/>
                  </a:cubicBezTo>
                  <a:cubicBezTo>
                    <a:pt x="392" y="4802"/>
                    <a:pt x="417" y="4804"/>
                    <a:pt x="442" y="4804"/>
                  </a:cubicBezTo>
                  <a:cubicBezTo>
                    <a:pt x="567" y="4804"/>
                    <a:pt x="681" y="4756"/>
                    <a:pt x="786" y="4686"/>
                  </a:cubicBezTo>
                  <a:cubicBezTo>
                    <a:pt x="887" y="4614"/>
                    <a:pt x="977" y="4524"/>
                    <a:pt x="1047" y="4421"/>
                  </a:cubicBezTo>
                  <a:cubicBezTo>
                    <a:pt x="1206" y="4203"/>
                    <a:pt x="1304" y="3958"/>
                    <a:pt x="1386" y="3704"/>
                  </a:cubicBezTo>
                  <a:cubicBezTo>
                    <a:pt x="1410" y="3625"/>
                    <a:pt x="1434" y="3548"/>
                    <a:pt x="1460" y="3469"/>
                  </a:cubicBezTo>
                  <a:cubicBezTo>
                    <a:pt x="1495" y="3357"/>
                    <a:pt x="1529" y="3246"/>
                    <a:pt x="1563" y="3133"/>
                  </a:cubicBezTo>
                  <a:cubicBezTo>
                    <a:pt x="1579" y="3080"/>
                    <a:pt x="1604" y="3051"/>
                    <a:pt x="1664" y="3039"/>
                  </a:cubicBezTo>
                  <a:cubicBezTo>
                    <a:pt x="1839" y="3002"/>
                    <a:pt x="1994" y="2920"/>
                    <a:pt x="2141" y="2824"/>
                  </a:cubicBezTo>
                  <a:cubicBezTo>
                    <a:pt x="2582" y="2539"/>
                    <a:pt x="2887" y="2152"/>
                    <a:pt x="3040" y="1648"/>
                  </a:cubicBezTo>
                  <a:cubicBezTo>
                    <a:pt x="3054" y="1600"/>
                    <a:pt x="3072" y="1572"/>
                    <a:pt x="3114" y="1572"/>
                  </a:cubicBezTo>
                  <a:cubicBezTo>
                    <a:pt x="3123" y="1572"/>
                    <a:pt x="3133" y="1573"/>
                    <a:pt x="3144" y="1576"/>
                  </a:cubicBezTo>
                  <a:cubicBezTo>
                    <a:pt x="3160" y="1579"/>
                    <a:pt x="3175" y="1581"/>
                    <a:pt x="3190" y="1583"/>
                  </a:cubicBezTo>
                  <a:cubicBezTo>
                    <a:pt x="3261" y="1590"/>
                    <a:pt x="3332" y="1594"/>
                    <a:pt x="3403" y="1594"/>
                  </a:cubicBezTo>
                  <a:cubicBezTo>
                    <a:pt x="3446" y="1594"/>
                    <a:pt x="3489" y="1593"/>
                    <a:pt x="3532" y="1589"/>
                  </a:cubicBezTo>
                  <a:cubicBezTo>
                    <a:pt x="3822" y="1567"/>
                    <a:pt x="4099" y="1473"/>
                    <a:pt x="4343" y="1317"/>
                  </a:cubicBezTo>
                  <a:cubicBezTo>
                    <a:pt x="4564" y="1178"/>
                    <a:pt x="4730" y="967"/>
                    <a:pt x="4813" y="720"/>
                  </a:cubicBezTo>
                  <a:cubicBezTo>
                    <a:pt x="4842" y="639"/>
                    <a:pt x="4850" y="552"/>
                    <a:pt x="4835" y="466"/>
                  </a:cubicBezTo>
                  <a:cubicBezTo>
                    <a:pt x="4817" y="360"/>
                    <a:pt x="4750" y="300"/>
                    <a:pt x="4657" y="300"/>
                  </a:cubicBezTo>
                  <a:cubicBezTo>
                    <a:pt x="4635" y="300"/>
                    <a:pt x="4611" y="303"/>
                    <a:pt x="4586" y="310"/>
                  </a:cubicBezTo>
                  <a:cubicBezTo>
                    <a:pt x="4545" y="324"/>
                    <a:pt x="4506" y="343"/>
                    <a:pt x="4470" y="365"/>
                  </a:cubicBezTo>
                  <a:cubicBezTo>
                    <a:pt x="4384" y="417"/>
                    <a:pt x="4317" y="487"/>
                    <a:pt x="4255" y="562"/>
                  </a:cubicBezTo>
                  <a:cubicBezTo>
                    <a:pt x="4175" y="658"/>
                    <a:pt x="4098" y="756"/>
                    <a:pt x="4014" y="850"/>
                  </a:cubicBezTo>
                  <a:cubicBezTo>
                    <a:pt x="3974" y="895"/>
                    <a:pt x="3931" y="943"/>
                    <a:pt x="3859" y="950"/>
                  </a:cubicBezTo>
                  <a:cubicBezTo>
                    <a:pt x="3834" y="897"/>
                    <a:pt x="3852" y="849"/>
                    <a:pt x="3870" y="802"/>
                  </a:cubicBezTo>
                  <a:cubicBezTo>
                    <a:pt x="3909" y="691"/>
                    <a:pt x="3952" y="583"/>
                    <a:pt x="3990" y="471"/>
                  </a:cubicBezTo>
                  <a:cubicBezTo>
                    <a:pt x="4020" y="382"/>
                    <a:pt x="4043" y="291"/>
                    <a:pt x="4029" y="195"/>
                  </a:cubicBezTo>
                  <a:cubicBezTo>
                    <a:pt x="4017" y="116"/>
                    <a:pt x="3995" y="39"/>
                    <a:pt x="3909" y="10"/>
                  </a:cubicBezTo>
                  <a:cubicBezTo>
                    <a:pt x="3889" y="3"/>
                    <a:pt x="3869" y="0"/>
                    <a:pt x="3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352283" y="2036817"/>
              <a:ext cx="17890" cy="8764"/>
            </a:xfrm>
            <a:custGeom>
              <a:avLst/>
              <a:gdLst/>
              <a:ahLst/>
              <a:cxnLst/>
              <a:rect l="l" t="t" r="r" b="b"/>
              <a:pathLst>
                <a:path w="594" h="291" extrusionOk="0">
                  <a:moveTo>
                    <a:pt x="54" y="0"/>
                  </a:moveTo>
                  <a:cubicBezTo>
                    <a:pt x="48" y="0"/>
                    <a:pt x="42" y="1"/>
                    <a:pt x="37" y="4"/>
                  </a:cubicBezTo>
                  <a:cubicBezTo>
                    <a:pt x="14" y="9"/>
                    <a:pt x="1" y="30"/>
                    <a:pt x="2" y="50"/>
                  </a:cubicBezTo>
                  <a:cubicBezTo>
                    <a:pt x="4" y="67"/>
                    <a:pt x="7" y="83"/>
                    <a:pt x="13" y="97"/>
                  </a:cubicBezTo>
                  <a:cubicBezTo>
                    <a:pt x="52" y="215"/>
                    <a:pt x="148" y="285"/>
                    <a:pt x="325" y="290"/>
                  </a:cubicBezTo>
                  <a:cubicBezTo>
                    <a:pt x="412" y="290"/>
                    <a:pt x="503" y="210"/>
                    <a:pt x="575" y="103"/>
                  </a:cubicBezTo>
                  <a:cubicBezTo>
                    <a:pt x="594" y="79"/>
                    <a:pt x="590" y="43"/>
                    <a:pt x="565" y="26"/>
                  </a:cubicBezTo>
                  <a:cubicBezTo>
                    <a:pt x="555" y="18"/>
                    <a:pt x="543" y="15"/>
                    <a:pt x="531" y="15"/>
                  </a:cubicBezTo>
                  <a:cubicBezTo>
                    <a:pt x="514" y="15"/>
                    <a:pt x="497" y="22"/>
                    <a:pt x="486" y="36"/>
                  </a:cubicBezTo>
                  <a:cubicBezTo>
                    <a:pt x="476" y="48"/>
                    <a:pt x="467" y="61"/>
                    <a:pt x="457" y="74"/>
                  </a:cubicBezTo>
                  <a:cubicBezTo>
                    <a:pt x="434" y="103"/>
                    <a:pt x="407" y="127"/>
                    <a:pt x="376" y="148"/>
                  </a:cubicBezTo>
                  <a:cubicBezTo>
                    <a:pt x="346" y="171"/>
                    <a:pt x="310" y="181"/>
                    <a:pt x="275" y="181"/>
                  </a:cubicBezTo>
                  <a:cubicBezTo>
                    <a:pt x="210" y="181"/>
                    <a:pt x="146" y="144"/>
                    <a:pt x="117" y="79"/>
                  </a:cubicBezTo>
                  <a:cubicBezTo>
                    <a:pt x="109" y="61"/>
                    <a:pt x="102" y="40"/>
                    <a:pt x="91" y="23"/>
                  </a:cubicBezTo>
                  <a:cubicBezTo>
                    <a:pt x="83" y="8"/>
                    <a:pt x="69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7"/>
          <p:cNvSpPr/>
          <p:nvPr/>
        </p:nvSpPr>
        <p:spPr>
          <a:xfrm>
            <a:off x="7023378" y="472599"/>
            <a:ext cx="584836" cy="133824"/>
          </a:xfrm>
          <a:custGeom>
            <a:avLst/>
            <a:gdLst/>
            <a:ahLst/>
            <a:cxnLst/>
            <a:rect l="l" t="t" r="r" b="b"/>
            <a:pathLst>
              <a:path w="2605" h="596" extrusionOk="0">
                <a:moveTo>
                  <a:pt x="1393" y="1"/>
                </a:moveTo>
                <a:cubicBezTo>
                  <a:pt x="1122" y="1"/>
                  <a:pt x="874" y="158"/>
                  <a:pt x="760" y="407"/>
                </a:cubicBezTo>
                <a:cubicBezTo>
                  <a:pt x="669" y="347"/>
                  <a:pt x="567" y="318"/>
                  <a:pt x="466" y="318"/>
                </a:cubicBezTo>
                <a:cubicBezTo>
                  <a:pt x="281" y="318"/>
                  <a:pt x="100" y="414"/>
                  <a:pt x="0" y="587"/>
                </a:cubicBezTo>
                <a:lnTo>
                  <a:pt x="0" y="596"/>
                </a:lnTo>
                <a:lnTo>
                  <a:pt x="2605" y="596"/>
                </a:lnTo>
                <a:cubicBezTo>
                  <a:pt x="2515" y="517"/>
                  <a:pt x="2402" y="477"/>
                  <a:pt x="2287" y="477"/>
                </a:cubicBezTo>
                <a:cubicBezTo>
                  <a:pt x="2212" y="477"/>
                  <a:pt x="2136" y="494"/>
                  <a:pt x="2066" y="530"/>
                </a:cubicBezTo>
                <a:cubicBezTo>
                  <a:pt x="1996" y="244"/>
                  <a:pt x="1751" y="33"/>
                  <a:pt x="1458" y="4"/>
                </a:cubicBezTo>
                <a:cubicBezTo>
                  <a:pt x="1436" y="2"/>
                  <a:pt x="1414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7"/>
          <p:cNvSpPr/>
          <p:nvPr/>
        </p:nvSpPr>
        <p:spPr>
          <a:xfrm>
            <a:off x="713229" y="1153391"/>
            <a:ext cx="307312" cy="70101"/>
          </a:xfrm>
          <a:custGeom>
            <a:avLst/>
            <a:gdLst/>
            <a:ahLst/>
            <a:cxnLst/>
            <a:rect l="l" t="t" r="r" b="b"/>
            <a:pathLst>
              <a:path w="3336" h="761" extrusionOk="0">
                <a:moveTo>
                  <a:pt x="1781" y="1"/>
                </a:moveTo>
                <a:cubicBezTo>
                  <a:pt x="1436" y="1"/>
                  <a:pt x="1119" y="200"/>
                  <a:pt x="973" y="519"/>
                </a:cubicBezTo>
                <a:cubicBezTo>
                  <a:pt x="856" y="442"/>
                  <a:pt x="725" y="405"/>
                  <a:pt x="595" y="405"/>
                </a:cubicBezTo>
                <a:cubicBezTo>
                  <a:pt x="359" y="405"/>
                  <a:pt x="127" y="528"/>
                  <a:pt x="1" y="751"/>
                </a:cubicBezTo>
                <a:lnTo>
                  <a:pt x="1" y="761"/>
                </a:lnTo>
                <a:lnTo>
                  <a:pt x="3336" y="761"/>
                </a:lnTo>
                <a:cubicBezTo>
                  <a:pt x="3222" y="660"/>
                  <a:pt x="3077" y="608"/>
                  <a:pt x="2931" y="608"/>
                </a:cubicBezTo>
                <a:cubicBezTo>
                  <a:pt x="2834" y="608"/>
                  <a:pt x="2735" y="631"/>
                  <a:pt x="2645" y="679"/>
                </a:cubicBezTo>
                <a:cubicBezTo>
                  <a:pt x="2556" y="312"/>
                  <a:pt x="2244" y="41"/>
                  <a:pt x="1866" y="5"/>
                </a:cubicBezTo>
                <a:cubicBezTo>
                  <a:pt x="1838" y="2"/>
                  <a:pt x="1809" y="1"/>
                  <a:pt x="17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7997643" y="1732329"/>
            <a:ext cx="786745" cy="161791"/>
          </a:xfrm>
          <a:custGeom>
            <a:avLst/>
            <a:gdLst/>
            <a:ahLst/>
            <a:cxnLst/>
            <a:rect l="l" t="t" r="r" b="b"/>
            <a:pathLst>
              <a:path w="7849" h="1614" extrusionOk="0">
                <a:moveTo>
                  <a:pt x="4255" y="0"/>
                </a:moveTo>
                <a:cubicBezTo>
                  <a:pt x="3661" y="0"/>
                  <a:pt x="3107" y="305"/>
                  <a:pt x="2789" y="811"/>
                </a:cubicBezTo>
                <a:cubicBezTo>
                  <a:pt x="2590" y="704"/>
                  <a:pt x="2366" y="648"/>
                  <a:pt x="2139" y="648"/>
                </a:cubicBezTo>
                <a:cubicBezTo>
                  <a:pt x="2136" y="648"/>
                  <a:pt x="2132" y="648"/>
                  <a:pt x="2129" y="648"/>
                </a:cubicBezTo>
                <a:cubicBezTo>
                  <a:pt x="1591" y="648"/>
                  <a:pt x="1098" y="951"/>
                  <a:pt x="858" y="1433"/>
                </a:cubicBezTo>
                <a:cubicBezTo>
                  <a:pt x="764" y="1397"/>
                  <a:pt x="666" y="1380"/>
                  <a:pt x="569" y="1380"/>
                </a:cubicBezTo>
                <a:cubicBezTo>
                  <a:pt x="360" y="1380"/>
                  <a:pt x="154" y="1461"/>
                  <a:pt x="1" y="1613"/>
                </a:cubicBezTo>
                <a:lnTo>
                  <a:pt x="7848" y="1613"/>
                </a:lnTo>
                <a:cubicBezTo>
                  <a:pt x="7848" y="1593"/>
                  <a:pt x="7848" y="1570"/>
                  <a:pt x="7845" y="1550"/>
                </a:cubicBezTo>
                <a:cubicBezTo>
                  <a:pt x="7701" y="1438"/>
                  <a:pt x="7526" y="1380"/>
                  <a:pt x="7350" y="1380"/>
                </a:cubicBezTo>
                <a:cubicBezTo>
                  <a:pt x="7263" y="1380"/>
                  <a:pt x="7175" y="1394"/>
                  <a:pt x="7090" y="1423"/>
                </a:cubicBezTo>
                <a:lnTo>
                  <a:pt x="7090" y="1421"/>
                </a:lnTo>
                <a:cubicBezTo>
                  <a:pt x="6887" y="1075"/>
                  <a:pt x="6518" y="872"/>
                  <a:pt x="6132" y="872"/>
                </a:cubicBezTo>
                <a:cubicBezTo>
                  <a:pt x="6017" y="872"/>
                  <a:pt x="5901" y="890"/>
                  <a:pt x="5787" y="927"/>
                </a:cubicBezTo>
                <a:cubicBezTo>
                  <a:pt x="5499" y="377"/>
                  <a:pt x="4940" y="25"/>
                  <a:pt x="4322" y="1"/>
                </a:cubicBezTo>
                <a:cubicBezTo>
                  <a:pt x="4300" y="1"/>
                  <a:pt x="4277" y="0"/>
                  <a:pt x="4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-732726" y="1849325"/>
            <a:ext cx="1659989" cy="341772"/>
          </a:xfrm>
          <a:custGeom>
            <a:avLst/>
            <a:gdLst/>
            <a:ahLst/>
            <a:cxnLst/>
            <a:rect l="l" t="t" r="r" b="b"/>
            <a:pathLst>
              <a:path w="7848" h="1616" extrusionOk="0">
                <a:moveTo>
                  <a:pt x="4255" y="1"/>
                </a:moveTo>
                <a:cubicBezTo>
                  <a:pt x="3661" y="1"/>
                  <a:pt x="3106" y="306"/>
                  <a:pt x="2791" y="812"/>
                </a:cubicBezTo>
                <a:cubicBezTo>
                  <a:pt x="2587" y="704"/>
                  <a:pt x="2358" y="649"/>
                  <a:pt x="2129" y="649"/>
                </a:cubicBezTo>
                <a:cubicBezTo>
                  <a:pt x="1590" y="649"/>
                  <a:pt x="1098" y="952"/>
                  <a:pt x="858" y="1434"/>
                </a:cubicBezTo>
                <a:cubicBezTo>
                  <a:pt x="764" y="1398"/>
                  <a:pt x="666" y="1381"/>
                  <a:pt x="569" y="1381"/>
                </a:cubicBezTo>
                <a:cubicBezTo>
                  <a:pt x="360" y="1381"/>
                  <a:pt x="154" y="1462"/>
                  <a:pt x="1" y="1616"/>
                </a:cubicBezTo>
                <a:lnTo>
                  <a:pt x="7848" y="1616"/>
                </a:lnTo>
                <a:cubicBezTo>
                  <a:pt x="7848" y="1594"/>
                  <a:pt x="7848" y="1571"/>
                  <a:pt x="7846" y="1551"/>
                </a:cubicBezTo>
                <a:cubicBezTo>
                  <a:pt x="7702" y="1439"/>
                  <a:pt x="7527" y="1381"/>
                  <a:pt x="7350" y="1381"/>
                </a:cubicBezTo>
                <a:cubicBezTo>
                  <a:pt x="7262" y="1381"/>
                  <a:pt x="7175" y="1395"/>
                  <a:pt x="7090" y="1424"/>
                </a:cubicBezTo>
                <a:cubicBezTo>
                  <a:pt x="6886" y="1076"/>
                  <a:pt x="6517" y="873"/>
                  <a:pt x="6131" y="873"/>
                </a:cubicBezTo>
                <a:cubicBezTo>
                  <a:pt x="6016" y="873"/>
                  <a:pt x="5900" y="891"/>
                  <a:pt x="5786" y="928"/>
                </a:cubicBezTo>
                <a:cubicBezTo>
                  <a:pt x="5500" y="380"/>
                  <a:pt x="4941" y="26"/>
                  <a:pt x="4322" y="2"/>
                </a:cubicBezTo>
                <a:cubicBezTo>
                  <a:pt x="4300" y="1"/>
                  <a:pt x="4277" y="1"/>
                  <a:pt x="4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7"/>
          <p:cNvSpPr/>
          <p:nvPr/>
        </p:nvSpPr>
        <p:spPr>
          <a:xfrm>
            <a:off x="2549601" y="4604002"/>
            <a:ext cx="787405" cy="412726"/>
          </a:xfrm>
          <a:custGeom>
            <a:avLst/>
            <a:gdLst/>
            <a:ahLst/>
            <a:cxnLst/>
            <a:rect l="l" t="t" r="r" b="b"/>
            <a:pathLst>
              <a:path w="4581" h="2401" extrusionOk="0">
                <a:moveTo>
                  <a:pt x="1339" y="0"/>
                </a:moveTo>
                <a:cubicBezTo>
                  <a:pt x="1336" y="0"/>
                  <a:pt x="1333" y="1"/>
                  <a:pt x="1330" y="1"/>
                </a:cubicBezTo>
                <a:cubicBezTo>
                  <a:pt x="1306" y="8"/>
                  <a:pt x="1290" y="30"/>
                  <a:pt x="1292" y="54"/>
                </a:cubicBezTo>
                <a:cubicBezTo>
                  <a:pt x="1292" y="89"/>
                  <a:pt x="1292" y="123"/>
                  <a:pt x="1294" y="157"/>
                </a:cubicBezTo>
                <a:cubicBezTo>
                  <a:pt x="1323" y="673"/>
                  <a:pt x="1352" y="1190"/>
                  <a:pt x="1380" y="1706"/>
                </a:cubicBezTo>
                <a:cubicBezTo>
                  <a:pt x="1385" y="1793"/>
                  <a:pt x="1380" y="1879"/>
                  <a:pt x="1380" y="1966"/>
                </a:cubicBezTo>
                <a:lnTo>
                  <a:pt x="1356" y="1977"/>
                </a:lnTo>
                <a:cubicBezTo>
                  <a:pt x="1326" y="1946"/>
                  <a:pt x="1299" y="1913"/>
                  <a:pt x="1270" y="1882"/>
                </a:cubicBezTo>
                <a:cubicBezTo>
                  <a:pt x="1105" y="1709"/>
                  <a:pt x="923" y="1551"/>
                  <a:pt x="730" y="1411"/>
                </a:cubicBezTo>
                <a:cubicBezTo>
                  <a:pt x="575" y="1303"/>
                  <a:pt x="411" y="1209"/>
                  <a:pt x="237" y="1133"/>
                </a:cubicBezTo>
                <a:cubicBezTo>
                  <a:pt x="197" y="1115"/>
                  <a:pt x="155" y="1098"/>
                  <a:pt x="111" y="1098"/>
                </a:cubicBezTo>
                <a:cubicBezTo>
                  <a:pt x="101" y="1098"/>
                  <a:pt x="91" y="1099"/>
                  <a:pt x="81" y="1100"/>
                </a:cubicBezTo>
                <a:cubicBezTo>
                  <a:pt x="25" y="1109"/>
                  <a:pt x="1" y="1154"/>
                  <a:pt x="37" y="1200"/>
                </a:cubicBezTo>
                <a:cubicBezTo>
                  <a:pt x="68" y="1238"/>
                  <a:pt x="104" y="1274"/>
                  <a:pt x="141" y="1306"/>
                </a:cubicBezTo>
                <a:cubicBezTo>
                  <a:pt x="452" y="1605"/>
                  <a:pt x="743" y="1917"/>
                  <a:pt x="985" y="2272"/>
                </a:cubicBezTo>
                <a:cubicBezTo>
                  <a:pt x="1003" y="2303"/>
                  <a:pt x="1039" y="2323"/>
                  <a:pt x="1075" y="2323"/>
                </a:cubicBezTo>
                <a:cubicBezTo>
                  <a:pt x="1076" y="2323"/>
                  <a:pt x="1078" y="2323"/>
                  <a:pt x="1079" y="2323"/>
                </a:cubicBezTo>
                <a:cubicBezTo>
                  <a:pt x="1318" y="2325"/>
                  <a:pt x="1558" y="2332"/>
                  <a:pt x="1796" y="2345"/>
                </a:cubicBezTo>
                <a:cubicBezTo>
                  <a:pt x="2041" y="2359"/>
                  <a:pt x="2288" y="2364"/>
                  <a:pt x="2534" y="2375"/>
                </a:cubicBezTo>
                <a:cubicBezTo>
                  <a:pt x="2746" y="2383"/>
                  <a:pt x="2957" y="2392"/>
                  <a:pt x="3170" y="2400"/>
                </a:cubicBezTo>
                <a:cubicBezTo>
                  <a:pt x="3174" y="2400"/>
                  <a:pt x="3179" y="2401"/>
                  <a:pt x="3183" y="2401"/>
                </a:cubicBezTo>
                <a:cubicBezTo>
                  <a:pt x="3224" y="2401"/>
                  <a:pt x="3259" y="2392"/>
                  <a:pt x="3286" y="2349"/>
                </a:cubicBezTo>
                <a:cubicBezTo>
                  <a:pt x="3449" y="2114"/>
                  <a:pt x="3645" y="1903"/>
                  <a:pt x="3866" y="1721"/>
                </a:cubicBezTo>
                <a:cubicBezTo>
                  <a:pt x="4070" y="1550"/>
                  <a:pt x="4274" y="1380"/>
                  <a:pt x="4490" y="1222"/>
                </a:cubicBezTo>
                <a:cubicBezTo>
                  <a:pt x="4516" y="1205"/>
                  <a:pt x="4538" y="1186"/>
                  <a:pt x="4559" y="1162"/>
                </a:cubicBezTo>
                <a:cubicBezTo>
                  <a:pt x="4581" y="1140"/>
                  <a:pt x="4566" y="1104"/>
                  <a:pt x="4537" y="1104"/>
                </a:cubicBezTo>
                <a:cubicBezTo>
                  <a:pt x="4536" y="1104"/>
                  <a:pt x="4536" y="1104"/>
                  <a:pt x="4535" y="1104"/>
                </a:cubicBezTo>
                <a:cubicBezTo>
                  <a:pt x="4517" y="1102"/>
                  <a:pt x="4500" y="1100"/>
                  <a:pt x="4482" y="1100"/>
                </a:cubicBezTo>
                <a:cubicBezTo>
                  <a:pt x="4449" y="1100"/>
                  <a:pt x="4417" y="1105"/>
                  <a:pt x="4384" y="1112"/>
                </a:cubicBezTo>
                <a:cubicBezTo>
                  <a:pt x="4298" y="1138"/>
                  <a:pt x="4216" y="1171"/>
                  <a:pt x="4139" y="1214"/>
                </a:cubicBezTo>
                <a:cubicBezTo>
                  <a:pt x="3768" y="1404"/>
                  <a:pt x="3446" y="1661"/>
                  <a:pt x="3134" y="1932"/>
                </a:cubicBezTo>
                <a:cubicBezTo>
                  <a:pt x="3112" y="1953"/>
                  <a:pt x="3086" y="1972"/>
                  <a:pt x="3062" y="1990"/>
                </a:cubicBezTo>
                <a:cubicBezTo>
                  <a:pt x="3079" y="1932"/>
                  <a:pt x="3105" y="1879"/>
                  <a:pt x="3137" y="1829"/>
                </a:cubicBezTo>
                <a:cubicBezTo>
                  <a:pt x="3312" y="1543"/>
                  <a:pt x="3496" y="1262"/>
                  <a:pt x="3686" y="986"/>
                </a:cubicBezTo>
                <a:cubicBezTo>
                  <a:pt x="3707" y="956"/>
                  <a:pt x="3725" y="927"/>
                  <a:pt x="3743" y="898"/>
                </a:cubicBezTo>
                <a:cubicBezTo>
                  <a:pt x="3756" y="878"/>
                  <a:pt x="3755" y="850"/>
                  <a:pt x="3737" y="833"/>
                </a:cubicBezTo>
                <a:cubicBezTo>
                  <a:pt x="3729" y="825"/>
                  <a:pt x="3718" y="822"/>
                  <a:pt x="3707" y="822"/>
                </a:cubicBezTo>
                <a:cubicBezTo>
                  <a:pt x="3696" y="822"/>
                  <a:pt x="3684" y="826"/>
                  <a:pt x="3676" y="835"/>
                </a:cubicBezTo>
                <a:cubicBezTo>
                  <a:pt x="3650" y="854"/>
                  <a:pt x="3628" y="874"/>
                  <a:pt x="3602" y="893"/>
                </a:cubicBezTo>
                <a:cubicBezTo>
                  <a:pt x="3256" y="1166"/>
                  <a:pt x="2966" y="1498"/>
                  <a:pt x="2662" y="1816"/>
                </a:cubicBezTo>
                <a:cubicBezTo>
                  <a:pt x="2633" y="1845"/>
                  <a:pt x="2606" y="1874"/>
                  <a:pt x="2576" y="1903"/>
                </a:cubicBezTo>
                <a:cubicBezTo>
                  <a:pt x="2544" y="1876"/>
                  <a:pt x="2554" y="1846"/>
                  <a:pt x="2554" y="1821"/>
                </a:cubicBezTo>
                <a:cubicBezTo>
                  <a:pt x="2556" y="1706"/>
                  <a:pt x="2558" y="1589"/>
                  <a:pt x="2561" y="1474"/>
                </a:cubicBezTo>
                <a:cubicBezTo>
                  <a:pt x="2570" y="1162"/>
                  <a:pt x="2609" y="852"/>
                  <a:pt x="2642" y="541"/>
                </a:cubicBezTo>
                <a:cubicBezTo>
                  <a:pt x="2650" y="468"/>
                  <a:pt x="2650" y="394"/>
                  <a:pt x="2654" y="322"/>
                </a:cubicBezTo>
                <a:cubicBezTo>
                  <a:pt x="2655" y="293"/>
                  <a:pt x="2650" y="264"/>
                  <a:pt x="2621" y="255"/>
                </a:cubicBezTo>
                <a:cubicBezTo>
                  <a:pt x="2615" y="253"/>
                  <a:pt x="2610" y="252"/>
                  <a:pt x="2604" y="252"/>
                </a:cubicBezTo>
                <a:cubicBezTo>
                  <a:pt x="2578" y="252"/>
                  <a:pt x="2562" y="275"/>
                  <a:pt x="2551" y="300"/>
                </a:cubicBezTo>
                <a:cubicBezTo>
                  <a:pt x="2537" y="329"/>
                  <a:pt x="2525" y="356"/>
                  <a:pt x="2513" y="384"/>
                </a:cubicBezTo>
                <a:cubicBezTo>
                  <a:pt x="2306" y="848"/>
                  <a:pt x="2122" y="1323"/>
                  <a:pt x="1933" y="1797"/>
                </a:cubicBezTo>
                <a:cubicBezTo>
                  <a:pt x="1923" y="1824"/>
                  <a:pt x="1925" y="1867"/>
                  <a:pt x="1875" y="1877"/>
                </a:cubicBezTo>
                <a:cubicBezTo>
                  <a:pt x="1863" y="1829"/>
                  <a:pt x="1851" y="1785"/>
                  <a:pt x="1841" y="1740"/>
                </a:cubicBezTo>
                <a:cubicBezTo>
                  <a:pt x="1726" y="1205"/>
                  <a:pt x="1599" y="672"/>
                  <a:pt x="1428" y="152"/>
                </a:cubicBezTo>
                <a:cubicBezTo>
                  <a:pt x="1414" y="111"/>
                  <a:pt x="1400" y="72"/>
                  <a:pt x="1385" y="32"/>
                </a:cubicBezTo>
                <a:cubicBezTo>
                  <a:pt x="1379" y="13"/>
                  <a:pt x="1359" y="0"/>
                  <a:pt x="13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27"/>
          <p:cNvGrpSpPr/>
          <p:nvPr/>
        </p:nvGrpSpPr>
        <p:grpSpPr>
          <a:xfrm>
            <a:off x="6517575" y="3850633"/>
            <a:ext cx="410526" cy="215304"/>
            <a:chOff x="1171405" y="4425634"/>
            <a:chExt cx="150713" cy="79031"/>
          </a:xfrm>
        </p:grpSpPr>
        <p:sp>
          <p:nvSpPr>
            <p:cNvPr id="333" name="Google Shape;333;p27"/>
            <p:cNvSpPr/>
            <p:nvPr/>
          </p:nvSpPr>
          <p:spPr>
            <a:xfrm>
              <a:off x="1171405" y="4465304"/>
              <a:ext cx="20206" cy="39360"/>
            </a:xfrm>
            <a:custGeom>
              <a:avLst/>
              <a:gdLst/>
              <a:ahLst/>
              <a:cxnLst/>
              <a:rect l="l" t="t" r="r" b="b"/>
              <a:pathLst>
                <a:path w="327" h="637" extrusionOk="0">
                  <a:moveTo>
                    <a:pt x="116" y="0"/>
                  </a:moveTo>
                  <a:cubicBezTo>
                    <a:pt x="103" y="0"/>
                    <a:pt x="89" y="3"/>
                    <a:pt x="76" y="9"/>
                  </a:cubicBezTo>
                  <a:cubicBezTo>
                    <a:pt x="26" y="30"/>
                    <a:pt x="0" y="79"/>
                    <a:pt x="21" y="146"/>
                  </a:cubicBezTo>
                  <a:cubicBezTo>
                    <a:pt x="59" y="268"/>
                    <a:pt x="86" y="393"/>
                    <a:pt x="105" y="518"/>
                  </a:cubicBezTo>
                  <a:cubicBezTo>
                    <a:pt x="109" y="535"/>
                    <a:pt x="115" y="553"/>
                    <a:pt x="124" y="570"/>
                  </a:cubicBezTo>
                  <a:cubicBezTo>
                    <a:pt x="145" y="613"/>
                    <a:pt x="181" y="637"/>
                    <a:pt x="220" y="637"/>
                  </a:cubicBezTo>
                  <a:cubicBezTo>
                    <a:pt x="229" y="637"/>
                    <a:pt x="238" y="636"/>
                    <a:pt x="247" y="633"/>
                  </a:cubicBezTo>
                  <a:cubicBezTo>
                    <a:pt x="297" y="621"/>
                    <a:pt x="326" y="580"/>
                    <a:pt x="326" y="510"/>
                  </a:cubicBezTo>
                  <a:cubicBezTo>
                    <a:pt x="302" y="364"/>
                    <a:pt x="273" y="210"/>
                    <a:pt x="210" y="67"/>
                  </a:cubicBezTo>
                  <a:cubicBezTo>
                    <a:pt x="194" y="26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1270150" y="4465304"/>
              <a:ext cx="18414" cy="32563"/>
            </a:xfrm>
            <a:custGeom>
              <a:avLst/>
              <a:gdLst/>
              <a:ahLst/>
              <a:cxnLst/>
              <a:rect l="l" t="t" r="r" b="b"/>
              <a:pathLst>
                <a:path w="298" h="527" extrusionOk="0">
                  <a:moveTo>
                    <a:pt x="191" y="1"/>
                  </a:moveTo>
                  <a:cubicBezTo>
                    <a:pt x="155" y="1"/>
                    <a:pt x="121" y="22"/>
                    <a:pt x="105" y="57"/>
                  </a:cubicBezTo>
                  <a:cubicBezTo>
                    <a:pt x="57" y="170"/>
                    <a:pt x="25" y="290"/>
                    <a:pt x="8" y="412"/>
                  </a:cubicBezTo>
                  <a:cubicBezTo>
                    <a:pt x="1" y="465"/>
                    <a:pt x="37" y="515"/>
                    <a:pt x="90" y="523"/>
                  </a:cubicBezTo>
                  <a:cubicBezTo>
                    <a:pt x="98" y="526"/>
                    <a:pt x="107" y="527"/>
                    <a:pt x="115" y="527"/>
                  </a:cubicBezTo>
                  <a:cubicBezTo>
                    <a:pt x="158" y="527"/>
                    <a:pt x="198" y="498"/>
                    <a:pt x="210" y="455"/>
                  </a:cubicBezTo>
                  <a:cubicBezTo>
                    <a:pt x="243" y="343"/>
                    <a:pt x="268" y="230"/>
                    <a:pt x="294" y="126"/>
                  </a:cubicBezTo>
                  <a:cubicBezTo>
                    <a:pt x="297" y="62"/>
                    <a:pt x="270" y="21"/>
                    <a:pt x="225" y="7"/>
                  </a:cubicBezTo>
                  <a:cubicBezTo>
                    <a:pt x="214" y="3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1219418" y="4465737"/>
              <a:ext cx="15819" cy="32996"/>
            </a:xfrm>
            <a:custGeom>
              <a:avLst/>
              <a:gdLst/>
              <a:ahLst/>
              <a:cxnLst/>
              <a:rect l="l" t="t" r="r" b="b"/>
              <a:pathLst>
                <a:path w="256" h="534" extrusionOk="0">
                  <a:moveTo>
                    <a:pt x="154" y="0"/>
                  </a:moveTo>
                  <a:cubicBezTo>
                    <a:pt x="103" y="0"/>
                    <a:pt x="63" y="36"/>
                    <a:pt x="52" y="100"/>
                  </a:cubicBezTo>
                  <a:cubicBezTo>
                    <a:pt x="35" y="196"/>
                    <a:pt x="19" y="293"/>
                    <a:pt x="9" y="391"/>
                  </a:cubicBezTo>
                  <a:cubicBezTo>
                    <a:pt x="0" y="468"/>
                    <a:pt x="29" y="515"/>
                    <a:pt x="84" y="528"/>
                  </a:cubicBezTo>
                  <a:cubicBezTo>
                    <a:pt x="95" y="532"/>
                    <a:pt x="106" y="533"/>
                    <a:pt x="117" y="533"/>
                  </a:cubicBezTo>
                  <a:cubicBezTo>
                    <a:pt x="169" y="533"/>
                    <a:pt x="210" y="494"/>
                    <a:pt x="222" y="427"/>
                  </a:cubicBezTo>
                  <a:cubicBezTo>
                    <a:pt x="235" y="341"/>
                    <a:pt x="244" y="254"/>
                    <a:pt x="251" y="192"/>
                  </a:cubicBezTo>
                  <a:cubicBezTo>
                    <a:pt x="254" y="153"/>
                    <a:pt x="256" y="139"/>
                    <a:pt x="256" y="124"/>
                  </a:cubicBezTo>
                  <a:cubicBezTo>
                    <a:pt x="254" y="50"/>
                    <a:pt x="220" y="4"/>
                    <a:pt x="162" y="0"/>
                  </a:cubicBezTo>
                  <a:cubicBezTo>
                    <a:pt x="159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1300922" y="4458384"/>
              <a:ext cx="21195" cy="30030"/>
            </a:xfrm>
            <a:custGeom>
              <a:avLst/>
              <a:gdLst/>
              <a:ahLst/>
              <a:cxnLst/>
              <a:rect l="l" t="t" r="r" b="b"/>
              <a:pathLst>
                <a:path w="343" h="486" extrusionOk="0">
                  <a:moveTo>
                    <a:pt x="233" y="0"/>
                  </a:moveTo>
                  <a:cubicBezTo>
                    <a:pt x="196" y="0"/>
                    <a:pt x="160" y="22"/>
                    <a:pt x="134" y="66"/>
                  </a:cubicBezTo>
                  <a:cubicBezTo>
                    <a:pt x="86" y="148"/>
                    <a:pt x="45" y="234"/>
                    <a:pt x="10" y="323"/>
                  </a:cubicBezTo>
                  <a:cubicBezTo>
                    <a:pt x="5" y="337"/>
                    <a:pt x="2" y="352"/>
                    <a:pt x="0" y="368"/>
                  </a:cubicBezTo>
                  <a:cubicBezTo>
                    <a:pt x="0" y="438"/>
                    <a:pt x="45" y="485"/>
                    <a:pt x="100" y="485"/>
                  </a:cubicBezTo>
                  <a:cubicBezTo>
                    <a:pt x="107" y="485"/>
                    <a:pt x="115" y="484"/>
                    <a:pt x="122" y="483"/>
                  </a:cubicBezTo>
                  <a:cubicBezTo>
                    <a:pt x="161" y="474"/>
                    <a:pt x="194" y="447"/>
                    <a:pt x="208" y="407"/>
                  </a:cubicBezTo>
                  <a:cubicBezTo>
                    <a:pt x="242" y="327"/>
                    <a:pt x="278" y="248"/>
                    <a:pt x="312" y="167"/>
                  </a:cubicBezTo>
                  <a:cubicBezTo>
                    <a:pt x="343" y="94"/>
                    <a:pt x="331" y="42"/>
                    <a:pt x="281" y="13"/>
                  </a:cubicBezTo>
                  <a:cubicBezTo>
                    <a:pt x="266" y="5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1249511" y="4443430"/>
              <a:ext cx="16808" cy="31389"/>
            </a:xfrm>
            <a:custGeom>
              <a:avLst/>
              <a:gdLst/>
              <a:ahLst/>
              <a:cxnLst/>
              <a:rect l="l" t="t" r="r" b="b"/>
              <a:pathLst>
                <a:path w="272" h="508" extrusionOk="0">
                  <a:moveTo>
                    <a:pt x="162" y="0"/>
                  </a:moveTo>
                  <a:cubicBezTo>
                    <a:pt x="121" y="0"/>
                    <a:pt x="84" y="26"/>
                    <a:pt x="72" y="66"/>
                  </a:cubicBezTo>
                  <a:cubicBezTo>
                    <a:pt x="35" y="169"/>
                    <a:pt x="19" y="279"/>
                    <a:pt x="0" y="375"/>
                  </a:cubicBezTo>
                  <a:cubicBezTo>
                    <a:pt x="0" y="452"/>
                    <a:pt x="35" y="497"/>
                    <a:pt x="89" y="505"/>
                  </a:cubicBezTo>
                  <a:cubicBezTo>
                    <a:pt x="96" y="507"/>
                    <a:pt x="102" y="507"/>
                    <a:pt x="108" y="507"/>
                  </a:cubicBezTo>
                  <a:cubicBezTo>
                    <a:pt x="154" y="507"/>
                    <a:pt x="196" y="475"/>
                    <a:pt x="206" y="428"/>
                  </a:cubicBezTo>
                  <a:cubicBezTo>
                    <a:pt x="230" y="322"/>
                    <a:pt x="251" y="214"/>
                    <a:pt x="264" y="106"/>
                  </a:cubicBezTo>
                  <a:cubicBezTo>
                    <a:pt x="271" y="56"/>
                    <a:pt x="235" y="10"/>
                    <a:pt x="186" y="3"/>
                  </a:cubicBezTo>
                  <a:cubicBezTo>
                    <a:pt x="178" y="1"/>
                    <a:pt x="170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1197358" y="4425634"/>
              <a:ext cx="14150" cy="30215"/>
            </a:xfrm>
            <a:custGeom>
              <a:avLst/>
              <a:gdLst/>
              <a:ahLst/>
              <a:cxnLst/>
              <a:rect l="l" t="t" r="r" b="b"/>
              <a:pathLst>
                <a:path w="229" h="489" extrusionOk="0">
                  <a:moveTo>
                    <a:pt x="122" y="1"/>
                  </a:moveTo>
                  <a:cubicBezTo>
                    <a:pt x="72" y="1"/>
                    <a:pt x="34" y="35"/>
                    <a:pt x="23" y="99"/>
                  </a:cubicBezTo>
                  <a:cubicBezTo>
                    <a:pt x="7" y="193"/>
                    <a:pt x="1" y="287"/>
                    <a:pt x="4" y="382"/>
                  </a:cubicBezTo>
                  <a:cubicBezTo>
                    <a:pt x="7" y="447"/>
                    <a:pt x="49" y="488"/>
                    <a:pt x="105" y="488"/>
                  </a:cubicBezTo>
                  <a:cubicBezTo>
                    <a:pt x="162" y="488"/>
                    <a:pt x="203" y="450"/>
                    <a:pt x="212" y="387"/>
                  </a:cubicBezTo>
                  <a:cubicBezTo>
                    <a:pt x="217" y="339"/>
                    <a:pt x="217" y="293"/>
                    <a:pt x="218" y="245"/>
                  </a:cubicBezTo>
                  <a:lnTo>
                    <a:pt x="227" y="245"/>
                  </a:lnTo>
                  <a:cubicBezTo>
                    <a:pt x="227" y="202"/>
                    <a:pt x="229" y="157"/>
                    <a:pt x="227" y="114"/>
                  </a:cubicBezTo>
                  <a:cubicBezTo>
                    <a:pt x="222" y="46"/>
                    <a:pt x="186" y="4"/>
                    <a:pt x="133" y="1"/>
                  </a:cubicBezTo>
                  <a:cubicBezTo>
                    <a:pt x="129" y="1"/>
                    <a:pt x="126" y="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27"/>
          <p:cNvGrpSpPr/>
          <p:nvPr/>
        </p:nvGrpSpPr>
        <p:grpSpPr>
          <a:xfrm>
            <a:off x="7386172" y="3771461"/>
            <a:ext cx="1723766" cy="1550270"/>
            <a:chOff x="7023382" y="2700129"/>
            <a:chExt cx="1723766" cy="1550270"/>
          </a:xfrm>
        </p:grpSpPr>
        <p:grpSp>
          <p:nvGrpSpPr>
            <p:cNvPr id="340" name="Google Shape;340;p27"/>
            <p:cNvGrpSpPr/>
            <p:nvPr/>
          </p:nvGrpSpPr>
          <p:grpSpPr>
            <a:xfrm>
              <a:off x="7023382" y="2700129"/>
              <a:ext cx="1723766" cy="1550270"/>
              <a:chOff x="7023382" y="2700129"/>
              <a:chExt cx="1723766" cy="1550270"/>
            </a:xfrm>
          </p:grpSpPr>
          <p:grpSp>
            <p:nvGrpSpPr>
              <p:cNvPr id="341" name="Google Shape;341;p27"/>
              <p:cNvGrpSpPr/>
              <p:nvPr/>
            </p:nvGrpSpPr>
            <p:grpSpPr>
              <a:xfrm>
                <a:off x="7023382" y="2700129"/>
                <a:ext cx="1723766" cy="1550270"/>
                <a:chOff x="5178324" y="3419602"/>
                <a:chExt cx="609428" cy="548108"/>
              </a:xfrm>
            </p:grpSpPr>
            <p:sp>
              <p:nvSpPr>
                <p:cNvPr id="342" name="Google Shape;342;p27"/>
                <p:cNvSpPr/>
                <p:nvPr/>
              </p:nvSpPr>
              <p:spPr>
                <a:xfrm>
                  <a:off x="5387822" y="3795649"/>
                  <a:ext cx="64632" cy="142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4737" extrusionOk="0">
                      <a:moveTo>
                        <a:pt x="539" y="0"/>
                      </a:moveTo>
                      <a:cubicBezTo>
                        <a:pt x="515" y="76"/>
                        <a:pt x="491" y="151"/>
                        <a:pt x="470" y="229"/>
                      </a:cubicBezTo>
                      <a:cubicBezTo>
                        <a:pt x="146" y="1403"/>
                        <a:pt x="9" y="2600"/>
                        <a:pt x="2" y="3816"/>
                      </a:cubicBezTo>
                      <a:cubicBezTo>
                        <a:pt x="0" y="4109"/>
                        <a:pt x="9" y="4404"/>
                        <a:pt x="29" y="4697"/>
                      </a:cubicBezTo>
                      <a:lnTo>
                        <a:pt x="52" y="4701"/>
                      </a:lnTo>
                      <a:cubicBezTo>
                        <a:pt x="200" y="4728"/>
                        <a:pt x="349" y="4733"/>
                        <a:pt x="499" y="4733"/>
                      </a:cubicBezTo>
                      <a:cubicBezTo>
                        <a:pt x="582" y="4733"/>
                        <a:pt x="666" y="4732"/>
                        <a:pt x="750" y="4732"/>
                      </a:cubicBezTo>
                      <a:cubicBezTo>
                        <a:pt x="777" y="4732"/>
                        <a:pt x="805" y="4730"/>
                        <a:pt x="832" y="4730"/>
                      </a:cubicBezTo>
                      <a:cubicBezTo>
                        <a:pt x="853" y="4732"/>
                        <a:pt x="871" y="4733"/>
                        <a:pt x="892" y="4737"/>
                      </a:cubicBezTo>
                      <a:cubicBezTo>
                        <a:pt x="895" y="4691"/>
                        <a:pt x="899" y="4646"/>
                        <a:pt x="902" y="4600"/>
                      </a:cubicBezTo>
                      <a:cubicBezTo>
                        <a:pt x="961" y="4015"/>
                        <a:pt x="1060" y="3435"/>
                        <a:pt x="1201" y="2866"/>
                      </a:cubicBezTo>
                      <a:cubicBezTo>
                        <a:pt x="1412" y="2014"/>
                        <a:pt x="1689" y="1185"/>
                        <a:pt x="2146" y="429"/>
                      </a:cubicBezTo>
                      <a:cubicBezTo>
                        <a:pt x="1633" y="337"/>
                        <a:pt x="1127" y="204"/>
                        <a:pt x="635" y="35"/>
                      </a:cubicBezTo>
                      <a:cubicBezTo>
                        <a:pt x="602" y="24"/>
                        <a:pt x="571" y="12"/>
                        <a:pt x="5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7"/>
                <p:cNvSpPr/>
                <p:nvPr/>
              </p:nvSpPr>
              <p:spPr>
                <a:xfrm>
                  <a:off x="5663005" y="3460261"/>
                  <a:ext cx="14727" cy="5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185" extrusionOk="0">
                      <a:moveTo>
                        <a:pt x="153" y="0"/>
                      </a:moveTo>
                      <a:cubicBezTo>
                        <a:pt x="105" y="60"/>
                        <a:pt x="53" y="120"/>
                        <a:pt x="0" y="184"/>
                      </a:cubicBezTo>
                      <a:cubicBezTo>
                        <a:pt x="7" y="184"/>
                        <a:pt x="14" y="184"/>
                        <a:pt x="21" y="184"/>
                      </a:cubicBezTo>
                      <a:cubicBezTo>
                        <a:pt x="94" y="184"/>
                        <a:pt x="153" y="161"/>
                        <a:pt x="214" y="144"/>
                      </a:cubicBezTo>
                      <a:cubicBezTo>
                        <a:pt x="307" y="120"/>
                        <a:pt x="400" y="89"/>
                        <a:pt x="489" y="52"/>
                      </a:cubicBezTo>
                      <a:cubicBezTo>
                        <a:pt x="388" y="36"/>
                        <a:pt x="286" y="19"/>
                        <a:pt x="187" y="4"/>
                      </a:cubicBezTo>
                      <a:cubicBezTo>
                        <a:pt x="175" y="2"/>
                        <a:pt x="165" y="2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7"/>
                <p:cNvSpPr/>
                <p:nvPr/>
              </p:nvSpPr>
              <p:spPr>
                <a:xfrm>
                  <a:off x="5784048" y="3482307"/>
                  <a:ext cx="3704" cy="1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3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" y="85"/>
                        <a:pt x="74" y="179"/>
                        <a:pt x="74" y="277"/>
                      </a:cubicBezTo>
                      <a:cubicBezTo>
                        <a:pt x="69" y="328"/>
                        <a:pt x="61" y="379"/>
                        <a:pt x="50" y="429"/>
                      </a:cubicBezTo>
                      <a:cubicBezTo>
                        <a:pt x="57" y="409"/>
                        <a:pt x="66" y="386"/>
                        <a:pt x="74" y="364"/>
                      </a:cubicBezTo>
                      <a:cubicBezTo>
                        <a:pt x="122" y="225"/>
                        <a:pt x="92" y="107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7"/>
                <p:cNvSpPr/>
                <p:nvPr/>
              </p:nvSpPr>
              <p:spPr>
                <a:xfrm>
                  <a:off x="5275634" y="3439329"/>
                  <a:ext cx="495945" cy="51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7" h="17177" extrusionOk="0">
                      <a:moveTo>
                        <a:pt x="12501" y="1960"/>
                      </a:moveTo>
                      <a:cubicBezTo>
                        <a:pt x="12511" y="1960"/>
                        <a:pt x="12521" y="1962"/>
                        <a:pt x="12531" y="1966"/>
                      </a:cubicBezTo>
                      <a:cubicBezTo>
                        <a:pt x="12584" y="1985"/>
                        <a:pt x="12600" y="2028"/>
                        <a:pt x="12589" y="2079"/>
                      </a:cubicBezTo>
                      <a:lnTo>
                        <a:pt x="12589" y="2081"/>
                      </a:lnTo>
                      <a:cubicBezTo>
                        <a:pt x="12543" y="2317"/>
                        <a:pt x="12335" y="2488"/>
                        <a:pt x="12096" y="2488"/>
                      </a:cubicBezTo>
                      <a:cubicBezTo>
                        <a:pt x="12086" y="2488"/>
                        <a:pt x="12077" y="2488"/>
                        <a:pt x="12068" y="2487"/>
                      </a:cubicBezTo>
                      <a:cubicBezTo>
                        <a:pt x="11955" y="2487"/>
                        <a:pt x="11833" y="2415"/>
                        <a:pt x="11730" y="2305"/>
                      </a:cubicBezTo>
                      <a:cubicBezTo>
                        <a:pt x="11684" y="2256"/>
                        <a:pt x="11675" y="2206"/>
                        <a:pt x="11708" y="2170"/>
                      </a:cubicBezTo>
                      <a:cubicBezTo>
                        <a:pt x="11722" y="2154"/>
                        <a:pt x="11740" y="2146"/>
                        <a:pt x="11760" y="2146"/>
                      </a:cubicBezTo>
                      <a:cubicBezTo>
                        <a:pt x="11784" y="2146"/>
                        <a:pt x="11812" y="2158"/>
                        <a:pt x="11842" y="2182"/>
                      </a:cubicBezTo>
                      <a:cubicBezTo>
                        <a:pt x="11866" y="2203"/>
                        <a:pt x="11888" y="2225"/>
                        <a:pt x="11914" y="2244"/>
                      </a:cubicBezTo>
                      <a:cubicBezTo>
                        <a:pt x="11975" y="2291"/>
                        <a:pt x="12042" y="2313"/>
                        <a:pt x="12107" y="2313"/>
                      </a:cubicBezTo>
                      <a:cubicBezTo>
                        <a:pt x="12213" y="2313"/>
                        <a:pt x="12313" y="2254"/>
                        <a:pt x="12370" y="2143"/>
                      </a:cubicBezTo>
                      <a:cubicBezTo>
                        <a:pt x="12389" y="2108"/>
                        <a:pt x="12397" y="2069"/>
                        <a:pt x="12414" y="2035"/>
                      </a:cubicBezTo>
                      <a:cubicBezTo>
                        <a:pt x="12436" y="1985"/>
                        <a:pt x="12467" y="1960"/>
                        <a:pt x="12501" y="1960"/>
                      </a:cubicBezTo>
                      <a:close/>
                      <a:moveTo>
                        <a:pt x="13308" y="5545"/>
                      </a:moveTo>
                      <a:cubicBezTo>
                        <a:pt x="13333" y="5545"/>
                        <a:pt x="13359" y="5549"/>
                        <a:pt x="13385" y="5559"/>
                      </a:cubicBezTo>
                      <a:cubicBezTo>
                        <a:pt x="13481" y="5593"/>
                        <a:pt x="13517" y="5675"/>
                        <a:pt x="13527" y="5769"/>
                      </a:cubicBezTo>
                      <a:cubicBezTo>
                        <a:pt x="13546" y="5900"/>
                        <a:pt x="13505" y="6030"/>
                        <a:pt x="13418" y="6128"/>
                      </a:cubicBezTo>
                      <a:cubicBezTo>
                        <a:pt x="13390" y="6160"/>
                        <a:pt x="13356" y="6188"/>
                        <a:pt x="13316" y="6208"/>
                      </a:cubicBezTo>
                      <a:cubicBezTo>
                        <a:pt x="13266" y="6235"/>
                        <a:pt x="13218" y="6248"/>
                        <a:pt x="13175" y="6248"/>
                      </a:cubicBezTo>
                      <a:cubicBezTo>
                        <a:pt x="13059" y="6248"/>
                        <a:pt x="12980" y="6153"/>
                        <a:pt x="12980" y="5970"/>
                      </a:cubicBezTo>
                      <a:cubicBezTo>
                        <a:pt x="12982" y="5836"/>
                        <a:pt x="13039" y="5709"/>
                        <a:pt x="13136" y="5619"/>
                      </a:cubicBezTo>
                      <a:cubicBezTo>
                        <a:pt x="13188" y="5572"/>
                        <a:pt x="13246" y="5545"/>
                        <a:pt x="13308" y="5545"/>
                      </a:cubicBezTo>
                      <a:close/>
                      <a:moveTo>
                        <a:pt x="5572" y="6577"/>
                      </a:moveTo>
                      <a:cubicBezTo>
                        <a:pt x="5787" y="6582"/>
                        <a:pt x="5989" y="6675"/>
                        <a:pt x="6130" y="6834"/>
                      </a:cubicBezTo>
                      <a:cubicBezTo>
                        <a:pt x="6152" y="6858"/>
                        <a:pt x="6169" y="6884"/>
                        <a:pt x="6184" y="6912"/>
                      </a:cubicBezTo>
                      <a:cubicBezTo>
                        <a:pt x="6255" y="7045"/>
                        <a:pt x="6200" y="7165"/>
                        <a:pt x="6056" y="7201"/>
                      </a:cubicBezTo>
                      <a:lnTo>
                        <a:pt x="6056" y="7200"/>
                      </a:lnTo>
                      <a:cubicBezTo>
                        <a:pt x="6010" y="7211"/>
                        <a:pt x="5964" y="7216"/>
                        <a:pt x="5919" y="7216"/>
                      </a:cubicBezTo>
                      <a:cubicBezTo>
                        <a:pt x="5847" y="7216"/>
                        <a:pt x="5776" y="7204"/>
                        <a:pt x="5706" y="7189"/>
                      </a:cubicBezTo>
                      <a:cubicBezTo>
                        <a:pt x="5591" y="7164"/>
                        <a:pt x="5483" y="7116"/>
                        <a:pt x="5389" y="7045"/>
                      </a:cubicBezTo>
                      <a:cubicBezTo>
                        <a:pt x="5354" y="7020"/>
                        <a:pt x="5324" y="6989"/>
                        <a:pt x="5300" y="6953"/>
                      </a:cubicBezTo>
                      <a:cubicBezTo>
                        <a:pt x="5193" y="6804"/>
                        <a:pt x="5248" y="6647"/>
                        <a:pt x="5421" y="6596"/>
                      </a:cubicBezTo>
                      <a:cubicBezTo>
                        <a:pt x="5471" y="6582"/>
                        <a:pt x="5523" y="6577"/>
                        <a:pt x="5572" y="6577"/>
                      </a:cubicBezTo>
                      <a:close/>
                      <a:moveTo>
                        <a:pt x="4181" y="6765"/>
                      </a:moveTo>
                      <a:cubicBezTo>
                        <a:pt x="4198" y="6765"/>
                        <a:pt x="4215" y="6765"/>
                        <a:pt x="4233" y="6766"/>
                      </a:cubicBezTo>
                      <a:cubicBezTo>
                        <a:pt x="4351" y="6773"/>
                        <a:pt x="4464" y="6819"/>
                        <a:pt x="4552" y="6898"/>
                      </a:cubicBezTo>
                      <a:cubicBezTo>
                        <a:pt x="4672" y="7002"/>
                        <a:pt x="4693" y="7170"/>
                        <a:pt x="4607" y="7315"/>
                      </a:cubicBezTo>
                      <a:cubicBezTo>
                        <a:pt x="4540" y="7423"/>
                        <a:pt x="4442" y="7507"/>
                        <a:pt x="4326" y="7555"/>
                      </a:cubicBezTo>
                      <a:cubicBezTo>
                        <a:pt x="4113" y="7647"/>
                        <a:pt x="3883" y="7697"/>
                        <a:pt x="3652" y="7699"/>
                      </a:cubicBezTo>
                      <a:cubicBezTo>
                        <a:pt x="3533" y="7695"/>
                        <a:pt x="3412" y="7694"/>
                        <a:pt x="3297" y="7644"/>
                      </a:cubicBezTo>
                      <a:cubicBezTo>
                        <a:pt x="3087" y="7551"/>
                        <a:pt x="3045" y="7361"/>
                        <a:pt x="3201" y="7191"/>
                      </a:cubicBezTo>
                      <a:cubicBezTo>
                        <a:pt x="3300" y="7085"/>
                        <a:pt x="3418" y="6997"/>
                        <a:pt x="3549" y="6936"/>
                      </a:cubicBezTo>
                      <a:cubicBezTo>
                        <a:pt x="3748" y="6835"/>
                        <a:pt x="3956" y="6765"/>
                        <a:pt x="4181" y="6765"/>
                      </a:cubicBezTo>
                      <a:close/>
                      <a:moveTo>
                        <a:pt x="2248" y="7260"/>
                      </a:moveTo>
                      <a:cubicBezTo>
                        <a:pt x="2397" y="7260"/>
                        <a:pt x="2487" y="7371"/>
                        <a:pt x="2455" y="7527"/>
                      </a:cubicBezTo>
                      <a:cubicBezTo>
                        <a:pt x="2420" y="7687"/>
                        <a:pt x="2216" y="7851"/>
                        <a:pt x="2052" y="7853"/>
                      </a:cubicBezTo>
                      <a:cubicBezTo>
                        <a:pt x="2050" y="7853"/>
                        <a:pt x="2049" y="7853"/>
                        <a:pt x="2048" y="7853"/>
                      </a:cubicBezTo>
                      <a:cubicBezTo>
                        <a:pt x="1892" y="7853"/>
                        <a:pt x="1814" y="7757"/>
                        <a:pt x="1844" y="7603"/>
                      </a:cubicBezTo>
                      <a:cubicBezTo>
                        <a:pt x="1875" y="7441"/>
                        <a:pt x="2059" y="7277"/>
                        <a:pt x="2221" y="7261"/>
                      </a:cubicBezTo>
                      <a:cubicBezTo>
                        <a:pt x="2230" y="7261"/>
                        <a:pt x="2239" y="7260"/>
                        <a:pt x="2248" y="7260"/>
                      </a:cubicBezTo>
                      <a:close/>
                      <a:moveTo>
                        <a:pt x="12624" y="6964"/>
                      </a:moveTo>
                      <a:cubicBezTo>
                        <a:pt x="12665" y="6964"/>
                        <a:pt x="12709" y="6972"/>
                        <a:pt x="12754" y="6989"/>
                      </a:cubicBezTo>
                      <a:lnTo>
                        <a:pt x="12754" y="6990"/>
                      </a:lnTo>
                      <a:cubicBezTo>
                        <a:pt x="12953" y="7062"/>
                        <a:pt x="13078" y="7256"/>
                        <a:pt x="13064" y="7467"/>
                      </a:cubicBezTo>
                      <a:cubicBezTo>
                        <a:pt x="13068" y="7585"/>
                        <a:pt x="13039" y="7702"/>
                        <a:pt x="12982" y="7805"/>
                      </a:cubicBezTo>
                      <a:cubicBezTo>
                        <a:pt x="12934" y="7891"/>
                        <a:pt x="12858" y="7936"/>
                        <a:pt x="12777" y="7936"/>
                      </a:cubicBezTo>
                      <a:cubicBezTo>
                        <a:pt x="12726" y="7936"/>
                        <a:pt x="12673" y="7918"/>
                        <a:pt x="12624" y="7880"/>
                      </a:cubicBezTo>
                      <a:cubicBezTo>
                        <a:pt x="12555" y="7832"/>
                        <a:pt x="12502" y="7767"/>
                        <a:pt x="12469" y="7690"/>
                      </a:cubicBezTo>
                      <a:cubicBezTo>
                        <a:pt x="12420" y="7563"/>
                        <a:pt x="12372" y="7436"/>
                        <a:pt x="12356" y="7299"/>
                      </a:cubicBezTo>
                      <a:cubicBezTo>
                        <a:pt x="12335" y="7099"/>
                        <a:pt x="12455" y="6964"/>
                        <a:pt x="12624" y="6964"/>
                      </a:cubicBezTo>
                      <a:close/>
                      <a:moveTo>
                        <a:pt x="5217" y="7829"/>
                      </a:moveTo>
                      <a:cubicBezTo>
                        <a:pt x="5351" y="7829"/>
                        <a:pt x="5483" y="7861"/>
                        <a:pt x="5612" y="7930"/>
                      </a:cubicBezTo>
                      <a:cubicBezTo>
                        <a:pt x="5629" y="7939"/>
                        <a:pt x="5646" y="7949"/>
                        <a:pt x="5661" y="7961"/>
                      </a:cubicBezTo>
                      <a:cubicBezTo>
                        <a:pt x="5756" y="8038"/>
                        <a:pt x="5756" y="8134"/>
                        <a:pt x="5660" y="8208"/>
                      </a:cubicBezTo>
                      <a:lnTo>
                        <a:pt x="5660" y="8206"/>
                      </a:lnTo>
                      <a:cubicBezTo>
                        <a:pt x="5574" y="8273"/>
                        <a:pt x="5473" y="8302"/>
                        <a:pt x="5368" y="8321"/>
                      </a:cubicBezTo>
                      <a:cubicBezTo>
                        <a:pt x="5320" y="8326"/>
                        <a:pt x="5270" y="8331"/>
                        <a:pt x="5222" y="8331"/>
                      </a:cubicBezTo>
                      <a:cubicBezTo>
                        <a:pt x="5130" y="8325"/>
                        <a:pt x="5056" y="8326"/>
                        <a:pt x="4984" y="8301"/>
                      </a:cubicBezTo>
                      <a:cubicBezTo>
                        <a:pt x="4900" y="8275"/>
                        <a:pt x="4831" y="8218"/>
                        <a:pt x="4789" y="8141"/>
                      </a:cubicBezTo>
                      <a:cubicBezTo>
                        <a:pt x="4744" y="8060"/>
                        <a:pt x="4758" y="7992"/>
                        <a:pt x="4828" y="7932"/>
                      </a:cubicBezTo>
                      <a:cubicBezTo>
                        <a:pt x="4855" y="7910"/>
                        <a:pt x="4885" y="7891"/>
                        <a:pt x="4919" y="7879"/>
                      </a:cubicBezTo>
                      <a:cubicBezTo>
                        <a:pt x="5019" y="7846"/>
                        <a:pt x="5119" y="7829"/>
                        <a:pt x="5217" y="7829"/>
                      </a:cubicBezTo>
                      <a:close/>
                      <a:moveTo>
                        <a:pt x="11957" y="7967"/>
                      </a:moveTo>
                      <a:cubicBezTo>
                        <a:pt x="11982" y="7967"/>
                        <a:pt x="12009" y="7972"/>
                        <a:pt x="12035" y="7983"/>
                      </a:cubicBezTo>
                      <a:cubicBezTo>
                        <a:pt x="12125" y="8021"/>
                        <a:pt x="12164" y="8107"/>
                        <a:pt x="12171" y="8199"/>
                      </a:cubicBezTo>
                      <a:cubicBezTo>
                        <a:pt x="12186" y="8383"/>
                        <a:pt x="12118" y="8537"/>
                        <a:pt x="11984" y="8659"/>
                      </a:cubicBezTo>
                      <a:cubicBezTo>
                        <a:pt x="11933" y="8708"/>
                        <a:pt x="11874" y="8737"/>
                        <a:pt x="11810" y="8737"/>
                      </a:cubicBezTo>
                      <a:cubicBezTo>
                        <a:pt x="11779" y="8737"/>
                        <a:pt x="11747" y="8731"/>
                        <a:pt x="11715" y="8716"/>
                      </a:cubicBezTo>
                      <a:lnTo>
                        <a:pt x="11715" y="8714"/>
                      </a:lnTo>
                      <a:cubicBezTo>
                        <a:pt x="11617" y="8669"/>
                        <a:pt x="11591" y="8580"/>
                        <a:pt x="11593" y="8439"/>
                      </a:cubicBezTo>
                      <a:cubicBezTo>
                        <a:pt x="11605" y="8292"/>
                        <a:pt x="11672" y="8153"/>
                        <a:pt x="11780" y="8052"/>
                      </a:cubicBezTo>
                      <a:cubicBezTo>
                        <a:pt x="11832" y="8001"/>
                        <a:pt x="11892" y="7967"/>
                        <a:pt x="11957" y="7967"/>
                      </a:cubicBezTo>
                      <a:close/>
                      <a:moveTo>
                        <a:pt x="3218" y="8336"/>
                      </a:moveTo>
                      <a:cubicBezTo>
                        <a:pt x="3360" y="8336"/>
                        <a:pt x="3444" y="8418"/>
                        <a:pt x="3444" y="8565"/>
                      </a:cubicBezTo>
                      <a:cubicBezTo>
                        <a:pt x="3446" y="8613"/>
                        <a:pt x="3436" y="8661"/>
                        <a:pt x="3415" y="8705"/>
                      </a:cubicBezTo>
                      <a:lnTo>
                        <a:pt x="3415" y="8704"/>
                      </a:lnTo>
                      <a:cubicBezTo>
                        <a:pt x="3334" y="8875"/>
                        <a:pt x="3201" y="8990"/>
                        <a:pt x="3031" y="9065"/>
                      </a:cubicBezTo>
                      <a:cubicBezTo>
                        <a:pt x="2994" y="9080"/>
                        <a:pt x="2955" y="9088"/>
                        <a:pt x="2915" y="9088"/>
                      </a:cubicBezTo>
                      <a:cubicBezTo>
                        <a:pt x="2896" y="9088"/>
                        <a:pt x="2877" y="9086"/>
                        <a:pt x="2858" y="9083"/>
                      </a:cubicBezTo>
                      <a:cubicBezTo>
                        <a:pt x="2756" y="9064"/>
                        <a:pt x="2695" y="8988"/>
                        <a:pt x="2693" y="8884"/>
                      </a:cubicBezTo>
                      <a:cubicBezTo>
                        <a:pt x="2688" y="8637"/>
                        <a:pt x="2955" y="8349"/>
                        <a:pt x="3201" y="8337"/>
                      </a:cubicBezTo>
                      <a:cubicBezTo>
                        <a:pt x="3206" y="8336"/>
                        <a:pt x="3212" y="8336"/>
                        <a:pt x="3218" y="8336"/>
                      </a:cubicBezTo>
                      <a:close/>
                      <a:moveTo>
                        <a:pt x="12531" y="8922"/>
                      </a:moveTo>
                      <a:cubicBezTo>
                        <a:pt x="12640" y="8922"/>
                        <a:pt x="12746" y="8968"/>
                        <a:pt x="12833" y="9062"/>
                      </a:cubicBezTo>
                      <a:cubicBezTo>
                        <a:pt x="12922" y="9158"/>
                        <a:pt x="12974" y="9285"/>
                        <a:pt x="12975" y="9417"/>
                      </a:cubicBezTo>
                      <a:cubicBezTo>
                        <a:pt x="12975" y="9755"/>
                        <a:pt x="12763" y="10139"/>
                        <a:pt x="12404" y="10218"/>
                      </a:cubicBezTo>
                      <a:cubicBezTo>
                        <a:pt x="12366" y="10226"/>
                        <a:pt x="12331" y="10230"/>
                        <a:pt x="12297" y="10230"/>
                      </a:cubicBezTo>
                      <a:cubicBezTo>
                        <a:pt x="12172" y="10230"/>
                        <a:pt x="12079" y="10170"/>
                        <a:pt x="12022" y="10038"/>
                      </a:cubicBezTo>
                      <a:cubicBezTo>
                        <a:pt x="11907" y="9767"/>
                        <a:pt x="11955" y="9503"/>
                        <a:pt x="12070" y="9244"/>
                      </a:cubicBezTo>
                      <a:cubicBezTo>
                        <a:pt x="12118" y="9136"/>
                        <a:pt x="12198" y="9047"/>
                        <a:pt x="12301" y="8988"/>
                      </a:cubicBezTo>
                      <a:cubicBezTo>
                        <a:pt x="12377" y="8944"/>
                        <a:pt x="12455" y="8922"/>
                        <a:pt x="12531" y="8922"/>
                      </a:cubicBezTo>
                      <a:close/>
                      <a:moveTo>
                        <a:pt x="10626" y="1"/>
                      </a:moveTo>
                      <a:cubicBezTo>
                        <a:pt x="10616" y="1"/>
                        <a:pt x="10607" y="3"/>
                        <a:pt x="10597" y="6"/>
                      </a:cubicBezTo>
                      <a:cubicBezTo>
                        <a:pt x="10538" y="25"/>
                        <a:pt x="10526" y="76"/>
                        <a:pt x="10520" y="128"/>
                      </a:cubicBezTo>
                      <a:cubicBezTo>
                        <a:pt x="10508" y="232"/>
                        <a:pt x="10511" y="339"/>
                        <a:pt x="10530" y="443"/>
                      </a:cubicBezTo>
                      <a:cubicBezTo>
                        <a:pt x="10583" y="815"/>
                        <a:pt x="10670" y="1182"/>
                        <a:pt x="10791" y="1539"/>
                      </a:cubicBezTo>
                      <a:cubicBezTo>
                        <a:pt x="10792" y="1546"/>
                        <a:pt x="10794" y="1551"/>
                        <a:pt x="10794" y="1558"/>
                      </a:cubicBezTo>
                      <a:cubicBezTo>
                        <a:pt x="10832" y="1558"/>
                        <a:pt x="10852" y="1582"/>
                        <a:pt x="10864" y="1637"/>
                      </a:cubicBezTo>
                      <a:cubicBezTo>
                        <a:pt x="10880" y="1731"/>
                        <a:pt x="10880" y="1825"/>
                        <a:pt x="10861" y="1918"/>
                      </a:cubicBezTo>
                      <a:cubicBezTo>
                        <a:pt x="10808" y="2223"/>
                        <a:pt x="10725" y="2522"/>
                        <a:pt x="10657" y="2822"/>
                      </a:cubicBezTo>
                      <a:cubicBezTo>
                        <a:pt x="10557" y="3257"/>
                        <a:pt x="10485" y="3698"/>
                        <a:pt x="10427" y="4140"/>
                      </a:cubicBezTo>
                      <a:cubicBezTo>
                        <a:pt x="10381" y="4494"/>
                        <a:pt x="10300" y="4842"/>
                        <a:pt x="10189" y="5180"/>
                      </a:cubicBezTo>
                      <a:cubicBezTo>
                        <a:pt x="10060" y="5567"/>
                        <a:pt x="9863" y="5908"/>
                        <a:pt x="9528" y="6157"/>
                      </a:cubicBezTo>
                      <a:cubicBezTo>
                        <a:pt x="9127" y="6455"/>
                        <a:pt x="8656" y="6644"/>
                        <a:pt x="8160" y="6704"/>
                      </a:cubicBezTo>
                      <a:cubicBezTo>
                        <a:pt x="8034" y="6722"/>
                        <a:pt x="7908" y="6731"/>
                        <a:pt x="7782" y="6731"/>
                      </a:cubicBezTo>
                      <a:cubicBezTo>
                        <a:pt x="7536" y="6731"/>
                        <a:pt x="7292" y="6697"/>
                        <a:pt x="7054" y="6630"/>
                      </a:cubicBezTo>
                      <a:cubicBezTo>
                        <a:pt x="6860" y="6575"/>
                        <a:pt x="6680" y="6479"/>
                        <a:pt x="6524" y="6353"/>
                      </a:cubicBezTo>
                      <a:cubicBezTo>
                        <a:pt x="6370" y="6335"/>
                        <a:pt x="6215" y="6317"/>
                        <a:pt x="6063" y="6292"/>
                      </a:cubicBezTo>
                      <a:cubicBezTo>
                        <a:pt x="5535" y="6214"/>
                        <a:pt x="5005" y="6169"/>
                        <a:pt x="4332" y="6160"/>
                      </a:cubicBezTo>
                      <a:cubicBezTo>
                        <a:pt x="4319" y="6160"/>
                        <a:pt x="4304" y="6160"/>
                        <a:pt x="4288" y="6160"/>
                      </a:cubicBezTo>
                      <a:cubicBezTo>
                        <a:pt x="4129" y="6160"/>
                        <a:pt x="3865" y="6182"/>
                        <a:pt x="3604" y="6214"/>
                      </a:cubicBezTo>
                      <a:cubicBezTo>
                        <a:pt x="3310" y="6243"/>
                        <a:pt x="3022" y="6304"/>
                        <a:pt x="2741" y="6394"/>
                      </a:cubicBezTo>
                      <a:cubicBezTo>
                        <a:pt x="2733" y="6427"/>
                        <a:pt x="2711" y="6445"/>
                        <a:pt x="2677" y="6445"/>
                      </a:cubicBezTo>
                      <a:cubicBezTo>
                        <a:pt x="2669" y="6445"/>
                        <a:pt x="2661" y="6444"/>
                        <a:pt x="2652" y="6442"/>
                      </a:cubicBezTo>
                      <a:cubicBezTo>
                        <a:pt x="2643" y="6440"/>
                        <a:pt x="2636" y="6438"/>
                        <a:pt x="2630" y="6435"/>
                      </a:cubicBezTo>
                      <a:lnTo>
                        <a:pt x="2628" y="6435"/>
                      </a:lnTo>
                      <a:cubicBezTo>
                        <a:pt x="2583" y="6452"/>
                        <a:pt x="2537" y="6469"/>
                        <a:pt x="2492" y="6490"/>
                      </a:cubicBezTo>
                      <a:cubicBezTo>
                        <a:pt x="1686" y="6838"/>
                        <a:pt x="1181" y="7436"/>
                        <a:pt x="1014" y="8304"/>
                      </a:cubicBezTo>
                      <a:cubicBezTo>
                        <a:pt x="916" y="8817"/>
                        <a:pt x="928" y="9333"/>
                        <a:pt x="1009" y="9847"/>
                      </a:cubicBezTo>
                      <a:cubicBezTo>
                        <a:pt x="1066" y="10202"/>
                        <a:pt x="1155" y="10552"/>
                        <a:pt x="1199" y="10911"/>
                      </a:cubicBezTo>
                      <a:cubicBezTo>
                        <a:pt x="1251" y="11315"/>
                        <a:pt x="1206" y="11699"/>
                        <a:pt x="985" y="12053"/>
                      </a:cubicBezTo>
                      <a:cubicBezTo>
                        <a:pt x="856" y="12262"/>
                        <a:pt x="692" y="12450"/>
                        <a:pt x="501" y="12607"/>
                      </a:cubicBezTo>
                      <a:cubicBezTo>
                        <a:pt x="380" y="12706"/>
                        <a:pt x="253" y="12799"/>
                        <a:pt x="119" y="12881"/>
                      </a:cubicBezTo>
                      <a:cubicBezTo>
                        <a:pt x="40" y="12927"/>
                        <a:pt x="1" y="12991"/>
                        <a:pt x="6" y="13082"/>
                      </a:cubicBezTo>
                      <a:cubicBezTo>
                        <a:pt x="8" y="13118"/>
                        <a:pt x="6" y="13152"/>
                        <a:pt x="6" y="13188"/>
                      </a:cubicBezTo>
                      <a:cubicBezTo>
                        <a:pt x="6" y="13469"/>
                        <a:pt x="37" y="13750"/>
                        <a:pt x="66" y="14030"/>
                      </a:cubicBezTo>
                      <a:cubicBezTo>
                        <a:pt x="153" y="14863"/>
                        <a:pt x="224" y="15698"/>
                        <a:pt x="299" y="16534"/>
                      </a:cubicBezTo>
                      <a:cubicBezTo>
                        <a:pt x="316" y="16720"/>
                        <a:pt x="347" y="16906"/>
                        <a:pt x="371" y="17093"/>
                      </a:cubicBezTo>
                      <a:cubicBezTo>
                        <a:pt x="375" y="17122"/>
                        <a:pt x="383" y="17151"/>
                        <a:pt x="399" y="17177"/>
                      </a:cubicBezTo>
                      <a:cubicBezTo>
                        <a:pt x="397" y="17166"/>
                        <a:pt x="395" y="17158"/>
                        <a:pt x="393" y="17147"/>
                      </a:cubicBezTo>
                      <a:cubicBezTo>
                        <a:pt x="375" y="17017"/>
                        <a:pt x="357" y="16885"/>
                        <a:pt x="347" y="16753"/>
                      </a:cubicBezTo>
                      <a:cubicBezTo>
                        <a:pt x="342" y="16698"/>
                        <a:pt x="318" y="16648"/>
                        <a:pt x="318" y="16594"/>
                      </a:cubicBezTo>
                      <a:cubicBezTo>
                        <a:pt x="318" y="16523"/>
                        <a:pt x="330" y="16499"/>
                        <a:pt x="399" y="16489"/>
                      </a:cubicBezTo>
                      <a:cubicBezTo>
                        <a:pt x="649" y="16455"/>
                        <a:pt x="901" y="16424"/>
                        <a:pt x="1151" y="16391"/>
                      </a:cubicBezTo>
                      <a:cubicBezTo>
                        <a:pt x="1163" y="16390"/>
                        <a:pt x="1175" y="16390"/>
                        <a:pt x="1187" y="16390"/>
                      </a:cubicBezTo>
                      <a:cubicBezTo>
                        <a:pt x="1198" y="16390"/>
                        <a:pt x="1210" y="16390"/>
                        <a:pt x="1222" y="16391"/>
                      </a:cubicBezTo>
                      <a:cubicBezTo>
                        <a:pt x="1239" y="16393"/>
                        <a:pt x="1254" y="16396"/>
                        <a:pt x="1271" y="16401"/>
                      </a:cubicBezTo>
                      <a:cubicBezTo>
                        <a:pt x="1283" y="16168"/>
                        <a:pt x="1289" y="15935"/>
                        <a:pt x="1302" y="15702"/>
                      </a:cubicBezTo>
                      <a:cubicBezTo>
                        <a:pt x="1340" y="15060"/>
                        <a:pt x="1347" y="14417"/>
                        <a:pt x="1421" y="13779"/>
                      </a:cubicBezTo>
                      <a:cubicBezTo>
                        <a:pt x="1433" y="13678"/>
                        <a:pt x="1469" y="13608"/>
                        <a:pt x="1565" y="13572"/>
                      </a:cubicBezTo>
                      <a:cubicBezTo>
                        <a:pt x="1613" y="13555"/>
                        <a:pt x="1659" y="13534"/>
                        <a:pt x="1705" y="13514"/>
                      </a:cubicBezTo>
                      <a:cubicBezTo>
                        <a:pt x="1921" y="13421"/>
                        <a:pt x="2136" y="13323"/>
                        <a:pt x="2335" y="13198"/>
                      </a:cubicBezTo>
                      <a:cubicBezTo>
                        <a:pt x="2943" y="12817"/>
                        <a:pt x="3499" y="12360"/>
                        <a:pt x="3989" y="11835"/>
                      </a:cubicBezTo>
                      <a:cubicBezTo>
                        <a:pt x="4029" y="11792"/>
                        <a:pt x="4049" y="11766"/>
                        <a:pt x="4067" y="11749"/>
                      </a:cubicBezTo>
                      <a:cubicBezTo>
                        <a:pt x="4034" y="11727"/>
                        <a:pt x="4020" y="11684"/>
                        <a:pt x="4034" y="11646"/>
                      </a:cubicBezTo>
                      <a:cubicBezTo>
                        <a:pt x="4046" y="11614"/>
                        <a:pt x="4063" y="11583"/>
                        <a:pt x="4085" y="11555"/>
                      </a:cubicBezTo>
                      <a:cubicBezTo>
                        <a:pt x="4464" y="11008"/>
                        <a:pt x="4794" y="10429"/>
                        <a:pt x="5070" y="9822"/>
                      </a:cubicBezTo>
                      <a:cubicBezTo>
                        <a:pt x="5082" y="9794"/>
                        <a:pt x="5096" y="9765"/>
                        <a:pt x="5113" y="9739"/>
                      </a:cubicBezTo>
                      <a:cubicBezTo>
                        <a:pt x="5136" y="9707"/>
                        <a:pt x="5168" y="9689"/>
                        <a:pt x="5200" y="9689"/>
                      </a:cubicBezTo>
                      <a:cubicBezTo>
                        <a:pt x="5215" y="9689"/>
                        <a:pt x="5230" y="9693"/>
                        <a:pt x="5245" y="9702"/>
                      </a:cubicBezTo>
                      <a:cubicBezTo>
                        <a:pt x="5289" y="9724"/>
                        <a:pt x="5312" y="9774"/>
                        <a:pt x="5296" y="9822"/>
                      </a:cubicBezTo>
                      <a:cubicBezTo>
                        <a:pt x="5288" y="9847"/>
                        <a:pt x="5279" y="9873"/>
                        <a:pt x="5265" y="9897"/>
                      </a:cubicBezTo>
                      <a:cubicBezTo>
                        <a:pt x="5037" y="10398"/>
                        <a:pt x="4780" y="10881"/>
                        <a:pt x="4475" y="11336"/>
                      </a:cubicBezTo>
                      <a:cubicBezTo>
                        <a:pt x="4717" y="11228"/>
                        <a:pt x="4972" y="11152"/>
                        <a:pt x="5234" y="11115"/>
                      </a:cubicBezTo>
                      <a:cubicBezTo>
                        <a:pt x="5670" y="11051"/>
                        <a:pt x="6111" y="11063"/>
                        <a:pt x="6375" y="11049"/>
                      </a:cubicBezTo>
                      <a:cubicBezTo>
                        <a:pt x="6608" y="11043"/>
                        <a:pt x="6809" y="11039"/>
                        <a:pt x="6992" y="11039"/>
                      </a:cubicBezTo>
                      <a:cubicBezTo>
                        <a:pt x="7240" y="11039"/>
                        <a:pt x="7455" y="11047"/>
                        <a:pt x="7669" y="11068"/>
                      </a:cubicBezTo>
                      <a:cubicBezTo>
                        <a:pt x="8127" y="11113"/>
                        <a:pt x="8578" y="11204"/>
                        <a:pt x="9017" y="11338"/>
                      </a:cubicBezTo>
                      <a:cubicBezTo>
                        <a:pt x="9527" y="11497"/>
                        <a:pt x="9871" y="11845"/>
                        <a:pt x="10105" y="12317"/>
                      </a:cubicBezTo>
                      <a:cubicBezTo>
                        <a:pt x="10113" y="12334"/>
                        <a:pt x="10120" y="12351"/>
                        <a:pt x="10127" y="12370"/>
                      </a:cubicBezTo>
                      <a:cubicBezTo>
                        <a:pt x="10139" y="12404"/>
                        <a:pt x="10132" y="12430"/>
                        <a:pt x="10094" y="12444"/>
                      </a:cubicBezTo>
                      <a:cubicBezTo>
                        <a:pt x="10093" y="12444"/>
                        <a:pt x="10089" y="12445"/>
                        <a:pt x="10087" y="12445"/>
                      </a:cubicBezTo>
                      <a:cubicBezTo>
                        <a:pt x="10142" y="12452"/>
                        <a:pt x="10144" y="12492"/>
                        <a:pt x="10199" y="12636"/>
                      </a:cubicBezTo>
                      <a:cubicBezTo>
                        <a:pt x="10331" y="12979"/>
                        <a:pt x="10451" y="13327"/>
                        <a:pt x="10585" y="13670"/>
                      </a:cubicBezTo>
                      <a:cubicBezTo>
                        <a:pt x="10931" y="14555"/>
                        <a:pt x="11284" y="15439"/>
                        <a:pt x="11569" y="16348"/>
                      </a:cubicBezTo>
                      <a:cubicBezTo>
                        <a:pt x="11619" y="16508"/>
                        <a:pt x="11670" y="16669"/>
                        <a:pt x="11723" y="16828"/>
                      </a:cubicBezTo>
                      <a:cubicBezTo>
                        <a:pt x="11730" y="16827"/>
                        <a:pt x="11737" y="16823"/>
                        <a:pt x="11746" y="16820"/>
                      </a:cubicBezTo>
                      <a:cubicBezTo>
                        <a:pt x="11950" y="16758"/>
                        <a:pt x="12154" y="16691"/>
                        <a:pt x="12365" y="16657"/>
                      </a:cubicBezTo>
                      <a:cubicBezTo>
                        <a:pt x="12404" y="16651"/>
                        <a:pt x="12436" y="16648"/>
                        <a:pt x="12463" y="16648"/>
                      </a:cubicBezTo>
                      <a:cubicBezTo>
                        <a:pt x="12534" y="16648"/>
                        <a:pt x="12572" y="16670"/>
                        <a:pt x="12596" y="16731"/>
                      </a:cubicBezTo>
                      <a:cubicBezTo>
                        <a:pt x="12569" y="16537"/>
                        <a:pt x="12538" y="16345"/>
                        <a:pt x="12507" y="16151"/>
                      </a:cubicBezTo>
                      <a:cubicBezTo>
                        <a:pt x="12435" y="15707"/>
                        <a:pt x="12342" y="15266"/>
                        <a:pt x="12260" y="14824"/>
                      </a:cubicBezTo>
                      <a:cubicBezTo>
                        <a:pt x="12161" y="14289"/>
                        <a:pt x="12078" y="13752"/>
                        <a:pt x="11994" y="13214"/>
                      </a:cubicBezTo>
                      <a:cubicBezTo>
                        <a:pt x="11939" y="12857"/>
                        <a:pt x="11874" y="12504"/>
                        <a:pt x="11819" y="12147"/>
                      </a:cubicBezTo>
                      <a:cubicBezTo>
                        <a:pt x="11797" y="12006"/>
                        <a:pt x="11777" y="12032"/>
                        <a:pt x="11917" y="11991"/>
                      </a:cubicBezTo>
                      <a:cubicBezTo>
                        <a:pt x="11958" y="11979"/>
                        <a:pt x="11999" y="11967"/>
                        <a:pt x="12041" y="11955"/>
                      </a:cubicBezTo>
                      <a:cubicBezTo>
                        <a:pt x="12216" y="11897"/>
                        <a:pt x="12390" y="11842"/>
                        <a:pt x="12565" y="11783"/>
                      </a:cubicBezTo>
                      <a:cubicBezTo>
                        <a:pt x="12583" y="11777"/>
                        <a:pt x="12599" y="11773"/>
                        <a:pt x="12612" y="11773"/>
                      </a:cubicBezTo>
                      <a:cubicBezTo>
                        <a:pt x="12639" y="11773"/>
                        <a:pt x="12659" y="11789"/>
                        <a:pt x="12670" y="11830"/>
                      </a:cubicBezTo>
                      <a:cubicBezTo>
                        <a:pt x="12685" y="11893"/>
                        <a:pt x="12713" y="11957"/>
                        <a:pt x="12728" y="12020"/>
                      </a:cubicBezTo>
                      <a:cubicBezTo>
                        <a:pt x="13047" y="13188"/>
                        <a:pt x="13306" y="14369"/>
                        <a:pt x="13529" y="15558"/>
                      </a:cubicBezTo>
                      <a:cubicBezTo>
                        <a:pt x="13569" y="15770"/>
                        <a:pt x="13610" y="15985"/>
                        <a:pt x="13654" y="16196"/>
                      </a:cubicBezTo>
                      <a:cubicBezTo>
                        <a:pt x="13886" y="16146"/>
                        <a:pt x="14116" y="16098"/>
                        <a:pt x="14347" y="16050"/>
                      </a:cubicBezTo>
                      <a:cubicBezTo>
                        <a:pt x="14369" y="16047"/>
                        <a:pt x="14393" y="16043"/>
                        <a:pt x="14416" y="16041"/>
                      </a:cubicBezTo>
                      <a:cubicBezTo>
                        <a:pt x="14422" y="16041"/>
                        <a:pt x="14427" y="16041"/>
                        <a:pt x="14432" y="16041"/>
                      </a:cubicBezTo>
                      <a:cubicBezTo>
                        <a:pt x="14500" y="16041"/>
                        <a:pt x="14521" y="16063"/>
                        <a:pt x="14529" y="16137"/>
                      </a:cubicBezTo>
                      <a:cubicBezTo>
                        <a:pt x="14536" y="16197"/>
                        <a:pt x="14541" y="16257"/>
                        <a:pt x="14546" y="16319"/>
                      </a:cubicBezTo>
                      <a:cubicBezTo>
                        <a:pt x="14541" y="16112"/>
                        <a:pt x="14525" y="15904"/>
                        <a:pt x="14508" y="15697"/>
                      </a:cubicBezTo>
                      <a:cubicBezTo>
                        <a:pt x="14472" y="15283"/>
                        <a:pt x="14426" y="14870"/>
                        <a:pt x="14376" y="14459"/>
                      </a:cubicBezTo>
                      <a:cubicBezTo>
                        <a:pt x="14311" y="13915"/>
                        <a:pt x="14237" y="13371"/>
                        <a:pt x="14152" y="12829"/>
                      </a:cubicBezTo>
                      <a:cubicBezTo>
                        <a:pt x="14059" y="12243"/>
                        <a:pt x="13960" y="11655"/>
                        <a:pt x="13865" y="11068"/>
                      </a:cubicBezTo>
                      <a:cubicBezTo>
                        <a:pt x="13846" y="10952"/>
                        <a:pt x="13848" y="10833"/>
                        <a:pt x="13870" y="10717"/>
                      </a:cubicBezTo>
                      <a:cubicBezTo>
                        <a:pt x="13905" y="10537"/>
                        <a:pt x="13941" y="10357"/>
                        <a:pt x="13977" y="10177"/>
                      </a:cubicBezTo>
                      <a:cubicBezTo>
                        <a:pt x="14050" y="9818"/>
                        <a:pt x="14090" y="9456"/>
                        <a:pt x="14133" y="9095"/>
                      </a:cubicBezTo>
                      <a:cubicBezTo>
                        <a:pt x="14189" y="8640"/>
                        <a:pt x="14222" y="8184"/>
                        <a:pt x="14232" y="7726"/>
                      </a:cubicBezTo>
                      <a:cubicBezTo>
                        <a:pt x="14239" y="7232"/>
                        <a:pt x="14212" y="6740"/>
                        <a:pt x="14172" y="6246"/>
                      </a:cubicBezTo>
                      <a:cubicBezTo>
                        <a:pt x="14145" y="5895"/>
                        <a:pt x="14112" y="5545"/>
                        <a:pt x="14057" y="5197"/>
                      </a:cubicBezTo>
                      <a:cubicBezTo>
                        <a:pt x="13987" y="4739"/>
                        <a:pt x="13906" y="4284"/>
                        <a:pt x="13815" y="3832"/>
                      </a:cubicBezTo>
                      <a:cubicBezTo>
                        <a:pt x="13810" y="3808"/>
                        <a:pt x="13807" y="3791"/>
                        <a:pt x="13803" y="3777"/>
                      </a:cubicBezTo>
                      <a:cubicBezTo>
                        <a:pt x="13786" y="3792"/>
                        <a:pt x="13766" y="3804"/>
                        <a:pt x="13743" y="3811"/>
                      </a:cubicBezTo>
                      <a:cubicBezTo>
                        <a:pt x="13625" y="3854"/>
                        <a:pt x="13500" y="3864"/>
                        <a:pt x="13375" y="3876"/>
                      </a:cubicBezTo>
                      <a:cubicBezTo>
                        <a:pt x="13270" y="3885"/>
                        <a:pt x="13164" y="3887"/>
                        <a:pt x="13059" y="3892"/>
                      </a:cubicBezTo>
                      <a:cubicBezTo>
                        <a:pt x="13048" y="3892"/>
                        <a:pt x="13036" y="3892"/>
                        <a:pt x="13025" y="3892"/>
                      </a:cubicBezTo>
                      <a:cubicBezTo>
                        <a:pt x="12800" y="3892"/>
                        <a:pt x="12580" y="3861"/>
                        <a:pt x="12360" y="3825"/>
                      </a:cubicBezTo>
                      <a:cubicBezTo>
                        <a:pt x="12329" y="3820"/>
                        <a:pt x="12298" y="3813"/>
                        <a:pt x="12269" y="3803"/>
                      </a:cubicBezTo>
                      <a:cubicBezTo>
                        <a:pt x="12212" y="3782"/>
                        <a:pt x="12183" y="3732"/>
                        <a:pt x="12195" y="3684"/>
                      </a:cubicBezTo>
                      <a:cubicBezTo>
                        <a:pt x="12206" y="3636"/>
                        <a:pt x="12250" y="3603"/>
                        <a:pt x="12298" y="3603"/>
                      </a:cubicBezTo>
                      <a:cubicBezTo>
                        <a:pt x="12301" y="3603"/>
                        <a:pt x="12305" y="3603"/>
                        <a:pt x="12308" y="3604"/>
                      </a:cubicBezTo>
                      <a:cubicBezTo>
                        <a:pt x="12332" y="3605"/>
                        <a:pt x="12354" y="3609"/>
                        <a:pt x="12378" y="3614"/>
                      </a:cubicBezTo>
                      <a:cubicBezTo>
                        <a:pt x="12629" y="3657"/>
                        <a:pt x="12879" y="3686"/>
                        <a:pt x="13132" y="3686"/>
                      </a:cubicBezTo>
                      <a:cubicBezTo>
                        <a:pt x="13234" y="3686"/>
                        <a:pt x="13337" y="3681"/>
                        <a:pt x="13440" y="3670"/>
                      </a:cubicBezTo>
                      <a:cubicBezTo>
                        <a:pt x="13526" y="3664"/>
                        <a:pt x="13611" y="3650"/>
                        <a:pt x="13695" y="3631"/>
                      </a:cubicBezTo>
                      <a:cubicBezTo>
                        <a:pt x="13710" y="3627"/>
                        <a:pt x="13724" y="3626"/>
                        <a:pt x="13737" y="3626"/>
                      </a:cubicBezTo>
                      <a:cubicBezTo>
                        <a:pt x="13784" y="3626"/>
                        <a:pt x="13817" y="3649"/>
                        <a:pt x="13828" y="3691"/>
                      </a:cubicBezTo>
                      <a:cubicBezTo>
                        <a:pt x="13831" y="3698"/>
                        <a:pt x="13831" y="3707"/>
                        <a:pt x="13831" y="3715"/>
                      </a:cubicBezTo>
                      <a:cubicBezTo>
                        <a:pt x="13846" y="3708"/>
                        <a:pt x="13865" y="3700"/>
                        <a:pt x="13893" y="3688"/>
                      </a:cubicBezTo>
                      <a:cubicBezTo>
                        <a:pt x="14174" y="3574"/>
                        <a:pt x="14445" y="3442"/>
                        <a:pt x="14692" y="3268"/>
                      </a:cubicBezTo>
                      <a:cubicBezTo>
                        <a:pt x="14817" y="3180"/>
                        <a:pt x="14937" y="3086"/>
                        <a:pt x="15059" y="2993"/>
                      </a:cubicBezTo>
                      <a:cubicBezTo>
                        <a:pt x="15115" y="2945"/>
                        <a:pt x="15184" y="2913"/>
                        <a:pt x="15258" y="2899"/>
                      </a:cubicBezTo>
                      <a:cubicBezTo>
                        <a:pt x="15400" y="2873"/>
                        <a:pt x="15542" y="2846"/>
                        <a:pt x="15685" y="2820"/>
                      </a:cubicBezTo>
                      <a:cubicBezTo>
                        <a:pt x="15961" y="2768"/>
                        <a:pt x="16227" y="2690"/>
                        <a:pt x="16467" y="2544"/>
                      </a:cubicBezTo>
                      <a:lnTo>
                        <a:pt x="16467" y="2544"/>
                      </a:lnTo>
                      <a:cubicBezTo>
                        <a:pt x="16451" y="2547"/>
                        <a:pt x="16436" y="2549"/>
                        <a:pt x="16421" y="2549"/>
                      </a:cubicBezTo>
                      <a:cubicBezTo>
                        <a:pt x="16365" y="2549"/>
                        <a:pt x="16312" y="2524"/>
                        <a:pt x="16266" y="2474"/>
                      </a:cubicBezTo>
                      <a:cubicBezTo>
                        <a:pt x="16227" y="2429"/>
                        <a:pt x="16194" y="2381"/>
                        <a:pt x="16168" y="2328"/>
                      </a:cubicBezTo>
                      <a:cubicBezTo>
                        <a:pt x="16002" y="2004"/>
                        <a:pt x="15899" y="1662"/>
                        <a:pt x="15890" y="1295"/>
                      </a:cubicBezTo>
                      <a:cubicBezTo>
                        <a:pt x="15889" y="1265"/>
                        <a:pt x="15890" y="1234"/>
                        <a:pt x="15892" y="1203"/>
                      </a:cubicBezTo>
                      <a:cubicBezTo>
                        <a:pt x="15892" y="1170"/>
                        <a:pt x="15901" y="1139"/>
                        <a:pt x="15914" y="1112"/>
                      </a:cubicBezTo>
                      <a:cubicBezTo>
                        <a:pt x="15818" y="1102"/>
                        <a:pt x="15721" y="1095"/>
                        <a:pt x="15623" y="1088"/>
                      </a:cubicBezTo>
                      <a:cubicBezTo>
                        <a:pt x="15374" y="1071"/>
                        <a:pt x="15122" y="1069"/>
                        <a:pt x="14875" y="1023"/>
                      </a:cubicBezTo>
                      <a:cubicBezTo>
                        <a:pt x="14556" y="964"/>
                        <a:pt x="14237" y="904"/>
                        <a:pt x="13920" y="846"/>
                      </a:cubicBezTo>
                      <a:cubicBezTo>
                        <a:pt x="13723" y="1326"/>
                        <a:pt x="13347" y="1596"/>
                        <a:pt x="12824" y="1695"/>
                      </a:cubicBezTo>
                      <a:cubicBezTo>
                        <a:pt x="12721" y="1714"/>
                        <a:pt x="12619" y="1724"/>
                        <a:pt x="12517" y="1724"/>
                      </a:cubicBezTo>
                      <a:cubicBezTo>
                        <a:pt x="12321" y="1724"/>
                        <a:pt x="12127" y="1687"/>
                        <a:pt x="11939" y="1604"/>
                      </a:cubicBezTo>
                      <a:cubicBezTo>
                        <a:pt x="11703" y="1501"/>
                        <a:pt x="11524" y="1342"/>
                        <a:pt x="11416" y="1107"/>
                      </a:cubicBezTo>
                      <a:cubicBezTo>
                        <a:pt x="11389" y="1049"/>
                        <a:pt x="11375" y="983"/>
                        <a:pt x="11377" y="918"/>
                      </a:cubicBezTo>
                      <a:cubicBezTo>
                        <a:pt x="11374" y="913"/>
                        <a:pt x="11370" y="908"/>
                        <a:pt x="11367" y="903"/>
                      </a:cubicBezTo>
                      <a:cubicBezTo>
                        <a:pt x="11267" y="748"/>
                        <a:pt x="11163" y="598"/>
                        <a:pt x="11056" y="447"/>
                      </a:cubicBezTo>
                      <a:cubicBezTo>
                        <a:pt x="10957" y="306"/>
                        <a:pt x="10845" y="174"/>
                        <a:pt x="10722" y="54"/>
                      </a:cubicBezTo>
                      <a:cubicBezTo>
                        <a:pt x="10693" y="26"/>
                        <a:pt x="10663" y="1"/>
                        <a:pt x="1062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7"/>
                <p:cNvSpPr/>
                <p:nvPr/>
              </p:nvSpPr>
              <p:spPr>
                <a:xfrm>
                  <a:off x="5638550" y="3419602"/>
                  <a:ext cx="21052" cy="3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159" extrusionOk="0">
                      <a:moveTo>
                        <a:pt x="203" y="1"/>
                      </a:moveTo>
                      <a:cubicBezTo>
                        <a:pt x="166" y="1"/>
                        <a:pt x="131" y="29"/>
                        <a:pt x="106" y="85"/>
                      </a:cubicBezTo>
                      <a:cubicBezTo>
                        <a:pt x="88" y="124"/>
                        <a:pt x="76" y="165"/>
                        <a:pt x="70" y="208"/>
                      </a:cubicBezTo>
                      <a:cubicBezTo>
                        <a:pt x="58" y="273"/>
                        <a:pt x="51" y="338"/>
                        <a:pt x="44" y="405"/>
                      </a:cubicBezTo>
                      <a:cubicBezTo>
                        <a:pt x="23" y="639"/>
                        <a:pt x="9" y="874"/>
                        <a:pt x="1" y="1107"/>
                      </a:cubicBezTo>
                      <a:cubicBezTo>
                        <a:pt x="11" y="1107"/>
                        <a:pt x="22" y="1107"/>
                        <a:pt x="32" y="1107"/>
                      </a:cubicBezTo>
                      <a:cubicBezTo>
                        <a:pt x="147" y="1107"/>
                        <a:pt x="262" y="1115"/>
                        <a:pt x="375" y="1134"/>
                      </a:cubicBezTo>
                      <a:cubicBezTo>
                        <a:pt x="483" y="1150"/>
                        <a:pt x="591" y="1158"/>
                        <a:pt x="699" y="1158"/>
                      </a:cubicBezTo>
                      <a:cubicBezTo>
                        <a:pt x="694" y="1131"/>
                        <a:pt x="687" y="1102"/>
                        <a:pt x="680" y="1076"/>
                      </a:cubicBezTo>
                      <a:cubicBezTo>
                        <a:pt x="589" y="779"/>
                        <a:pt x="500" y="484"/>
                        <a:pt x="375" y="200"/>
                      </a:cubicBezTo>
                      <a:cubicBezTo>
                        <a:pt x="356" y="153"/>
                        <a:pt x="332" y="109"/>
                        <a:pt x="303" y="66"/>
                      </a:cubicBezTo>
                      <a:cubicBezTo>
                        <a:pt x="271" y="23"/>
                        <a:pt x="236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7"/>
                <p:cNvSpPr/>
                <p:nvPr/>
              </p:nvSpPr>
              <p:spPr>
                <a:xfrm>
                  <a:off x="5178324" y="3587658"/>
                  <a:ext cx="179982" cy="182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" h="6044" extrusionOk="0">
                      <a:moveTo>
                        <a:pt x="3910" y="0"/>
                      </a:moveTo>
                      <a:cubicBezTo>
                        <a:pt x="3770" y="0"/>
                        <a:pt x="3628" y="14"/>
                        <a:pt x="3484" y="40"/>
                      </a:cubicBezTo>
                      <a:cubicBezTo>
                        <a:pt x="3057" y="119"/>
                        <a:pt x="2693" y="328"/>
                        <a:pt x="2361" y="599"/>
                      </a:cubicBezTo>
                      <a:cubicBezTo>
                        <a:pt x="1839" y="1026"/>
                        <a:pt x="1484" y="1573"/>
                        <a:pt x="1229" y="2191"/>
                      </a:cubicBezTo>
                      <a:cubicBezTo>
                        <a:pt x="1225" y="2197"/>
                        <a:pt x="1222" y="2204"/>
                        <a:pt x="1220" y="2211"/>
                      </a:cubicBezTo>
                      <a:cubicBezTo>
                        <a:pt x="1208" y="2247"/>
                        <a:pt x="1203" y="2282"/>
                        <a:pt x="1232" y="2311"/>
                      </a:cubicBezTo>
                      <a:cubicBezTo>
                        <a:pt x="1249" y="2326"/>
                        <a:pt x="1267" y="2331"/>
                        <a:pt x="1285" y="2331"/>
                      </a:cubicBezTo>
                      <a:cubicBezTo>
                        <a:pt x="1300" y="2331"/>
                        <a:pt x="1316" y="2327"/>
                        <a:pt x="1332" y="2321"/>
                      </a:cubicBezTo>
                      <a:cubicBezTo>
                        <a:pt x="1364" y="2309"/>
                        <a:pt x="1397" y="2294"/>
                        <a:pt x="1426" y="2275"/>
                      </a:cubicBezTo>
                      <a:cubicBezTo>
                        <a:pt x="1536" y="2206"/>
                        <a:pt x="1644" y="2136"/>
                        <a:pt x="1753" y="2067"/>
                      </a:cubicBezTo>
                      <a:cubicBezTo>
                        <a:pt x="1783" y="2050"/>
                        <a:pt x="1805" y="2019"/>
                        <a:pt x="1843" y="2019"/>
                      </a:cubicBezTo>
                      <a:cubicBezTo>
                        <a:pt x="1853" y="2053"/>
                        <a:pt x="1831" y="2072"/>
                        <a:pt x="1817" y="2093"/>
                      </a:cubicBezTo>
                      <a:cubicBezTo>
                        <a:pt x="1692" y="2311"/>
                        <a:pt x="1558" y="2522"/>
                        <a:pt x="1414" y="2727"/>
                      </a:cubicBezTo>
                      <a:cubicBezTo>
                        <a:pt x="1203" y="3026"/>
                        <a:pt x="996" y="3324"/>
                        <a:pt x="788" y="3623"/>
                      </a:cubicBezTo>
                      <a:cubicBezTo>
                        <a:pt x="754" y="3667"/>
                        <a:pt x="728" y="3715"/>
                        <a:pt x="707" y="3765"/>
                      </a:cubicBezTo>
                      <a:cubicBezTo>
                        <a:pt x="677" y="3847"/>
                        <a:pt x="721" y="3905"/>
                        <a:pt x="809" y="3905"/>
                      </a:cubicBezTo>
                      <a:cubicBezTo>
                        <a:pt x="863" y="3904"/>
                        <a:pt x="917" y="3888"/>
                        <a:pt x="966" y="3863"/>
                      </a:cubicBezTo>
                      <a:cubicBezTo>
                        <a:pt x="1119" y="3792"/>
                        <a:pt x="1266" y="3712"/>
                        <a:pt x="1409" y="3621"/>
                      </a:cubicBezTo>
                      <a:cubicBezTo>
                        <a:pt x="1422" y="3612"/>
                        <a:pt x="1436" y="3595"/>
                        <a:pt x="1454" y="3595"/>
                      </a:cubicBezTo>
                      <a:cubicBezTo>
                        <a:pt x="1462" y="3595"/>
                        <a:pt x="1471" y="3598"/>
                        <a:pt x="1481" y="3607"/>
                      </a:cubicBezTo>
                      <a:cubicBezTo>
                        <a:pt x="1431" y="3705"/>
                        <a:pt x="1373" y="3799"/>
                        <a:pt x="1308" y="3887"/>
                      </a:cubicBezTo>
                      <a:cubicBezTo>
                        <a:pt x="1121" y="4152"/>
                        <a:pt x="910" y="4401"/>
                        <a:pt x="706" y="4653"/>
                      </a:cubicBezTo>
                      <a:cubicBezTo>
                        <a:pt x="531" y="4869"/>
                        <a:pt x="361" y="5089"/>
                        <a:pt x="222" y="5332"/>
                      </a:cubicBezTo>
                      <a:cubicBezTo>
                        <a:pt x="133" y="5488"/>
                        <a:pt x="68" y="5658"/>
                        <a:pt x="30" y="5835"/>
                      </a:cubicBezTo>
                      <a:cubicBezTo>
                        <a:pt x="1" y="5964"/>
                        <a:pt x="64" y="6044"/>
                        <a:pt x="184" y="6044"/>
                      </a:cubicBezTo>
                      <a:cubicBezTo>
                        <a:pt x="198" y="6044"/>
                        <a:pt x="212" y="6043"/>
                        <a:pt x="227" y="6040"/>
                      </a:cubicBezTo>
                      <a:cubicBezTo>
                        <a:pt x="332" y="6025"/>
                        <a:pt x="433" y="5991"/>
                        <a:pt x="527" y="5941"/>
                      </a:cubicBezTo>
                      <a:cubicBezTo>
                        <a:pt x="762" y="5824"/>
                        <a:pt x="985" y="5685"/>
                        <a:pt x="1198" y="5531"/>
                      </a:cubicBezTo>
                      <a:cubicBezTo>
                        <a:pt x="1776" y="5109"/>
                        <a:pt x="2249" y="4585"/>
                        <a:pt x="2680" y="4017"/>
                      </a:cubicBezTo>
                      <a:cubicBezTo>
                        <a:pt x="2945" y="3667"/>
                        <a:pt x="3185" y="3300"/>
                        <a:pt x="3432" y="2938"/>
                      </a:cubicBezTo>
                      <a:cubicBezTo>
                        <a:pt x="3662" y="2600"/>
                        <a:pt x="3923" y="2287"/>
                        <a:pt x="4211" y="1999"/>
                      </a:cubicBezTo>
                      <a:cubicBezTo>
                        <a:pt x="4494" y="1717"/>
                        <a:pt x="4835" y="1548"/>
                        <a:pt x="5228" y="1470"/>
                      </a:cubicBezTo>
                      <a:cubicBezTo>
                        <a:pt x="5319" y="1452"/>
                        <a:pt x="5409" y="1442"/>
                        <a:pt x="5497" y="1442"/>
                      </a:cubicBezTo>
                      <a:cubicBezTo>
                        <a:pt x="5620" y="1442"/>
                        <a:pt x="5740" y="1462"/>
                        <a:pt x="5861" y="1512"/>
                      </a:cubicBezTo>
                      <a:cubicBezTo>
                        <a:pt x="5867" y="1515"/>
                        <a:pt x="5874" y="1517"/>
                        <a:pt x="5881" y="1518"/>
                      </a:cubicBezTo>
                      <a:cubicBezTo>
                        <a:pt x="5890" y="1520"/>
                        <a:pt x="5899" y="1521"/>
                        <a:pt x="5907" y="1521"/>
                      </a:cubicBezTo>
                      <a:cubicBezTo>
                        <a:pt x="5941" y="1521"/>
                        <a:pt x="5963" y="1504"/>
                        <a:pt x="5970" y="1470"/>
                      </a:cubicBezTo>
                      <a:cubicBezTo>
                        <a:pt x="5974" y="1464"/>
                        <a:pt x="5975" y="1455"/>
                        <a:pt x="5975" y="1446"/>
                      </a:cubicBezTo>
                      <a:cubicBezTo>
                        <a:pt x="5975" y="1421"/>
                        <a:pt x="5972" y="1393"/>
                        <a:pt x="5963" y="1366"/>
                      </a:cubicBezTo>
                      <a:cubicBezTo>
                        <a:pt x="5881" y="1103"/>
                        <a:pt x="5753" y="870"/>
                        <a:pt x="5547" y="683"/>
                      </a:cubicBezTo>
                      <a:cubicBezTo>
                        <a:pt x="5377" y="526"/>
                        <a:pt x="5188" y="390"/>
                        <a:pt x="4984" y="280"/>
                      </a:cubicBezTo>
                      <a:cubicBezTo>
                        <a:pt x="4641" y="94"/>
                        <a:pt x="4283" y="0"/>
                        <a:pt x="391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7"/>
                <p:cNvSpPr/>
                <p:nvPr/>
              </p:nvSpPr>
              <p:spPr>
                <a:xfrm>
                  <a:off x="5461670" y="3486222"/>
                  <a:ext cx="141643" cy="155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5177" extrusionOk="0">
                      <a:moveTo>
                        <a:pt x="4617" y="1"/>
                      </a:moveTo>
                      <a:cubicBezTo>
                        <a:pt x="4598" y="3"/>
                        <a:pt x="4577" y="8"/>
                        <a:pt x="4560" y="16"/>
                      </a:cubicBezTo>
                      <a:cubicBezTo>
                        <a:pt x="4505" y="39"/>
                        <a:pt x="4454" y="68"/>
                        <a:pt x="4404" y="100"/>
                      </a:cubicBezTo>
                      <a:cubicBezTo>
                        <a:pt x="4190" y="239"/>
                        <a:pt x="4000" y="407"/>
                        <a:pt x="3816" y="584"/>
                      </a:cubicBezTo>
                      <a:cubicBezTo>
                        <a:pt x="3574" y="817"/>
                        <a:pt x="3334" y="1054"/>
                        <a:pt x="3087" y="1282"/>
                      </a:cubicBezTo>
                      <a:cubicBezTo>
                        <a:pt x="2773" y="1572"/>
                        <a:pt x="2431" y="1817"/>
                        <a:pt x="2002" y="1909"/>
                      </a:cubicBezTo>
                      <a:cubicBezTo>
                        <a:pt x="1990" y="1911"/>
                        <a:pt x="1980" y="1916"/>
                        <a:pt x="1968" y="1920"/>
                      </a:cubicBezTo>
                      <a:cubicBezTo>
                        <a:pt x="1892" y="1951"/>
                        <a:pt x="1859" y="2009"/>
                        <a:pt x="1880" y="2088"/>
                      </a:cubicBezTo>
                      <a:cubicBezTo>
                        <a:pt x="1894" y="2141"/>
                        <a:pt x="1923" y="2189"/>
                        <a:pt x="1964" y="2227"/>
                      </a:cubicBezTo>
                      <a:cubicBezTo>
                        <a:pt x="2050" y="2314"/>
                        <a:pt x="2160" y="2374"/>
                        <a:pt x="2280" y="2398"/>
                      </a:cubicBezTo>
                      <a:cubicBezTo>
                        <a:pt x="2401" y="2426"/>
                        <a:pt x="2522" y="2439"/>
                        <a:pt x="2642" y="2439"/>
                      </a:cubicBezTo>
                      <a:cubicBezTo>
                        <a:pt x="2816" y="2439"/>
                        <a:pt x="2989" y="2412"/>
                        <a:pt x="3161" y="2366"/>
                      </a:cubicBezTo>
                      <a:cubicBezTo>
                        <a:pt x="3192" y="2357"/>
                        <a:pt x="3222" y="2340"/>
                        <a:pt x="3258" y="2340"/>
                      </a:cubicBezTo>
                      <a:cubicBezTo>
                        <a:pt x="3264" y="2340"/>
                        <a:pt x="3270" y="2341"/>
                        <a:pt x="3276" y="2342"/>
                      </a:cubicBezTo>
                      <a:cubicBezTo>
                        <a:pt x="3271" y="2354"/>
                        <a:pt x="3266" y="2366"/>
                        <a:pt x="3259" y="2376"/>
                      </a:cubicBezTo>
                      <a:cubicBezTo>
                        <a:pt x="3226" y="2415"/>
                        <a:pt x="3195" y="2455"/>
                        <a:pt x="3159" y="2491"/>
                      </a:cubicBezTo>
                      <a:cubicBezTo>
                        <a:pt x="2753" y="2894"/>
                        <a:pt x="2268" y="3120"/>
                        <a:pt x="1695" y="3153"/>
                      </a:cubicBezTo>
                      <a:cubicBezTo>
                        <a:pt x="1585" y="3158"/>
                        <a:pt x="1475" y="3160"/>
                        <a:pt x="1366" y="3168"/>
                      </a:cubicBezTo>
                      <a:cubicBezTo>
                        <a:pt x="1258" y="3177"/>
                        <a:pt x="1218" y="3242"/>
                        <a:pt x="1258" y="3346"/>
                      </a:cubicBezTo>
                      <a:cubicBezTo>
                        <a:pt x="1285" y="3412"/>
                        <a:pt x="1324" y="3472"/>
                        <a:pt x="1376" y="3520"/>
                      </a:cubicBezTo>
                      <a:cubicBezTo>
                        <a:pt x="1523" y="3679"/>
                        <a:pt x="1712" y="3760"/>
                        <a:pt x="1916" y="3808"/>
                      </a:cubicBezTo>
                      <a:cubicBezTo>
                        <a:pt x="2034" y="3837"/>
                        <a:pt x="2156" y="3833"/>
                        <a:pt x="2302" y="3844"/>
                      </a:cubicBezTo>
                      <a:cubicBezTo>
                        <a:pt x="2256" y="3887"/>
                        <a:pt x="2202" y="3923"/>
                        <a:pt x="2144" y="3950"/>
                      </a:cubicBezTo>
                      <a:cubicBezTo>
                        <a:pt x="1712" y="4180"/>
                        <a:pt x="1255" y="4283"/>
                        <a:pt x="780" y="4283"/>
                      </a:cubicBezTo>
                      <a:cubicBezTo>
                        <a:pt x="671" y="4283"/>
                        <a:pt x="561" y="4278"/>
                        <a:pt x="450" y="4267"/>
                      </a:cubicBezTo>
                      <a:cubicBezTo>
                        <a:pt x="364" y="4259"/>
                        <a:pt x="278" y="4252"/>
                        <a:pt x="193" y="4250"/>
                      </a:cubicBezTo>
                      <a:cubicBezTo>
                        <a:pt x="57" y="4250"/>
                        <a:pt x="1" y="4333"/>
                        <a:pt x="50" y="4461"/>
                      </a:cubicBezTo>
                      <a:cubicBezTo>
                        <a:pt x="79" y="4530"/>
                        <a:pt x="122" y="4591"/>
                        <a:pt x="177" y="4643"/>
                      </a:cubicBezTo>
                      <a:cubicBezTo>
                        <a:pt x="230" y="4698"/>
                        <a:pt x="287" y="4751"/>
                        <a:pt x="349" y="4799"/>
                      </a:cubicBezTo>
                      <a:cubicBezTo>
                        <a:pt x="505" y="4926"/>
                        <a:pt x="685" y="5020"/>
                        <a:pt x="879" y="5077"/>
                      </a:cubicBezTo>
                      <a:cubicBezTo>
                        <a:pt x="1114" y="5143"/>
                        <a:pt x="1356" y="5176"/>
                        <a:pt x="1599" y="5176"/>
                      </a:cubicBezTo>
                      <a:cubicBezTo>
                        <a:pt x="1727" y="5176"/>
                        <a:pt x="1855" y="5167"/>
                        <a:pt x="1983" y="5149"/>
                      </a:cubicBezTo>
                      <a:cubicBezTo>
                        <a:pt x="2479" y="5087"/>
                        <a:pt x="2950" y="4898"/>
                        <a:pt x="3351" y="4600"/>
                      </a:cubicBezTo>
                      <a:cubicBezTo>
                        <a:pt x="3686" y="4353"/>
                        <a:pt x="3883" y="4010"/>
                        <a:pt x="4012" y="3624"/>
                      </a:cubicBezTo>
                      <a:cubicBezTo>
                        <a:pt x="4123" y="3285"/>
                        <a:pt x="4202" y="2937"/>
                        <a:pt x="4250" y="2583"/>
                      </a:cubicBezTo>
                      <a:cubicBezTo>
                        <a:pt x="4307" y="2141"/>
                        <a:pt x="4380" y="1702"/>
                        <a:pt x="4480" y="1266"/>
                      </a:cubicBezTo>
                      <a:cubicBezTo>
                        <a:pt x="4548" y="965"/>
                        <a:pt x="4629" y="666"/>
                        <a:pt x="4682" y="361"/>
                      </a:cubicBezTo>
                      <a:cubicBezTo>
                        <a:pt x="4701" y="268"/>
                        <a:pt x="4703" y="174"/>
                        <a:pt x="4687" y="81"/>
                      </a:cubicBezTo>
                      <a:cubicBezTo>
                        <a:pt x="4675" y="27"/>
                        <a:pt x="4653" y="1"/>
                        <a:pt x="46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7"/>
                <p:cNvSpPr/>
                <p:nvPr/>
              </p:nvSpPr>
              <p:spPr>
                <a:xfrm>
                  <a:off x="5618160" y="3452912"/>
                  <a:ext cx="78938" cy="3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274" extrusionOk="0">
                      <a:moveTo>
                        <a:pt x="707" y="1"/>
                      </a:moveTo>
                      <a:cubicBezTo>
                        <a:pt x="697" y="1"/>
                        <a:pt x="687" y="1"/>
                        <a:pt x="676" y="1"/>
                      </a:cubicBezTo>
                      <a:cubicBezTo>
                        <a:pt x="661" y="1"/>
                        <a:pt x="645" y="1"/>
                        <a:pt x="630" y="2"/>
                      </a:cubicBezTo>
                      <a:cubicBezTo>
                        <a:pt x="429" y="18"/>
                        <a:pt x="249" y="76"/>
                        <a:pt x="109" y="234"/>
                      </a:cubicBezTo>
                      <a:cubicBezTo>
                        <a:pt x="49" y="297"/>
                        <a:pt x="11" y="380"/>
                        <a:pt x="4" y="467"/>
                      </a:cubicBezTo>
                      <a:cubicBezTo>
                        <a:pt x="1" y="532"/>
                        <a:pt x="14" y="598"/>
                        <a:pt x="43" y="656"/>
                      </a:cubicBezTo>
                      <a:cubicBezTo>
                        <a:pt x="150" y="892"/>
                        <a:pt x="330" y="1052"/>
                        <a:pt x="565" y="1155"/>
                      </a:cubicBezTo>
                      <a:cubicBezTo>
                        <a:pt x="752" y="1237"/>
                        <a:pt x="944" y="1274"/>
                        <a:pt x="1139" y="1274"/>
                      </a:cubicBezTo>
                      <a:cubicBezTo>
                        <a:pt x="1242" y="1274"/>
                        <a:pt x="1346" y="1264"/>
                        <a:pt x="1451" y="1244"/>
                      </a:cubicBezTo>
                      <a:cubicBezTo>
                        <a:pt x="1974" y="1146"/>
                        <a:pt x="2350" y="875"/>
                        <a:pt x="2545" y="395"/>
                      </a:cubicBezTo>
                      <a:cubicBezTo>
                        <a:pt x="2564" y="352"/>
                        <a:pt x="2580" y="308"/>
                        <a:pt x="2595" y="260"/>
                      </a:cubicBezTo>
                      <a:cubicBezTo>
                        <a:pt x="2607" y="224"/>
                        <a:pt x="2616" y="184"/>
                        <a:pt x="2619" y="147"/>
                      </a:cubicBezTo>
                      <a:cubicBezTo>
                        <a:pt x="2621" y="88"/>
                        <a:pt x="2588" y="51"/>
                        <a:pt x="2540" y="51"/>
                      </a:cubicBezTo>
                      <a:cubicBezTo>
                        <a:pt x="2529" y="51"/>
                        <a:pt x="2517" y="53"/>
                        <a:pt x="2504" y="57"/>
                      </a:cubicBezTo>
                      <a:cubicBezTo>
                        <a:pt x="2448" y="76"/>
                        <a:pt x="2394" y="100"/>
                        <a:pt x="2343" y="128"/>
                      </a:cubicBezTo>
                      <a:cubicBezTo>
                        <a:pt x="2225" y="191"/>
                        <a:pt x="2101" y="246"/>
                        <a:pt x="1978" y="296"/>
                      </a:cubicBezTo>
                      <a:cubicBezTo>
                        <a:pt x="1889" y="333"/>
                        <a:pt x="1796" y="364"/>
                        <a:pt x="1703" y="388"/>
                      </a:cubicBezTo>
                      <a:cubicBezTo>
                        <a:pt x="1641" y="406"/>
                        <a:pt x="1580" y="428"/>
                        <a:pt x="1505" y="428"/>
                      </a:cubicBezTo>
                      <a:cubicBezTo>
                        <a:pt x="1500" y="428"/>
                        <a:pt x="1494" y="428"/>
                        <a:pt x="1489" y="428"/>
                      </a:cubicBezTo>
                      <a:cubicBezTo>
                        <a:pt x="1544" y="363"/>
                        <a:pt x="1594" y="304"/>
                        <a:pt x="1642" y="244"/>
                      </a:cubicBezTo>
                      <a:cubicBezTo>
                        <a:pt x="1657" y="225"/>
                        <a:pt x="1673" y="208"/>
                        <a:pt x="1688" y="189"/>
                      </a:cubicBezTo>
                      <a:cubicBezTo>
                        <a:pt x="1714" y="155"/>
                        <a:pt x="1738" y="116"/>
                        <a:pt x="1709" y="71"/>
                      </a:cubicBezTo>
                      <a:cubicBezTo>
                        <a:pt x="1693" y="46"/>
                        <a:pt x="1674" y="40"/>
                        <a:pt x="1653" y="40"/>
                      </a:cubicBezTo>
                      <a:cubicBezTo>
                        <a:pt x="1636" y="40"/>
                        <a:pt x="1619" y="44"/>
                        <a:pt x="1602" y="45"/>
                      </a:cubicBezTo>
                      <a:cubicBezTo>
                        <a:pt x="1525" y="50"/>
                        <a:pt x="1451" y="52"/>
                        <a:pt x="1376" y="52"/>
                      </a:cubicBezTo>
                      <a:cubicBezTo>
                        <a:pt x="1266" y="52"/>
                        <a:pt x="1158" y="44"/>
                        <a:pt x="1052" y="28"/>
                      </a:cubicBezTo>
                      <a:cubicBezTo>
                        <a:pt x="939" y="9"/>
                        <a:pt x="822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7"/>
                <p:cNvSpPr/>
                <p:nvPr/>
              </p:nvSpPr>
              <p:spPr>
                <a:xfrm>
                  <a:off x="5754141" y="3471826"/>
                  <a:ext cx="32165" cy="44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1473" extrusionOk="0">
                      <a:moveTo>
                        <a:pt x="93" y="1"/>
                      </a:moveTo>
                      <a:cubicBezTo>
                        <a:pt x="62" y="1"/>
                        <a:pt x="41" y="11"/>
                        <a:pt x="28" y="33"/>
                      </a:cubicBezTo>
                      <a:cubicBezTo>
                        <a:pt x="13" y="60"/>
                        <a:pt x="4" y="91"/>
                        <a:pt x="4" y="124"/>
                      </a:cubicBezTo>
                      <a:cubicBezTo>
                        <a:pt x="2" y="155"/>
                        <a:pt x="1" y="186"/>
                        <a:pt x="2" y="216"/>
                      </a:cubicBezTo>
                      <a:cubicBezTo>
                        <a:pt x="13" y="583"/>
                        <a:pt x="116" y="925"/>
                        <a:pt x="280" y="1249"/>
                      </a:cubicBezTo>
                      <a:cubicBezTo>
                        <a:pt x="306" y="1302"/>
                        <a:pt x="340" y="1350"/>
                        <a:pt x="378" y="1395"/>
                      </a:cubicBezTo>
                      <a:cubicBezTo>
                        <a:pt x="428" y="1447"/>
                        <a:pt x="484" y="1473"/>
                        <a:pt x="543" y="1473"/>
                      </a:cubicBezTo>
                      <a:cubicBezTo>
                        <a:pt x="555" y="1473"/>
                        <a:pt x="567" y="1472"/>
                        <a:pt x="579" y="1470"/>
                      </a:cubicBezTo>
                      <a:cubicBezTo>
                        <a:pt x="611" y="1463"/>
                        <a:pt x="644" y="1449"/>
                        <a:pt x="673" y="1429"/>
                      </a:cubicBezTo>
                      <a:cubicBezTo>
                        <a:pt x="709" y="1405"/>
                        <a:pt x="742" y="1377"/>
                        <a:pt x="771" y="1345"/>
                      </a:cubicBezTo>
                      <a:cubicBezTo>
                        <a:pt x="906" y="1182"/>
                        <a:pt x="1001" y="986"/>
                        <a:pt x="1043" y="777"/>
                      </a:cubicBezTo>
                      <a:cubicBezTo>
                        <a:pt x="1054" y="727"/>
                        <a:pt x="1062" y="676"/>
                        <a:pt x="1067" y="625"/>
                      </a:cubicBezTo>
                      <a:cubicBezTo>
                        <a:pt x="1067" y="527"/>
                        <a:pt x="1042" y="431"/>
                        <a:pt x="994" y="347"/>
                      </a:cubicBezTo>
                      <a:cubicBezTo>
                        <a:pt x="959" y="292"/>
                        <a:pt x="913" y="244"/>
                        <a:pt x="860" y="208"/>
                      </a:cubicBezTo>
                      <a:cubicBezTo>
                        <a:pt x="791" y="162"/>
                        <a:pt x="716" y="126"/>
                        <a:pt x="637" y="103"/>
                      </a:cubicBezTo>
                      <a:cubicBezTo>
                        <a:pt x="476" y="55"/>
                        <a:pt x="308" y="38"/>
                        <a:pt x="145" y="7"/>
                      </a:cubicBezTo>
                      <a:cubicBezTo>
                        <a:pt x="125" y="3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7"/>
                <p:cNvSpPr/>
                <p:nvPr/>
              </p:nvSpPr>
              <p:spPr>
                <a:xfrm>
                  <a:off x="5627256" y="3498299"/>
                  <a:ext cx="27859" cy="15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529" extrusionOk="0">
                      <a:moveTo>
                        <a:pt x="827" y="0"/>
                      </a:moveTo>
                      <a:cubicBezTo>
                        <a:pt x="792" y="0"/>
                        <a:pt x="761" y="26"/>
                        <a:pt x="739" y="75"/>
                      </a:cubicBezTo>
                      <a:cubicBezTo>
                        <a:pt x="722" y="111"/>
                        <a:pt x="714" y="149"/>
                        <a:pt x="695" y="183"/>
                      </a:cubicBezTo>
                      <a:cubicBezTo>
                        <a:pt x="638" y="294"/>
                        <a:pt x="538" y="354"/>
                        <a:pt x="432" y="354"/>
                      </a:cubicBezTo>
                      <a:cubicBezTo>
                        <a:pt x="367" y="354"/>
                        <a:pt x="300" y="331"/>
                        <a:pt x="239" y="284"/>
                      </a:cubicBezTo>
                      <a:cubicBezTo>
                        <a:pt x="213" y="265"/>
                        <a:pt x="192" y="241"/>
                        <a:pt x="167" y="222"/>
                      </a:cubicBezTo>
                      <a:cubicBezTo>
                        <a:pt x="137" y="198"/>
                        <a:pt x="109" y="186"/>
                        <a:pt x="85" y="186"/>
                      </a:cubicBezTo>
                      <a:cubicBezTo>
                        <a:pt x="65" y="186"/>
                        <a:pt x="48" y="194"/>
                        <a:pt x="33" y="210"/>
                      </a:cubicBezTo>
                      <a:cubicBezTo>
                        <a:pt x="0" y="248"/>
                        <a:pt x="9" y="296"/>
                        <a:pt x="55" y="346"/>
                      </a:cubicBezTo>
                      <a:cubicBezTo>
                        <a:pt x="158" y="456"/>
                        <a:pt x="282" y="528"/>
                        <a:pt x="393" y="528"/>
                      </a:cubicBezTo>
                      <a:cubicBezTo>
                        <a:pt x="402" y="528"/>
                        <a:pt x="412" y="528"/>
                        <a:pt x="421" y="528"/>
                      </a:cubicBezTo>
                      <a:cubicBezTo>
                        <a:pt x="660" y="528"/>
                        <a:pt x="868" y="359"/>
                        <a:pt x="914" y="121"/>
                      </a:cubicBezTo>
                      <a:cubicBezTo>
                        <a:pt x="925" y="70"/>
                        <a:pt x="909" y="27"/>
                        <a:pt x="856" y="6"/>
                      </a:cubicBezTo>
                      <a:cubicBezTo>
                        <a:pt x="846" y="2"/>
                        <a:pt x="836" y="0"/>
                        <a:pt x="82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7"/>
                <p:cNvSpPr/>
                <p:nvPr/>
              </p:nvSpPr>
              <p:spPr>
                <a:xfrm>
                  <a:off x="5367312" y="3643074"/>
                  <a:ext cx="49664" cy="28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934" extrusionOk="0">
                      <a:moveTo>
                        <a:pt x="1131" y="1"/>
                      </a:moveTo>
                      <a:cubicBezTo>
                        <a:pt x="909" y="1"/>
                        <a:pt x="704" y="73"/>
                        <a:pt x="505" y="171"/>
                      </a:cubicBezTo>
                      <a:cubicBezTo>
                        <a:pt x="374" y="232"/>
                        <a:pt x="256" y="320"/>
                        <a:pt x="157" y="426"/>
                      </a:cubicBezTo>
                      <a:cubicBezTo>
                        <a:pt x="1" y="598"/>
                        <a:pt x="42" y="786"/>
                        <a:pt x="253" y="879"/>
                      </a:cubicBezTo>
                      <a:cubicBezTo>
                        <a:pt x="368" y="930"/>
                        <a:pt x="489" y="930"/>
                        <a:pt x="608" y="934"/>
                      </a:cubicBezTo>
                      <a:cubicBezTo>
                        <a:pt x="839" y="932"/>
                        <a:pt x="1069" y="884"/>
                        <a:pt x="1282" y="790"/>
                      </a:cubicBezTo>
                      <a:cubicBezTo>
                        <a:pt x="1398" y="742"/>
                        <a:pt x="1496" y="658"/>
                        <a:pt x="1563" y="550"/>
                      </a:cubicBezTo>
                      <a:cubicBezTo>
                        <a:pt x="1649" y="405"/>
                        <a:pt x="1626" y="237"/>
                        <a:pt x="1508" y="133"/>
                      </a:cubicBezTo>
                      <a:cubicBezTo>
                        <a:pt x="1420" y="54"/>
                        <a:pt x="1307" y="8"/>
                        <a:pt x="1189" y="3"/>
                      </a:cubicBezTo>
                      <a:cubicBezTo>
                        <a:pt x="1170" y="1"/>
                        <a:pt x="1150" y="1"/>
                        <a:pt x="11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7"/>
                <p:cNvSpPr/>
                <p:nvPr/>
              </p:nvSpPr>
              <p:spPr>
                <a:xfrm>
                  <a:off x="5634213" y="3707977"/>
                  <a:ext cx="32226" cy="39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" h="1310" extrusionOk="0">
                      <a:moveTo>
                        <a:pt x="626" y="0"/>
                      </a:moveTo>
                      <a:cubicBezTo>
                        <a:pt x="549" y="0"/>
                        <a:pt x="471" y="23"/>
                        <a:pt x="395" y="68"/>
                      </a:cubicBezTo>
                      <a:cubicBezTo>
                        <a:pt x="292" y="127"/>
                        <a:pt x="212" y="216"/>
                        <a:pt x="164" y="322"/>
                      </a:cubicBezTo>
                      <a:cubicBezTo>
                        <a:pt x="49" y="581"/>
                        <a:pt x="1" y="845"/>
                        <a:pt x="116" y="1116"/>
                      </a:cubicBezTo>
                      <a:cubicBezTo>
                        <a:pt x="172" y="1248"/>
                        <a:pt x="265" y="1309"/>
                        <a:pt x="390" y="1309"/>
                      </a:cubicBezTo>
                      <a:cubicBezTo>
                        <a:pt x="424" y="1309"/>
                        <a:pt x="460" y="1305"/>
                        <a:pt x="498" y="1296"/>
                      </a:cubicBezTo>
                      <a:cubicBezTo>
                        <a:pt x="857" y="1217"/>
                        <a:pt x="1069" y="833"/>
                        <a:pt x="1069" y="495"/>
                      </a:cubicBezTo>
                      <a:cubicBezTo>
                        <a:pt x="1068" y="363"/>
                        <a:pt x="1016" y="236"/>
                        <a:pt x="927" y="140"/>
                      </a:cubicBezTo>
                      <a:cubicBezTo>
                        <a:pt x="840" y="47"/>
                        <a:pt x="735" y="0"/>
                        <a:pt x="6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7"/>
                <p:cNvSpPr/>
                <p:nvPr/>
              </p:nvSpPr>
              <p:spPr>
                <a:xfrm>
                  <a:off x="5647133" y="3649067"/>
                  <a:ext cx="22407" cy="2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972" extrusionOk="0">
                      <a:moveTo>
                        <a:pt x="289" y="0"/>
                      </a:moveTo>
                      <a:cubicBezTo>
                        <a:pt x="120" y="0"/>
                        <a:pt x="0" y="135"/>
                        <a:pt x="21" y="333"/>
                      </a:cubicBezTo>
                      <a:cubicBezTo>
                        <a:pt x="37" y="471"/>
                        <a:pt x="85" y="599"/>
                        <a:pt x="134" y="726"/>
                      </a:cubicBezTo>
                      <a:cubicBezTo>
                        <a:pt x="167" y="802"/>
                        <a:pt x="220" y="867"/>
                        <a:pt x="289" y="915"/>
                      </a:cubicBezTo>
                      <a:cubicBezTo>
                        <a:pt x="338" y="953"/>
                        <a:pt x="391" y="971"/>
                        <a:pt x="443" y="971"/>
                      </a:cubicBezTo>
                      <a:cubicBezTo>
                        <a:pt x="523" y="971"/>
                        <a:pt x="599" y="926"/>
                        <a:pt x="647" y="841"/>
                      </a:cubicBezTo>
                      <a:cubicBezTo>
                        <a:pt x="704" y="736"/>
                        <a:pt x="733" y="620"/>
                        <a:pt x="729" y="501"/>
                      </a:cubicBezTo>
                      <a:cubicBezTo>
                        <a:pt x="743" y="292"/>
                        <a:pt x="618" y="97"/>
                        <a:pt x="419" y="25"/>
                      </a:cubicBezTo>
                      <a:cubicBezTo>
                        <a:pt x="374" y="8"/>
                        <a:pt x="330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7"/>
                <p:cNvSpPr/>
                <p:nvPr/>
              </p:nvSpPr>
              <p:spPr>
                <a:xfrm>
                  <a:off x="5432034" y="3637502"/>
                  <a:ext cx="31955" cy="1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638" extrusionOk="0">
                      <a:moveTo>
                        <a:pt x="364" y="0"/>
                      </a:moveTo>
                      <a:cubicBezTo>
                        <a:pt x="319" y="0"/>
                        <a:pt x="273" y="7"/>
                        <a:pt x="228" y="18"/>
                      </a:cubicBezTo>
                      <a:cubicBezTo>
                        <a:pt x="55" y="71"/>
                        <a:pt x="0" y="227"/>
                        <a:pt x="107" y="376"/>
                      </a:cubicBezTo>
                      <a:cubicBezTo>
                        <a:pt x="131" y="410"/>
                        <a:pt x="161" y="441"/>
                        <a:pt x="196" y="467"/>
                      </a:cubicBezTo>
                      <a:cubicBezTo>
                        <a:pt x="290" y="537"/>
                        <a:pt x="398" y="587"/>
                        <a:pt x="513" y="613"/>
                      </a:cubicBezTo>
                      <a:cubicBezTo>
                        <a:pt x="582" y="627"/>
                        <a:pt x="651" y="638"/>
                        <a:pt x="721" y="638"/>
                      </a:cubicBezTo>
                      <a:cubicBezTo>
                        <a:pt x="768" y="638"/>
                        <a:pt x="815" y="633"/>
                        <a:pt x="863" y="621"/>
                      </a:cubicBezTo>
                      <a:cubicBezTo>
                        <a:pt x="1007" y="585"/>
                        <a:pt x="1060" y="467"/>
                        <a:pt x="991" y="335"/>
                      </a:cubicBezTo>
                      <a:cubicBezTo>
                        <a:pt x="976" y="306"/>
                        <a:pt x="957" y="280"/>
                        <a:pt x="937" y="258"/>
                      </a:cubicBezTo>
                      <a:cubicBezTo>
                        <a:pt x="796" y="97"/>
                        <a:pt x="594" y="4"/>
                        <a:pt x="379" y="1"/>
                      </a:cubicBezTo>
                      <a:cubicBezTo>
                        <a:pt x="374" y="0"/>
                        <a:pt x="369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7"/>
                <p:cNvSpPr/>
                <p:nvPr/>
              </p:nvSpPr>
              <p:spPr>
                <a:xfrm>
                  <a:off x="5356560" y="3690419"/>
                  <a:ext cx="22859" cy="22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752" extrusionOk="0">
                      <a:moveTo>
                        <a:pt x="531" y="1"/>
                      </a:moveTo>
                      <a:cubicBezTo>
                        <a:pt x="526" y="1"/>
                        <a:pt x="520" y="1"/>
                        <a:pt x="514" y="1"/>
                      </a:cubicBezTo>
                      <a:cubicBezTo>
                        <a:pt x="268" y="13"/>
                        <a:pt x="1" y="300"/>
                        <a:pt x="6" y="548"/>
                      </a:cubicBezTo>
                      <a:cubicBezTo>
                        <a:pt x="8" y="651"/>
                        <a:pt x="69" y="728"/>
                        <a:pt x="171" y="746"/>
                      </a:cubicBezTo>
                      <a:cubicBezTo>
                        <a:pt x="190" y="749"/>
                        <a:pt x="209" y="751"/>
                        <a:pt x="228" y="751"/>
                      </a:cubicBezTo>
                      <a:cubicBezTo>
                        <a:pt x="268" y="751"/>
                        <a:pt x="307" y="743"/>
                        <a:pt x="344" y="728"/>
                      </a:cubicBezTo>
                      <a:cubicBezTo>
                        <a:pt x="514" y="653"/>
                        <a:pt x="647" y="538"/>
                        <a:pt x="728" y="368"/>
                      </a:cubicBezTo>
                      <a:cubicBezTo>
                        <a:pt x="749" y="324"/>
                        <a:pt x="759" y="276"/>
                        <a:pt x="757" y="228"/>
                      </a:cubicBezTo>
                      <a:cubicBezTo>
                        <a:pt x="757" y="81"/>
                        <a:pt x="673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7"/>
                <p:cNvSpPr/>
                <p:nvPr/>
              </p:nvSpPr>
              <p:spPr>
                <a:xfrm>
                  <a:off x="5418481" y="3675119"/>
                  <a:ext cx="30509" cy="1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505" extrusionOk="0">
                      <a:moveTo>
                        <a:pt x="477" y="1"/>
                      </a:moveTo>
                      <a:cubicBezTo>
                        <a:pt x="378" y="1"/>
                        <a:pt x="277" y="18"/>
                        <a:pt x="176" y="51"/>
                      </a:cubicBezTo>
                      <a:cubicBezTo>
                        <a:pt x="142" y="63"/>
                        <a:pt x="112" y="81"/>
                        <a:pt x="85" y="105"/>
                      </a:cubicBezTo>
                      <a:cubicBezTo>
                        <a:pt x="15" y="165"/>
                        <a:pt x="1" y="233"/>
                        <a:pt x="46" y="314"/>
                      </a:cubicBezTo>
                      <a:cubicBezTo>
                        <a:pt x="88" y="389"/>
                        <a:pt x="157" y="446"/>
                        <a:pt x="241" y="473"/>
                      </a:cubicBezTo>
                      <a:cubicBezTo>
                        <a:pt x="313" y="499"/>
                        <a:pt x="387" y="497"/>
                        <a:pt x="479" y="504"/>
                      </a:cubicBezTo>
                      <a:cubicBezTo>
                        <a:pt x="527" y="502"/>
                        <a:pt x="577" y="499"/>
                        <a:pt x="625" y="492"/>
                      </a:cubicBezTo>
                      <a:cubicBezTo>
                        <a:pt x="730" y="473"/>
                        <a:pt x="831" y="446"/>
                        <a:pt x="917" y="379"/>
                      </a:cubicBezTo>
                      <a:cubicBezTo>
                        <a:pt x="1013" y="305"/>
                        <a:pt x="1013" y="209"/>
                        <a:pt x="918" y="134"/>
                      </a:cubicBezTo>
                      <a:cubicBezTo>
                        <a:pt x="903" y="122"/>
                        <a:pt x="886" y="110"/>
                        <a:pt x="869" y="101"/>
                      </a:cubicBezTo>
                      <a:cubicBezTo>
                        <a:pt x="741" y="32"/>
                        <a:pt x="610" y="1"/>
                        <a:pt x="4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7"/>
                <p:cNvSpPr/>
                <p:nvPr/>
              </p:nvSpPr>
              <p:spPr>
                <a:xfrm>
                  <a:off x="5624786" y="3679305"/>
                  <a:ext cx="17890" cy="2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770" extrusionOk="0">
                      <a:moveTo>
                        <a:pt x="365" y="1"/>
                      </a:moveTo>
                      <a:cubicBezTo>
                        <a:pt x="299" y="1"/>
                        <a:pt x="239" y="36"/>
                        <a:pt x="187" y="86"/>
                      </a:cubicBezTo>
                      <a:cubicBezTo>
                        <a:pt x="79" y="187"/>
                        <a:pt x="14" y="326"/>
                        <a:pt x="2" y="473"/>
                      </a:cubicBezTo>
                      <a:cubicBezTo>
                        <a:pt x="0" y="614"/>
                        <a:pt x="26" y="703"/>
                        <a:pt x="122" y="748"/>
                      </a:cubicBezTo>
                      <a:cubicBezTo>
                        <a:pt x="153" y="763"/>
                        <a:pt x="185" y="770"/>
                        <a:pt x="215" y="770"/>
                      </a:cubicBezTo>
                      <a:cubicBezTo>
                        <a:pt x="279" y="770"/>
                        <a:pt x="341" y="740"/>
                        <a:pt x="393" y="693"/>
                      </a:cubicBezTo>
                      <a:cubicBezTo>
                        <a:pt x="527" y="571"/>
                        <a:pt x="593" y="417"/>
                        <a:pt x="580" y="233"/>
                      </a:cubicBezTo>
                      <a:cubicBezTo>
                        <a:pt x="571" y="141"/>
                        <a:pt x="533" y="55"/>
                        <a:pt x="442" y="17"/>
                      </a:cubicBezTo>
                      <a:cubicBezTo>
                        <a:pt x="416" y="6"/>
                        <a:pt x="390" y="1"/>
                        <a:pt x="36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7"/>
                <p:cNvSpPr/>
                <p:nvPr/>
              </p:nvSpPr>
              <p:spPr>
                <a:xfrm>
                  <a:off x="5642495" y="3547933"/>
                  <a:ext cx="49664" cy="8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90" extrusionOk="0">
                      <a:moveTo>
                        <a:pt x="118" y="1"/>
                      </a:moveTo>
                      <a:cubicBezTo>
                        <a:pt x="68" y="1"/>
                        <a:pt x="24" y="34"/>
                        <a:pt x="11" y="83"/>
                      </a:cubicBezTo>
                      <a:cubicBezTo>
                        <a:pt x="0" y="131"/>
                        <a:pt x="29" y="181"/>
                        <a:pt x="84" y="202"/>
                      </a:cubicBezTo>
                      <a:cubicBezTo>
                        <a:pt x="115" y="210"/>
                        <a:pt x="144" y="219"/>
                        <a:pt x="177" y="222"/>
                      </a:cubicBezTo>
                      <a:cubicBezTo>
                        <a:pt x="392" y="259"/>
                        <a:pt x="607" y="290"/>
                        <a:pt x="827" y="290"/>
                      </a:cubicBezTo>
                      <a:cubicBezTo>
                        <a:pt x="843" y="290"/>
                        <a:pt x="860" y="290"/>
                        <a:pt x="877" y="289"/>
                      </a:cubicBezTo>
                      <a:cubicBezTo>
                        <a:pt x="981" y="284"/>
                        <a:pt x="1087" y="282"/>
                        <a:pt x="1192" y="274"/>
                      </a:cubicBezTo>
                      <a:cubicBezTo>
                        <a:pt x="1317" y="263"/>
                        <a:pt x="1442" y="251"/>
                        <a:pt x="1561" y="210"/>
                      </a:cubicBezTo>
                      <a:cubicBezTo>
                        <a:pt x="1583" y="202"/>
                        <a:pt x="1604" y="190"/>
                        <a:pt x="1621" y="174"/>
                      </a:cubicBezTo>
                      <a:cubicBezTo>
                        <a:pt x="1638" y="159"/>
                        <a:pt x="1648" y="137"/>
                        <a:pt x="1648" y="113"/>
                      </a:cubicBezTo>
                      <a:cubicBezTo>
                        <a:pt x="1648" y="106"/>
                        <a:pt x="1647" y="97"/>
                        <a:pt x="1645" y="89"/>
                      </a:cubicBezTo>
                      <a:cubicBezTo>
                        <a:pt x="1633" y="48"/>
                        <a:pt x="1600" y="23"/>
                        <a:pt x="1552" y="23"/>
                      </a:cubicBezTo>
                      <a:cubicBezTo>
                        <a:pt x="1539" y="23"/>
                        <a:pt x="1526" y="25"/>
                        <a:pt x="1511" y="28"/>
                      </a:cubicBezTo>
                      <a:cubicBezTo>
                        <a:pt x="1427" y="47"/>
                        <a:pt x="1343" y="61"/>
                        <a:pt x="1257" y="70"/>
                      </a:cubicBezTo>
                      <a:cubicBezTo>
                        <a:pt x="1157" y="80"/>
                        <a:pt x="1056" y="84"/>
                        <a:pt x="956" y="84"/>
                      </a:cubicBezTo>
                      <a:cubicBezTo>
                        <a:pt x="701" y="84"/>
                        <a:pt x="448" y="55"/>
                        <a:pt x="196" y="13"/>
                      </a:cubicBezTo>
                      <a:cubicBezTo>
                        <a:pt x="172" y="6"/>
                        <a:pt x="149" y="3"/>
                        <a:pt x="125" y="1"/>
                      </a:cubicBezTo>
                      <a:cubicBezTo>
                        <a:pt x="123" y="1"/>
                        <a:pt x="121" y="1"/>
                        <a:pt x="1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7"/>
                <p:cNvSpPr/>
                <p:nvPr/>
              </p:nvSpPr>
              <p:spPr>
                <a:xfrm>
                  <a:off x="5666559" y="3606301"/>
                  <a:ext cx="17077" cy="21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703" extrusionOk="0">
                      <a:moveTo>
                        <a:pt x="327" y="0"/>
                      </a:moveTo>
                      <a:cubicBezTo>
                        <a:pt x="265" y="0"/>
                        <a:pt x="207" y="27"/>
                        <a:pt x="156" y="75"/>
                      </a:cubicBezTo>
                      <a:cubicBezTo>
                        <a:pt x="59" y="164"/>
                        <a:pt x="2" y="291"/>
                        <a:pt x="0" y="424"/>
                      </a:cubicBezTo>
                      <a:cubicBezTo>
                        <a:pt x="0" y="607"/>
                        <a:pt x="79" y="702"/>
                        <a:pt x="195" y="702"/>
                      </a:cubicBezTo>
                      <a:cubicBezTo>
                        <a:pt x="238" y="702"/>
                        <a:pt x="286" y="689"/>
                        <a:pt x="336" y="663"/>
                      </a:cubicBezTo>
                      <a:cubicBezTo>
                        <a:pt x="376" y="644"/>
                        <a:pt x="410" y="616"/>
                        <a:pt x="438" y="584"/>
                      </a:cubicBezTo>
                      <a:cubicBezTo>
                        <a:pt x="525" y="486"/>
                        <a:pt x="566" y="354"/>
                        <a:pt x="547" y="225"/>
                      </a:cubicBezTo>
                      <a:cubicBezTo>
                        <a:pt x="537" y="131"/>
                        <a:pt x="501" y="47"/>
                        <a:pt x="405" y="15"/>
                      </a:cubicBezTo>
                      <a:cubicBezTo>
                        <a:pt x="379" y="5"/>
                        <a:pt x="352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7"/>
                <p:cNvSpPr/>
                <p:nvPr/>
              </p:nvSpPr>
              <p:spPr>
                <a:xfrm>
                  <a:off x="5330297" y="3658012"/>
                  <a:ext cx="20239" cy="17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94" extrusionOk="0">
                      <a:moveTo>
                        <a:pt x="436" y="1"/>
                      </a:moveTo>
                      <a:cubicBezTo>
                        <a:pt x="426" y="1"/>
                        <a:pt x="416" y="1"/>
                        <a:pt x="406" y="2"/>
                      </a:cubicBezTo>
                      <a:cubicBezTo>
                        <a:pt x="242" y="16"/>
                        <a:pt x="60" y="180"/>
                        <a:pt x="29" y="343"/>
                      </a:cubicBezTo>
                      <a:cubicBezTo>
                        <a:pt x="0" y="496"/>
                        <a:pt x="78" y="594"/>
                        <a:pt x="233" y="594"/>
                      </a:cubicBezTo>
                      <a:cubicBezTo>
                        <a:pt x="234" y="594"/>
                        <a:pt x="235" y="594"/>
                        <a:pt x="237" y="594"/>
                      </a:cubicBezTo>
                      <a:cubicBezTo>
                        <a:pt x="401" y="592"/>
                        <a:pt x="605" y="426"/>
                        <a:pt x="640" y="266"/>
                      </a:cubicBezTo>
                      <a:cubicBezTo>
                        <a:pt x="672" y="111"/>
                        <a:pt x="58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7"/>
                <p:cNvSpPr/>
                <p:nvPr/>
              </p:nvSpPr>
              <p:spPr>
                <a:xfrm>
                  <a:off x="5400019" y="3771826"/>
                  <a:ext cx="180946" cy="4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1511" extrusionOk="0">
                      <a:moveTo>
                        <a:pt x="2875" y="1"/>
                      </a:moveTo>
                      <a:cubicBezTo>
                        <a:pt x="2688" y="1"/>
                        <a:pt x="2482" y="5"/>
                        <a:pt x="2243" y="13"/>
                      </a:cubicBezTo>
                      <a:cubicBezTo>
                        <a:pt x="1979" y="25"/>
                        <a:pt x="1538" y="13"/>
                        <a:pt x="1103" y="76"/>
                      </a:cubicBezTo>
                      <a:cubicBezTo>
                        <a:pt x="839" y="114"/>
                        <a:pt x="583" y="190"/>
                        <a:pt x="341" y="299"/>
                      </a:cubicBezTo>
                      <a:cubicBezTo>
                        <a:pt x="266" y="412"/>
                        <a:pt x="187" y="524"/>
                        <a:pt x="105" y="634"/>
                      </a:cubicBezTo>
                      <a:cubicBezTo>
                        <a:pt x="75" y="673"/>
                        <a:pt x="50" y="716"/>
                        <a:pt x="0" y="726"/>
                      </a:cubicBezTo>
                      <a:cubicBezTo>
                        <a:pt x="43" y="752"/>
                        <a:pt x="88" y="774"/>
                        <a:pt x="134" y="791"/>
                      </a:cubicBezTo>
                      <a:cubicBezTo>
                        <a:pt x="166" y="803"/>
                        <a:pt x="199" y="815"/>
                        <a:pt x="230" y="827"/>
                      </a:cubicBezTo>
                      <a:cubicBezTo>
                        <a:pt x="722" y="997"/>
                        <a:pt x="1228" y="1128"/>
                        <a:pt x="1741" y="1220"/>
                      </a:cubicBezTo>
                      <a:lnTo>
                        <a:pt x="1753" y="1222"/>
                      </a:lnTo>
                      <a:cubicBezTo>
                        <a:pt x="2319" y="1326"/>
                        <a:pt x="2888" y="1407"/>
                        <a:pt x="3461" y="1469"/>
                      </a:cubicBezTo>
                      <a:cubicBezTo>
                        <a:pt x="3739" y="1499"/>
                        <a:pt x="4016" y="1510"/>
                        <a:pt x="4294" y="1510"/>
                      </a:cubicBezTo>
                      <a:cubicBezTo>
                        <a:pt x="4509" y="1510"/>
                        <a:pt x="4725" y="1503"/>
                        <a:pt x="4941" y="1493"/>
                      </a:cubicBezTo>
                      <a:cubicBezTo>
                        <a:pt x="5244" y="1477"/>
                        <a:pt x="5546" y="1434"/>
                        <a:pt x="5849" y="1431"/>
                      </a:cubicBezTo>
                      <a:cubicBezTo>
                        <a:pt x="5885" y="1429"/>
                        <a:pt x="5921" y="1422"/>
                        <a:pt x="5956" y="1409"/>
                      </a:cubicBezTo>
                      <a:cubicBezTo>
                        <a:pt x="5957" y="1409"/>
                        <a:pt x="5959" y="1409"/>
                        <a:pt x="5963" y="1407"/>
                      </a:cubicBezTo>
                      <a:cubicBezTo>
                        <a:pt x="6000" y="1392"/>
                        <a:pt x="6007" y="1368"/>
                        <a:pt x="5995" y="1332"/>
                      </a:cubicBezTo>
                      <a:cubicBezTo>
                        <a:pt x="5988" y="1314"/>
                        <a:pt x="5981" y="1296"/>
                        <a:pt x="5973" y="1278"/>
                      </a:cubicBezTo>
                      <a:cubicBezTo>
                        <a:pt x="5740" y="807"/>
                        <a:pt x="5395" y="459"/>
                        <a:pt x="4886" y="301"/>
                      </a:cubicBezTo>
                      <a:cubicBezTo>
                        <a:pt x="4447" y="166"/>
                        <a:pt x="3994" y="75"/>
                        <a:pt x="3538" y="30"/>
                      </a:cubicBezTo>
                      <a:cubicBezTo>
                        <a:pt x="3328" y="9"/>
                        <a:pt x="3117" y="1"/>
                        <a:pt x="28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7"/>
                <p:cNvSpPr/>
                <p:nvPr/>
              </p:nvSpPr>
              <p:spPr>
                <a:xfrm>
                  <a:off x="5285091" y="3932955"/>
                  <a:ext cx="31684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" h="938" extrusionOk="0">
                      <a:moveTo>
                        <a:pt x="870" y="0"/>
                      </a:moveTo>
                      <a:cubicBezTo>
                        <a:pt x="858" y="0"/>
                        <a:pt x="847" y="1"/>
                        <a:pt x="836" y="3"/>
                      </a:cubicBezTo>
                      <a:cubicBezTo>
                        <a:pt x="584" y="34"/>
                        <a:pt x="333" y="65"/>
                        <a:pt x="83" y="101"/>
                      </a:cubicBezTo>
                      <a:cubicBezTo>
                        <a:pt x="14" y="109"/>
                        <a:pt x="1" y="133"/>
                        <a:pt x="2" y="204"/>
                      </a:cubicBezTo>
                      <a:cubicBezTo>
                        <a:pt x="2" y="258"/>
                        <a:pt x="26" y="308"/>
                        <a:pt x="31" y="363"/>
                      </a:cubicBezTo>
                      <a:cubicBezTo>
                        <a:pt x="42" y="495"/>
                        <a:pt x="57" y="627"/>
                        <a:pt x="78" y="757"/>
                      </a:cubicBezTo>
                      <a:cubicBezTo>
                        <a:pt x="79" y="768"/>
                        <a:pt x="81" y="778"/>
                        <a:pt x="83" y="787"/>
                      </a:cubicBezTo>
                      <a:cubicBezTo>
                        <a:pt x="102" y="865"/>
                        <a:pt x="143" y="900"/>
                        <a:pt x="235" y="917"/>
                      </a:cubicBezTo>
                      <a:cubicBezTo>
                        <a:pt x="304" y="929"/>
                        <a:pt x="374" y="932"/>
                        <a:pt x="433" y="938"/>
                      </a:cubicBezTo>
                      <a:cubicBezTo>
                        <a:pt x="561" y="934"/>
                        <a:pt x="688" y="915"/>
                        <a:pt x="813" y="883"/>
                      </a:cubicBezTo>
                      <a:cubicBezTo>
                        <a:pt x="884" y="869"/>
                        <a:pt x="940" y="816"/>
                        <a:pt x="963" y="747"/>
                      </a:cubicBezTo>
                      <a:cubicBezTo>
                        <a:pt x="1023" y="555"/>
                        <a:pt x="1052" y="353"/>
                        <a:pt x="1052" y="150"/>
                      </a:cubicBezTo>
                      <a:cubicBezTo>
                        <a:pt x="1052" y="73"/>
                        <a:pt x="1017" y="30"/>
                        <a:pt x="954" y="11"/>
                      </a:cubicBezTo>
                      <a:cubicBezTo>
                        <a:pt x="939" y="6"/>
                        <a:pt x="921" y="3"/>
                        <a:pt x="906" y="3"/>
                      </a:cubicBezTo>
                      <a:cubicBezTo>
                        <a:pt x="894" y="1"/>
                        <a:pt x="882" y="0"/>
                        <a:pt x="8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7"/>
                <p:cNvSpPr/>
                <p:nvPr/>
              </p:nvSpPr>
              <p:spPr>
                <a:xfrm>
                  <a:off x="5386527" y="3937021"/>
                  <a:ext cx="30870" cy="2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865" extrusionOk="0">
                      <a:moveTo>
                        <a:pt x="41" y="0"/>
                      </a:moveTo>
                      <a:cubicBezTo>
                        <a:pt x="9" y="0"/>
                        <a:pt x="5" y="18"/>
                        <a:pt x="4" y="75"/>
                      </a:cubicBezTo>
                      <a:cubicBezTo>
                        <a:pt x="0" y="259"/>
                        <a:pt x="16" y="441"/>
                        <a:pt x="50" y="621"/>
                      </a:cubicBezTo>
                      <a:cubicBezTo>
                        <a:pt x="57" y="652"/>
                        <a:pt x="66" y="681"/>
                        <a:pt x="78" y="710"/>
                      </a:cubicBezTo>
                      <a:cubicBezTo>
                        <a:pt x="105" y="785"/>
                        <a:pt x="157" y="835"/>
                        <a:pt x="239" y="842"/>
                      </a:cubicBezTo>
                      <a:lnTo>
                        <a:pt x="506" y="864"/>
                      </a:lnTo>
                      <a:lnTo>
                        <a:pt x="506" y="859"/>
                      </a:lnTo>
                      <a:cubicBezTo>
                        <a:pt x="551" y="859"/>
                        <a:pt x="596" y="861"/>
                        <a:pt x="640" y="861"/>
                      </a:cubicBezTo>
                      <a:cubicBezTo>
                        <a:pt x="662" y="861"/>
                        <a:pt x="684" y="860"/>
                        <a:pt x="705" y="859"/>
                      </a:cubicBezTo>
                      <a:cubicBezTo>
                        <a:pt x="860" y="852"/>
                        <a:pt x="902" y="816"/>
                        <a:pt x="940" y="667"/>
                      </a:cubicBezTo>
                      <a:cubicBezTo>
                        <a:pt x="980" y="513"/>
                        <a:pt x="1004" y="355"/>
                        <a:pt x="1016" y="195"/>
                      </a:cubicBezTo>
                      <a:cubicBezTo>
                        <a:pt x="1024" y="99"/>
                        <a:pt x="1004" y="58"/>
                        <a:pt x="933" y="43"/>
                      </a:cubicBezTo>
                      <a:cubicBezTo>
                        <a:pt x="914" y="39"/>
                        <a:pt x="894" y="38"/>
                        <a:pt x="875" y="38"/>
                      </a:cubicBezTo>
                      <a:cubicBezTo>
                        <a:pt x="866" y="37"/>
                        <a:pt x="857" y="37"/>
                        <a:pt x="848" y="37"/>
                      </a:cubicBezTo>
                      <a:cubicBezTo>
                        <a:pt x="829" y="37"/>
                        <a:pt x="811" y="38"/>
                        <a:pt x="793" y="38"/>
                      </a:cubicBezTo>
                      <a:cubicBezTo>
                        <a:pt x="709" y="38"/>
                        <a:pt x="625" y="39"/>
                        <a:pt x="542" y="39"/>
                      </a:cubicBezTo>
                      <a:cubicBezTo>
                        <a:pt x="392" y="39"/>
                        <a:pt x="243" y="34"/>
                        <a:pt x="95" y="7"/>
                      </a:cubicBezTo>
                      <a:lnTo>
                        <a:pt x="72" y="3"/>
                      </a:lnTo>
                      <a:cubicBezTo>
                        <a:pt x="60" y="1"/>
                        <a:pt x="49" y="0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7"/>
                <p:cNvSpPr/>
                <p:nvPr/>
              </p:nvSpPr>
              <p:spPr>
                <a:xfrm>
                  <a:off x="5625901" y="3940755"/>
                  <a:ext cx="31232" cy="26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95" extrusionOk="0">
                      <a:moveTo>
                        <a:pt x="834" y="1"/>
                      </a:moveTo>
                      <a:cubicBezTo>
                        <a:pt x="806" y="1"/>
                        <a:pt x="773" y="4"/>
                        <a:pt x="733" y="11"/>
                      </a:cubicBezTo>
                      <a:cubicBezTo>
                        <a:pt x="522" y="46"/>
                        <a:pt x="320" y="111"/>
                        <a:pt x="116" y="174"/>
                      </a:cubicBezTo>
                      <a:cubicBezTo>
                        <a:pt x="107" y="176"/>
                        <a:pt x="100" y="179"/>
                        <a:pt x="93" y="183"/>
                      </a:cubicBezTo>
                      <a:cubicBezTo>
                        <a:pt x="18" y="212"/>
                        <a:pt x="1" y="258"/>
                        <a:pt x="27" y="344"/>
                      </a:cubicBezTo>
                      <a:cubicBezTo>
                        <a:pt x="69" y="480"/>
                        <a:pt x="105" y="618"/>
                        <a:pt x="160" y="752"/>
                      </a:cubicBezTo>
                      <a:cubicBezTo>
                        <a:pt x="202" y="854"/>
                        <a:pt x="238" y="894"/>
                        <a:pt x="314" y="894"/>
                      </a:cubicBezTo>
                      <a:cubicBezTo>
                        <a:pt x="338" y="894"/>
                        <a:pt x="366" y="890"/>
                        <a:pt x="400" y="883"/>
                      </a:cubicBezTo>
                      <a:cubicBezTo>
                        <a:pt x="538" y="852"/>
                        <a:pt x="673" y="816"/>
                        <a:pt x="808" y="781"/>
                      </a:cubicBezTo>
                      <a:cubicBezTo>
                        <a:pt x="992" y="735"/>
                        <a:pt x="1037" y="675"/>
                        <a:pt x="1030" y="468"/>
                      </a:cubicBezTo>
                      <a:cubicBezTo>
                        <a:pt x="1026" y="377"/>
                        <a:pt x="1016" y="286"/>
                        <a:pt x="997" y="197"/>
                      </a:cubicBezTo>
                      <a:cubicBezTo>
                        <a:pt x="990" y="157"/>
                        <a:pt x="980" y="119"/>
                        <a:pt x="966" y="83"/>
                      </a:cubicBezTo>
                      <a:cubicBezTo>
                        <a:pt x="939" y="24"/>
                        <a:pt x="902" y="1"/>
                        <a:pt x="8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7"/>
                <p:cNvSpPr/>
                <p:nvPr/>
              </p:nvSpPr>
              <p:spPr>
                <a:xfrm>
                  <a:off x="5683847" y="3922534"/>
                  <a:ext cx="30358" cy="2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42" extrusionOk="0">
                      <a:moveTo>
                        <a:pt x="878" y="0"/>
                      </a:moveTo>
                      <a:cubicBezTo>
                        <a:pt x="872" y="0"/>
                        <a:pt x="866" y="1"/>
                        <a:pt x="860" y="1"/>
                      </a:cubicBezTo>
                      <a:cubicBezTo>
                        <a:pt x="836" y="1"/>
                        <a:pt x="814" y="4"/>
                        <a:pt x="790" y="9"/>
                      </a:cubicBezTo>
                      <a:cubicBezTo>
                        <a:pt x="560" y="57"/>
                        <a:pt x="328" y="105"/>
                        <a:pt x="99" y="155"/>
                      </a:cubicBezTo>
                      <a:lnTo>
                        <a:pt x="95" y="155"/>
                      </a:lnTo>
                      <a:cubicBezTo>
                        <a:pt x="8" y="174"/>
                        <a:pt x="1" y="183"/>
                        <a:pt x="15" y="273"/>
                      </a:cubicBezTo>
                      <a:cubicBezTo>
                        <a:pt x="40" y="423"/>
                        <a:pt x="78" y="570"/>
                        <a:pt x="128" y="712"/>
                      </a:cubicBezTo>
                      <a:cubicBezTo>
                        <a:pt x="159" y="806"/>
                        <a:pt x="189" y="841"/>
                        <a:pt x="257" y="841"/>
                      </a:cubicBezTo>
                      <a:cubicBezTo>
                        <a:pt x="279" y="841"/>
                        <a:pt x="305" y="838"/>
                        <a:pt x="337" y="831"/>
                      </a:cubicBezTo>
                      <a:cubicBezTo>
                        <a:pt x="478" y="800"/>
                        <a:pt x="618" y="766"/>
                        <a:pt x="757" y="733"/>
                      </a:cubicBezTo>
                      <a:cubicBezTo>
                        <a:pt x="995" y="676"/>
                        <a:pt x="1007" y="661"/>
                        <a:pt x="1001" y="421"/>
                      </a:cubicBezTo>
                      <a:cubicBezTo>
                        <a:pt x="997" y="373"/>
                        <a:pt x="994" y="325"/>
                        <a:pt x="990" y="277"/>
                      </a:cubicBezTo>
                      <a:cubicBezTo>
                        <a:pt x="985" y="217"/>
                        <a:pt x="980" y="155"/>
                        <a:pt x="973" y="95"/>
                      </a:cubicBezTo>
                      <a:cubicBezTo>
                        <a:pt x="965" y="21"/>
                        <a:pt x="944" y="0"/>
                        <a:pt x="8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7"/>
                <p:cNvSpPr/>
                <p:nvPr/>
              </p:nvSpPr>
              <p:spPr>
                <a:xfrm>
                  <a:off x="5396586" y="3731168"/>
                  <a:ext cx="38942" cy="62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2078" extrusionOk="0">
                      <a:moveTo>
                        <a:pt x="1182" y="1"/>
                      </a:moveTo>
                      <a:cubicBezTo>
                        <a:pt x="1149" y="1"/>
                        <a:pt x="1116" y="19"/>
                        <a:pt x="1093" y="51"/>
                      </a:cubicBezTo>
                      <a:cubicBezTo>
                        <a:pt x="1078" y="77"/>
                        <a:pt x="1062" y="104"/>
                        <a:pt x="1050" y="133"/>
                      </a:cubicBezTo>
                      <a:cubicBezTo>
                        <a:pt x="776" y="740"/>
                        <a:pt x="445" y="1320"/>
                        <a:pt x="66" y="1867"/>
                      </a:cubicBezTo>
                      <a:cubicBezTo>
                        <a:pt x="45" y="1894"/>
                        <a:pt x="28" y="1925"/>
                        <a:pt x="15" y="1958"/>
                      </a:cubicBezTo>
                      <a:cubicBezTo>
                        <a:pt x="1" y="1996"/>
                        <a:pt x="15" y="2039"/>
                        <a:pt x="49" y="2061"/>
                      </a:cubicBezTo>
                      <a:cubicBezTo>
                        <a:pt x="63" y="2071"/>
                        <a:pt x="80" y="2076"/>
                        <a:pt x="97" y="2078"/>
                      </a:cubicBezTo>
                      <a:cubicBezTo>
                        <a:pt x="102" y="2076"/>
                        <a:pt x="107" y="2076"/>
                        <a:pt x="114" y="2075"/>
                      </a:cubicBezTo>
                      <a:cubicBezTo>
                        <a:pt x="164" y="2066"/>
                        <a:pt x="189" y="2021"/>
                        <a:pt x="219" y="1984"/>
                      </a:cubicBezTo>
                      <a:cubicBezTo>
                        <a:pt x="301" y="1874"/>
                        <a:pt x="380" y="1761"/>
                        <a:pt x="455" y="1648"/>
                      </a:cubicBezTo>
                      <a:cubicBezTo>
                        <a:pt x="762" y="1193"/>
                        <a:pt x="1019" y="710"/>
                        <a:pt x="1248" y="209"/>
                      </a:cubicBezTo>
                      <a:cubicBezTo>
                        <a:pt x="1260" y="185"/>
                        <a:pt x="1270" y="159"/>
                        <a:pt x="1278" y="133"/>
                      </a:cubicBezTo>
                      <a:cubicBezTo>
                        <a:pt x="1292" y="85"/>
                        <a:pt x="1272" y="36"/>
                        <a:pt x="1227" y="13"/>
                      </a:cubicBezTo>
                      <a:cubicBezTo>
                        <a:pt x="1213" y="5"/>
                        <a:pt x="1197" y="1"/>
                        <a:pt x="118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8" name="Google Shape;368;p27"/>
              <p:cNvGrpSpPr/>
              <p:nvPr/>
            </p:nvGrpSpPr>
            <p:grpSpPr>
              <a:xfrm>
                <a:off x="7023382" y="2700129"/>
                <a:ext cx="1723766" cy="1550270"/>
                <a:chOff x="5178324" y="3419602"/>
                <a:chExt cx="609428" cy="548108"/>
              </a:xfrm>
            </p:grpSpPr>
            <p:sp>
              <p:nvSpPr>
                <p:cNvPr id="369" name="Google Shape;369;p27"/>
                <p:cNvSpPr/>
                <p:nvPr/>
              </p:nvSpPr>
              <p:spPr>
                <a:xfrm>
                  <a:off x="5387822" y="3795649"/>
                  <a:ext cx="64632" cy="142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4737" extrusionOk="0">
                      <a:moveTo>
                        <a:pt x="539" y="0"/>
                      </a:moveTo>
                      <a:cubicBezTo>
                        <a:pt x="515" y="76"/>
                        <a:pt x="491" y="151"/>
                        <a:pt x="470" y="229"/>
                      </a:cubicBezTo>
                      <a:cubicBezTo>
                        <a:pt x="146" y="1403"/>
                        <a:pt x="9" y="2600"/>
                        <a:pt x="2" y="3816"/>
                      </a:cubicBezTo>
                      <a:cubicBezTo>
                        <a:pt x="0" y="4109"/>
                        <a:pt x="9" y="4404"/>
                        <a:pt x="29" y="4697"/>
                      </a:cubicBezTo>
                      <a:lnTo>
                        <a:pt x="52" y="4701"/>
                      </a:lnTo>
                      <a:cubicBezTo>
                        <a:pt x="200" y="4728"/>
                        <a:pt x="349" y="4733"/>
                        <a:pt x="499" y="4733"/>
                      </a:cubicBezTo>
                      <a:cubicBezTo>
                        <a:pt x="582" y="4733"/>
                        <a:pt x="666" y="4732"/>
                        <a:pt x="750" y="4732"/>
                      </a:cubicBezTo>
                      <a:cubicBezTo>
                        <a:pt x="777" y="4732"/>
                        <a:pt x="805" y="4730"/>
                        <a:pt x="832" y="4730"/>
                      </a:cubicBezTo>
                      <a:cubicBezTo>
                        <a:pt x="853" y="4732"/>
                        <a:pt x="871" y="4733"/>
                        <a:pt x="892" y="4737"/>
                      </a:cubicBezTo>
                      <a:cubicBezTo>
                        <a:pt x="895" y="4691"/>
                        <a:pt x="899" y="4646"/>
                        <a:pt x="902" y="4600"/>
                      </a:cubicBezTo>
                      <a:cubicBezTo>
                        <a:pt x="961" y="4015"/>
                        <a:pt x="1060" y="3435"/>
                        <a:pt x="1201" y="2866"/>
                      </a:cubicBezTo>
                      <a:cubicBezTo>
                        <a:pt x="1412" y="2014"/>
                        <a:pt x="1689" y="1185"/>
                        <a:pt x="2146" y="429"/>
                      </a:cubicBezTo>
                      <a:cubicBezTo>
                        <a:pt x="1633" y="337"/>
                        <a:pt x="1127" y="204"/>
                        <a:pt x="635" y="35"/>
                      </a:cubicBezTo>
                      <a:cubicBezTo>
                        <a:pt x="602" y="24"/>
                        <a:pt x="571" y="12"/>
                        <a:pt x="5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7"/>
                <p:cNvSpPr/>
                <p:nvPr/>
              </p:nvSpPr>
              <p:spPr>
                <a:xfrm>
                  <a:off x="5663005" y="3460261"/>
                  <a:ext cx="14727" cy="5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185" extrusionOk="0">
                      <a:moveTo>
                        <a:pt x="153" y="0"/>
                      </a:moveTo>
                      <a:cubicBezTo>
                        <a:pt x="105" y="60"/>
                        <a:pt x="53" y="120"/>
                        <a:pt x="0" y="184"/>
                      </a:cubicBezTo>
                      <a:cubicBezTo>
                        <a:pt x="7" y="184"/>
                        <a:pt x="14" y="184"/>
                        <a:pt x="21" y="184"/>
                      </a:cubicBezTo>
                      <a:cubicBezTo>
                        <a:pt x="94" y="184"/>
                        <a:pt x="153" y="161"/>
                        <a:pt x="214" y="144"/>
                      </a:cubicBezTo>
                      <a:cubicBezTo>
                        <a:pt x="307" y="120"/>
                        <a:pt x="400" y="89"/>
                        <a:pt x="489" y="52"/>
                      </a:cubicBezTo>
                      <a:cubicBezTo>
                        <a:pt x="388" y="36"/>
                        <a:pt x="286" y="19"/>
                        <a:pt x="187" y="4"/>
                      </a:cubicBezTo>
                      <a:cubicBezTo>
                        <a:pt x="175" y="2"/>
                        <a:pt x="165" y="2"/>
                        <a:pt x="153" y="0"/>
                      </a:cubicBezTo>
                      <a:close/>
                    </a:path>
                  </a:pathLst>
                </a:custGeom>
                <a:solidFill>
                  <a:srgbClr val="EAA5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7"/>
                <p:cNvSpPr/>
                <p:nvPr/>
              </p:nvSpPr>
              <p:spPr>
                <a:xfrm>
                  <a:off x="5784048" y="3482307"/>
                  <a:ext cx="3704" cy="1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3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" y="85"/>
                        <a:pt x="74" y="179"/>
                        <a:pt x="74" y="277"/>
                      </a:cubicBezTo>
                      <a:cubicBezTo>
                        <a:pt x="69" y="328"/>
                        <a:pt x="61" y="379"/>
                        <a:pt x="50" y="429"/>
                      </a:cubicBezTo>
                      <a:cubicBezTo>
                        <a:pt x="57" y="409"/>
                        <a:pt x="66" y="386"/>
                        <a:pt x="74" y="364"/>
                      </a:cubicBezTo>
                      <a:cubicBezTo>
                        <a:pt x="122" y="225"/>
                        <a:pt x="92" y="107"/>
                        <a:pt x="1" y="0"/>
                      </a:cubicBezTo>
                      <a:close/>
                    </a:path>
                  </a:pathLst>
                </a:custGeom>
                <a:solidFill>
                  <a:srgbClr val="EAA5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7"/>
                <p:cNvSpPr/>
                <p:nvPr/>
              </p:nvSpPr>
              <p:spPr>
                <a:xfrm>
                  <a:off x="5275634" y="3439329"/>
                  <a:ext cx="495945" cy="51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7" h="17177" extrusionOk="0">
                      <a:moveTo>
                        <a:pt x="12501" y="1960"/>
                      </a:moveTo>
                      <a:cubicBezTo>
                        <a:pt x="12511" y="1960"/>
                        <a:pt x="12521" y="1962"/>
                        <a:pt x="12531" y="1966"/>
                      </a:cubicBezTo>
                      <a:cubicBezTo>
                        <a:pt x="12584" y="1985"/>
                        <a:pt x="12600" y="2028"/>
                        <a:pt x="12589" y="2079"/>
                      </a:cubicBezTo>
                      <a:lnTo>
                        <a:pt x="12589" y="2081"/>
                      </a:lnTo>
                      <a:cubicBezTo>
                        <a:pt x="12543" y="2317"/>
                        <a:pt x="12335" y="2488"/>
                        <a:pt x="12096" y="2488"/>
                      </a:cubicBezTo>
                      <a:cubicBezTo>
                        <a:pt x="12086" y="2488"/>
                        <a:pt x="12077" y="2488"/>
                        <a:pt x="12068" y="2487"/>
                      </a:cubicBezTo>
                      <a:cubicBezTo>
                        <a:pt x="11955" y="2487"/>
                        <a:pt x="11833" y="2415"/>
                        <a:pt x="11730" y="2305"/>
                      </a:cubicBezTo>
                      <a:cubicBezTo>
                        <a:pt x="11684" y="2256"/>
                        <a:pt x="11675" y="2206"/>
                        <a:pt x="11708" y="2170"/>
                      </a:cubicBezTo>
                      <a:cubicBezTo>
                        <a:pt x="11722" y="2154"/>
                        <a:pt x="11740" y="2146"/>
                        <a:pt x="11760" y="2146"/>
                      </a:cubicBezTo>
                      <a:cubicBezTo>
                        <a:pt x="11784" y="2146"/>
                        <a:pt x="11812" y="2158"/>
                        <a:pt x="11842" y="2182"/>
                      </a:cubicBezTo>
                      <a:cubicBezTo>
                        <a:pt x="11866" y="2203"/>
                        <a:pt x="11888" y="2225"/>
                        <a:pt x="11914" y="2244"/>
                      </a:cubicBezTo>
                      <a:cubicBezTo>
                        <a:pt x="11975" y="2291"/>
                        <a:pt x="12042" y="2313"/>
                        <a:pt x="12107" y="2313"/>
                      </a:cubicBezTo>
                      <a:cubicBezTo>
                        <a:pt x="12213" y="2313"/>
                        <a:pt x="12313" y="2254"/>
                        <a:pt x="12370" y="2143"/>
                      </a:cubicBezTo>
                      <a:cubicBezTo>
                        <a:pt x="12389" y="2108"/>
                        <a:pt x="12397" y="2069"/>
                        <a:pt x="12414" y="2035"/>
                      </a:cubicBezTo>
                      <a:cubicBezTo>
                        <a:pt x="12436" y="1985"/>
                        <a:pt x="12467" y="1960"/>
                        <a:pt x="12501" y="1960"/>
                      </a:cubicBezTo>
                      <a:close/>
                      <a:moveTo>
                        <a:pt x="13308" y="5545"/>
                      </a:moveTo>
                      <a:cubicBezTo>
                        <a:pt x="13333" y="5545"/>
                        <a:pt x="13359" y="5549"/>
                        <a:pt x="13385" y="5559"/>
                      </a:cubicBezTo>
                      <a:cubicBezTo>
                        <a:pt x="13481" y="5593"/>
                        <a:pt x="13517" y="5675"/>
                        <a:pt x="13527" y="5769"/>
                      </a:cubicBezTo>
                      <a:cubicBezTo>
                        <a:pt x="13546" y="5900"/>
                        <a:pt x="13505" y="6030"/>
                        <a:pt x="13418" y="6128"/>
                      </a:cubicBezTo>
                      <a:cubicBezTo>
                        <a:pt x="13390" y="6160"/>
                        <a:pt x="13356" y="6188"/>
                        <a:pt x="13316" y="6208"/>
                      </a:cubicBezTo>
                      <a:cubicBezTo>
                        <a:pt x="13266" y="6235"/>
                        <a:pt x="13218" y="6248"/>
                        <a:pt x="13175" y="6248"/>
                      </a:cubicBezTo>
                      <a:cubicBezTo>
                        <a:pt x="13059" y="6248"/>
                        <a:pt x="12980" y="6153"/>
                        <a:pt x="12980" y="5970"/>
                      </a:cubicBezTo>
                      <a:cubicBezTo>
                        <a:pt x="12982" y="5836"/>
                        <a:pt x="13039" y="5709"/>
                        <a:pt x="13136" y="5619"/>
                      </a:cubicBezTo>
                      <a:cubicBezTo>
                        <a:pt x="13188" y="5572"/>
                        <a:pt x="13246" y="5545"/>
                        <a:pt x="13308" y="5545"/>
                      </a:cubicBezTo>
                      <a:close/>
                      <a:moveTo>
                        <a:pt x="5572" y="6577"/>
                      </a:moveTo>
                      <a:cubicBezTo>
                        <a:pt x="5787" y="6582"/>
                        <a:pt x="5989" y="6675"/>
                        <a:pt x="6130" y="6834"/>
                      </a:cubicBezTo>
                      <a:cubicBezTo>
                        <a:pt x="6152" y="6858"/>
                        <a:pt x="6169" y="6884"/>
                        <a:pt x="6184" y="6912"/>
                      </a:cubicBezTo>
                      <a:cubicBezTo>
                        <a:pt x="6255" y="7045"/>
                        <a:pt x="6200" y="7165"/>
                        <a:pt x="6056" y="7201"/>
                      </a:cubicBezTo>
                      <a:lnTo>
                        <a:pt x="6056" y="7200"/>
                      </a:lnTo>
                      <a:cubicBezTo>
                        <a:pt x="6010" y="7211"/>
                        <a:pt x="5964" y="7216"/>
                        <a:pt x="5919" y="7216"/>
                      </a:cubicBezTo>
                      <a:cubicBezTo>
                        <a:pt x="5847" y="7216"/>
                        <a:pt x="5776" y="7204"/>
                        <a:pt x="5706" y="7189"/>
                      </a:cubicBezTo>
                      <a:cubicBezTo>
                        <a:pt x="5591" y="7164"/>
                        <a:pt x="5483" y="7116"/>
                        <a:pt x="5389" y="7045"/>
                      </a:cubicBezTo>
                      <a:cubicBezTo>
                        <a:pt x="5354" y="7020"/>
                        <a:pt x="5324" y="6989"/>
                        <a:pt x="5300" y="6953"/>
                      </a:cubicBezTo>
                      <a:cubicBezTo>
                        <a:pt x="5193" y="6804"/>
                        <a:pt x="5248" y="6647"/>
                        <a:pt x="5421" y="6596"/>
                      </a:cubicBezTo>
                      <a:cubicBezTo>
                        <a:pt x="5471" y="6582"/>
                        <a:pt x="5523" y="6577"/>
                        <a:pt x="5572" y="6577"/>
                      </a:cubicBezTo>
                      <a:close/>
                      <a:moveTo>
                        <a:pt x="4181" y="6765"/>
                      </a:moveTo>
                      <a:cubicBezTo>
                        <a:pt x="4198" y="6765"/>
                        <a:pt x="4215" y="6765"/>
                        <a:pt x="4233" y="6766"/>
                      </a:cubicBezTo>
                      <a:cubicBezTo>
                        <a:pt x="4351" y="6773"/>
                        <a:pt x="4464" y="6819"/>
                        <a:pt x="4552" y="6898"/>
                      </a:cubicBezTo>
                      <a:cubicBezTo>
                        <a:pt x="4672" y="7002"/>
                        <a:pt x="4693" y="7170"/>
                        <a:pt x="4607" y="7315"/>
                      </a:cubicBezTo>
                      <a:cubicBezTo>
                        <a:pt x="4540" y="7423"/>
                        <a:pt x="4442" y="7507"/>
                        <a:pt x="4326" y="7555"/>
                      </a:cubicBezTo>
                      <a:cubicBezTo>
                        <a:pt x="4113" y="7647"/>
                        <a:pt x="3883" y="7697"/>
                        <a:pt x="3652" y="7699"/>
                      </a:cubicBezTo>
                      <a:cubicBezTo>
                        <a:pt x="3533" y="7695"/>
                        <a:pt x="3412" y="7694"/>
                        <a:pt x="3297" y="7644"/>
                      </a:cubicBezTo>
                      <a:cubicBezTo>
                        <a:pt x="3087" y="7551"/>
                        <a:pt x="3045" y="7361"/>
                        <a:pt x="3201" y="7191"/>
                      </a:cubicBezTo>
                      <a:cubicBezTo>
                        <a:pt x="3300" y="7085"/>
                        <a:pt x="3418" y="6997"/>
                        <a:pt x="3549" y="6936"/>
                      </a:cubicBezTo>
                      <a:cubicBezTo>
                        <a:pt x="3748" y="6835"/>
                        <a:pt x="3956" y="6765"/>
                        <a:pt x="4181" y="6765"/>
                      </a:cubicBezTo>
                      <a:close/>
                      <a:moveTo>
                        <a:pt x="2248" y="7260"/>
                      </a:moveTo>
                      <a:cubicBezTo>
                        <a:pt x="2397" y="7260"/>
                        <a:pt x="2487" y="7371"/>
                        <a:pt x="2455" y="7527"/>
                      </a:cubicBezTo>
                      <a:cubicBezTo>
                        <a:pt x="2420" y="7687"/>
                        <a:pt x="2216" y="7851"/>
                        <a:pt x="2052" y="7853"/>
                      </a:cubicBezTo>
                      <a:cubicBezTo>
                        <a:pt x="2050" y="7853"/>
                        <a:pt x="2049" y="7853"/>
                        <a:pt x="2048" y="7853"/>
                      </a:cubicBezTo>
                      <a:cubicBezTo>
                        <a:pt x="1892" y="7853"/>
                        <a:pt x="1814" y="7757"/>
                        <a:pt x="1844" y="7603"/>
                      </a:cubicBezTo>
                      <a:cubicBezTo>
                        <a:pt x="1875" y="7441"/>
                        <a:pt x="2059" y="7277"/>
                        <a:pt x="2221" y="7261"/>
                      </a:cubicBezTo>
                      <a:cubicBezTo>
                        <a:pt x="2230" y="7261"/>
                        <a:pt x="2239" y="7260"/>
                        <a:pt x="2248" y="7260"/>
                      </a:cubicBezTo>
                      <a:close/>
                      <a:moveTo>
                        <a:pt x="12624" y="6964"/>
                      </a:moveTo>
                      <a:cubicBezTo>
                        <a:pt x="12665" y="6964"/>
                        <a:pt x="12709" y="6972"/>
                        <a:pt x="12754" y="6989"/>
                      </a:cubicBezTo>
                      <a:lnTo>
                        <a:pt x="12754" y="6990"/>
                      </a:lnTo>
                      <a:cubicBezTo>
                        <a:pt x="12953" y="7062"/>
                        <a:pt x="13078" y="7256"/>
                        <a:pt x="13064" y="7467"/>
                      </a:cubicBezTo>
                      <a:cubicBezTo>
                        <a:pt x="13068" y="7585"/>
                        <a:pt x="13039" y="7702"/>
                        <a:pt x="12982" y="7805"/>
                      </a:cubicBezTo>
                      <a:cubicBezTo>
                        <a:pt x="12934" y="7891"/>
                        <a:pt x="12858" y="7936"/>
                        <a:pt x="12777" y="7936"/>
                      </a:cubicBezTo>
                      <a:cubicBezTo>
                        <a:pt x="12726" y="7936"/>
                        <a:pt x="12673" y="7918"/>
                        <a:pt x="12624" y="7880"/>
                      </a:cubicBezTo>
                      <a:cubicBezTo>
                        <a:pt x="12555" y="7832"/>
                        <a:pt x="12502" y="7767"/>
                        <a:pt x="12469" y="7690"/>
                      </a:cubicBezTo>
                      <a:cubicBezTo>
                        <a:pt x="12420" y="7563"/>
                        <a:pt x="12372" y="7436"/>
                        <a:pt x="12356" y="7299"/>
                      </a:cubicBezTo>
                      <a:cubicBezTo>
                        <a:pt x="12335" y="7099"/>
                        <a:pt x="12455" y="6964"/>
                        <a:pt x="12624" y="6964"/>
                      </a:cubicBezTo>
                      <a:close/>
                      <a:moveTo>
                        <a:pt x="5217" y="7829"/>
                      </a:moveTo>
                      <a:cubicBezTo>
                        <a:pt x="5351" y="7829"/>
                        <a:pt x="5483" y="7861"/>
                        <a:pt x="5612" y="7930"/>
                      </a:cubicBezTo>
                      <a:cubicBezTo>
                        <a:pt x="5629" y="7939"/>
                        <a:pt x="5646" y="7949"/>
                        <a:pt x="5661" y="7961"/>
                      </a:cubicBezTo>
                      <a:cubicBezTo>
                        <a:pt x="5756" y="8038"/>
                        <a:pt x="5756" y="8134"/>
                        <a:pt x="5660" y="8208"/>
                      </a:cubicBezTo>
                      <a:lnTo>
                        <a:pt x="5660" y="8206"/>
                      </a:lnTo>
                      <a:cubicBezTo>
                        <a:pt x="5574" y="8273"/>
                        <a:pt x="5473" y="8302"/>
                        <a:pt x="5368" y="8321"/>
                      </a:cubicBezTo>
                      <a:cubicBezTo>
                        <a:pt x="5320" y="8326"/>
                        <a:pt x="5270" y="8331"/>
                        <a:pt x="5222" y="8331"/>
                      </a:cubicBezTo>
                      <a:cubicBezTo>
                        <a:pt x="5130" y="8325"/>
                        <a:pt x="5056" y="8326"/>
                        <a:pt x="4984" y="8301"/>
                      </a:cubicBezTo>
                      <a:cubicBezTo>
                        <a:pt x="4900" y="8275"/>
                        <a:pt x="4831" y="8218"/>
                        <a:pt x="4789" y="8141"/>
                      </a:cubicBezTo>
                      <a:cubicBezTo>
                        <a:pt x="4744" y="8060"/>
                        <a:pt x="4758" y="7992"/>
                        <a:pt x="4828" y="7932"/>
                      </a:cubicBezTo>
                      <a:cubicBezTo>
                        <a:pt x="4855" y="7910"/>
                        <a:pt x="4885" y="7891"/>
                        <a:pt x="4919" y="7879"/>
                      </a:cubicBezTo>
                      <a:cubicBezTo>
                        <a:pt x="5019" y="7846"/>
                        <a:pt x="5119" y="7829"/>
                        <a:pt x="5217" y="7829"/>
                      </a:cubicBezTo>
                      <a:close/>
                      <a:moveTo>
                        <a:pt x="11957" y="7967"/>
                      </a:moveTo>
                      <a:cubicBezTo>
                        <a:pt x="11982" y="7967"/>
                        <a:pt x="12009" y="7972"/>
                        <a:pt x="12035" y="7983"/>
                      </a:cubicBezTo>
                      <a:cubicBezTo>
                        <a:pt x="12125" y="8021"/>
                        <a:pt x="12164" y="8107"/>
                        <a:pt x="12171" y="8199"/>
                      </a:cubicBezTo>
                      <a:cubicBezTo>
                        <a:pt x="12186" y="8383"/>
                        <a:pt x="12118" y="8537"/>
                        <a:pt x="11984" y="8659"/>
                      </a:cubicBezTo>
                      <a:cubicBezTo>
                        <a:pt x="11933" y="8708"/>
                        <a:pt x="11874" y="8737"/>
                        <a:pt x="11810" y="8737"/>
                      </a:cubicBezTo>
                      <a:cubicBezTo>
                        <a:pt x="11779" y="8737"/>
                        <a:pt x="11747" y="8731"/>
                        <a:pt x="11715" y="8716"/>
                      </a:cubicBezTo>
                      <a:lnTo>
                        <a:pt x="11715" y="8714"/>
                      </a:lnTo>
                      <a:cubicBezTo>
                        <a:pt x="11617" y="8669"/>
                        <a:pt x="11591" y="8580"/>
                        <a:pt x="11593" y="8439"/>
                      </a:cubicBezTo>
                      <a:cubicBezTo>
                        <a:pt x="11605" y="8292"/>
                        <a:pt x="11672" y="8153"/>
                        <a:pt x="11780" y="8052"/>
                      </a:cubicBezTo>
                      <a:cubicBezTo>
                        <a:pt x="11832" y="8001"/>
                        <a:pt x="11892" y="7967"/>
                        <a:pt x="11957" y="7967"/>
                      </a:cubicBezTo>
                      <a:close/>
                      <a:moveTo>
                        <a:pt x="3218" y="8336"/>
                      </a:moveTo>
                      <a:cubicBezTo>
                        <a:pt x="3360" y="8336"/>
                        <a:pt x="3444" y="8418"/>
                        <a:pt x="3444" y="8565"/>
                      </a:cubicBezTo>
                      <a:cubicBezTo>
                        <a:pt x="3446" y="8613"/>
                        <a:pt x="3436" y="8661"/>
                        <a:pt x="3415" y="8705"/>
                      </a:cubicBezTo>
                      <a:lnTo>
                        <a:pt x="3415" y="8704"/>
                      </a:lnTo>
                      <a:cubicBezTo>
                        <a:pt x="3334" y="8875"/>
                        <a:pt x="3201" y="8990"/>
                        <a:pt x="3031" y="9065"/>
                      </a:cubicBezTo>
                      <a:cubicBezTo>
                        <a:pt x="2994" y="9080"/>
                        <a:pt x="2955" y="9088"/>
                        <a:pt x="2915" y="9088"/>
                      </a:cubicBezTo>
                      <a:cubicBezTo>
                        <a:pt x="2896" y="9088"/>
                        <a:pt x="2877" y="9086"/>
                        <a:pt x="2858" y="9083"/>
                      </a:cubicBezTo>
                      <a:cubicBezTo>
                        <a:pt x="2756" y="9064"/>
                        <a:pt x="2695" y="8988"/>
                        <a:pt x="2693" y="8884"/>
                      </a:cubicBezTo>
                      <a:cubicBezTo>
                        <a:pt x="2688" y="8637"/>
                        <a:pt x="2955" y="8349"/>
                        <a:pt x="3201" y="8337"/>
                      </a:cubicBezTo>
                      <a:cubicBezTo>
                        <a:pt x="3206" y="8336"/>
                        <a:pt x="3212" y="8336"/>
                        <a:pt x="3218" y="8336"/>
                      </a:cubicBezTo>
                      <a:close/>
                      <a:moveTo>
                        <a:pt x="12531" y="8922"/>
                      </a:moveTo>
                      <a:cubicBezTo>
                        <a:pt x="12640" y="8922"/>
                        <a:pt x="12746" y="8968"/>
                        <a:pt x="12833" y="9062"/>
                      </a:cubicBezTo>
                      <a:cubicBezTo>
                        <a:pt x="12922" y="9158"/>
                        <a:pt x="12974" y="9285"/>
                        <a:pt x="12975" y="9417"/>
                      </a:cubicBezTo>
                      <a:cubicBezTo>
                        <a:pt x="12975" y="9755"/>
                        <a:pt x="12763" y="10139"/>
                        <a:pt x="12404" y="10218"/>
                      </a:cubicBezTo>
                      <a:cubicBezTo>
                        <a:pt x="12366" y="10226"/>
                        <a:pt x="12331" y="10230"/>
                        <a:pt x="12297" y="10230"/>
                      </a:cubicBezTo>
                      <a:cubicBezTo>
                        <a:pt x="12172" y="10230"/>
                        <a:pt x="12079" y="10170"/>
                        <a:pt x="12022" y="10038"/>
                      </a:cubicBezTo>
                      <a:cubicBezTo>
                        <a:pt x="11907" y="9767"/>
                        <a:pt x="11955" y="9503"/>
                        <a:pt x="12070" y="9244"/>
                      </a:cubicBezTo>
                      <a:cubicBezTo>
                        <a:pt x="12118" y="9136"/>
                        <a:pt x="12198" y="9047"/>
                        <a:pt x="12301" y="8988"/>
                      </a:cubicBezTo>
                      <a:cubicBezTo>
                        <a:pt x="12377" y="8944"/>
                        <a:pt x="12455" y="8922"/>
                        <a:pt x="12531" y="8922"/>
                      </a:cubicBezTo>
                      <a:close/>
                      <a:moveTo>
                        <a:pt x="10626" y="1"/>
                      </a:moveTo>
                      <a:cubicBezTo>
                        <a:pt x="10616" y="1"/>
                        <a:pt x="10607" y="3"/>
                        <a:pt x="10597" y="6"/>
                      </a:cubicBezTo>
                      <a:cubicBezTo>
                        <a:pt x="10538" y="25"/>
                        <a:pt x="10526" y="76"/>
                        <a:pt x="10520" y="128"/>
                      </a:cubicBezTo>
                      <a:cubicBezTo>
                        <a:pt x="10508" y="232"/>
                        <a:pt x="10511" y="339"/>
                        <a:pt x="10530" y="443"/>
                      </a:cubicBezTo>
                      <a:cubicBezTo>
                        <a:pt x="10583" y="815"/>
                        <a:pt x="10670" y="1182"/>
                        <a:pt x="10791" y="1539"/>
                      </a:cubicBezTo>
                      <a:cubicBezTo>
                        <a:pt x="10792" y="1546"/>
                        <a:pt x="10794" y="1551"/>
                        <a:pt x="10794" y="1558"/>
                      </a:cubicBezTo>
                      <a:cubicBezTo>
                        <a:pt x="10832" y="1558"/>
                        <a:pt x="10852" y="1582"/>
                        <a:pt x="10864" y="1637"/>
                      </a:cubicBezTo>
                      <a:cubicBezTo>
                        <a:pt x="10880" y="1731"/>
                        <a:pt x="10880" y="1825"/>
                        <a:pt x="10861" y="1918"/>
                      </a:cubicBezTo>
                      <a:cubicBezTo>
                        <a:pt x="10808" y="2223"/>
                        <a:pt x="10725" y="2522"/>
                        <a:pt x="10657" y="2822"/>
                      </a:cubicBezTo>
                      <a:cubicBezTo>
                        <a:pt x="10557" y="3257"/>
                        <a:pt x="10485" y="3698"/>
                        <a:pt x="10427" y="4140"/>
                      </a:cubicBezTo>
                      <a:cubicBezTo>
                        <a:pt x="10381" y="4494"/>
                        <a:pt x="10300" y="4842"/>
                        <a:pt x="10189" y="5180"/>
                      </a:cubicBezTo>
                      <a:cubicBezTo>
                        <a:pt x="10060" y="5567"/>
                        <a:pt x="9863" y="5908"/>
                        <a:pt x="9528" y="6157"/>
                      </a:cubicBezTo>
                      <a:cubicBezTo>
                        <a:pt x="9127" y="6455"/>
                        <a:pt x="8656" y="6644"/>
                        <a:pt x="8160" y="6704"/>
                      </a:cubicBezTo>
                      <a:cubicBezTo>
                        <a:pt x="8034" y="6722"/>
                        <a:pt x="7908" y="6731"/>
                        <a:pt x="7782" y="6731"/>
                      </a:cubicBezTo>
                      <a:cubicBezTo>
                        <a:pt x="7536" y="6731"/>
                        <a:pt x="7292" y="6697"/>
                        <a:pt x="7054" y="6630"/>
                      </a:cubicBezTo>
                      <a:cubicBezTo>
                        <a:pt x="6860" y="6575"/>
                        <a:pt x="6680" y="6479"/>
                        <a:pt x="6524" y="6353"/>
                      </a:cubicBezTo>
                      <a:cubicBezTo>
                        <a:pt x="6370" y="6335"/>
                        <a:pt x="6215" y="6317"/>
                        <a:pt x="6063" y="6292"/>
                      </a:cubicBezTo>
                      <a:cubicBezTo>
                        <a:pt x="5535" y="6214"/>
                        <a:pt x="5005" y="6169"/>
                        <a:pt x="4332" y="6160"/>
                      </a:cubicBezTo>
                      <a:cubicBezTo>
                        <a:pt x="4319" y="6160"/>
                        <a:pt x="4304" y="6160"/>
                        <a:pt x="4288" y="6160"/>
                      </a:cubicBezTo>
                      <a:cubicBezTo>
                        <a:pt x="4129" y="6160"/>
                        <a:pt x="3865" y="6182"/>
                        <a:pt x="3604" y="6214"/>
                      </a:cubicBezTo>
                      <a:cubicBezTo>
                        <a:pt x="3310" y="6243"/>
                        <a:pt x="3022" y="6304"/>
                        <a:pt x="2741" y="6394"/>
                      </a:cubicBezTo>
                      <a:cubicBezTo>
                        <a:pt x="2733" y="6427"/>
                        <a:pt x="2711" y="6445"/>
                        <a:pt x="2677" y="6445"/>
                      </a:cubicBezTo>
                      <a:cubicBezTo>
                        <a:pt x="2669" y="6445"/>
                        <a:pt x="2661" y="6444"/>
                        <a:pt x="2652" y="6442"/>
                      </a:cubicBezTo>
                      <a:cubicBezTo>
                        <a:pt x="2643" y="6440"/>
                        <a:pt x="2636" y="6438"/>
                        <a:pt x="2630" y="6435"/>
                      </a:cubicBezTo>
                      <a:lnTo>
                        <a:pt x="2628" y="6435"/>
                      </a:lnTo>
                      <a:cubicBezTo>
                        <a:pt x="2583" y="6452"/>
                        <a:pt x="2537" y="6469"/>
                        <a:pt x="2492" y="6490"/>
                      </a:cubicBezTo>
                      <a:cubicBezTo>
                        <a:pt x="1686" y="6838"/>
                        <a:pt x="1181" y="7436"/>
                        <a:pt x="1014" y="8304"/>
                      </a:cubicBezTo>
                      <a:cubicBezTo>
                        <a:pt x="916" y="8817"/>
                        <a:pt x="928" y="9333"/>
                        <a:pt x="1009" y="9847"/>
                      </a:cubicBezTo>
                      <a:cubicBezTo>
                        <a:pt x="1066" y="10202"/>
                        <a:pt x="1155" y="10552"/>
                        <a:pt x="1199" y="10911"/>
                      </a:cubicBezTo>
                      <a:cubicBezTo>
                        <a:pt x="1251" y="11315"/>
                        <a:pt x="1206" y="11699"/>
                        <a:pt x="985" y="12053"/>
                      </a:cubicBezTo>
                      <a:cubicBezTo>
                        <a:pt x="856" y="12262"/>
                        <a:pt x="692" y="12450"/>
                        <a:pt x="501" y="12607"/>
                      </a:cubicBezTo>
                      <a:cubicBezTo>
                        <a:pt x="380" y="12706"/>
                        <a:pt x="253" y="12799"/>
                        <a:pt x="119" y="12881"/>
                      </a:cubicBezTo>
                      <a:cubicBezTo>
                        <a:pt x="40" y="12927"/>
                        <a:pt x="1" y="12991"/>
                        <a:pt x="6" y="13082"/>
                      </a:cubicBezTo>
                      <a:cubicBezTo>
                        <a:pt x="8" y="13118"/>
                        <a:pt x="6" y="13152"/>
                        <a:pt x="6" y="13188"/>
                      </a:cubicBezTo>
                      <a:cubicBezTo>
                        <a:pt x="6" y="13469"/>
                        <a:pt x="37" y="13750"/>
                        <a:pt x="66" y="14030"/>
                      </a:cubicBezTo>
                      <a:cubicBezTo>
                        <a:pt x="153" y="14863"/>
                        <a:pt x="224" y="15698"/>
                        <a:pt x="299" y="16534"/>
                      </a:cubicBezTo>
                      <a:cubicBezTo>
                        <a:pt x="316" y="16720"/>
                        <a:pt x="347" y="16906"/>
                        <a:pt x="371" y="17093"/>
                      </a:cubicBezTo>
                      <a:cubicBezTo>
                        <a:pt x="375" y="17122"/>
                        <a:pt x="383" y="17151"/>
                        <a:pt x="399" y="17177"/>
                      </a:cubicBezTo>
                      <a:cubicBezTo>
                        <a:pt x="397" y="17166"/>
                        <a:pt x="395" y="17158"/>
                        <a:pt x="393" y="17147"/>
                      </a:cubicBezTo>
                      <a:cubicBezTo>
                        <a:pt x="375" y="17017"/>
                        <a:pt x="357" y="16885"/>
                        <a:pt x="347" y="16753"/>
                      </a:cubicBezTo>
                      <a:cubicBezTo>
                        <a:pt x="342" y="16698"/>
                        <a:pt x="318" y="16648"/>
                        <a:pt x="318" y="16594"/>
                      </a:cubicBezTo>
                      <a:cubicBezTo>
                        <a:pt x="318" y="16523"/>
                        <a:pt x="330" y="16499"/>
                        <a:pt x="399" y="16489"/>
                      </a:cubicBezTo>
                      <a:cubicBezTo>
                        <a:pt x="649" y="16455"/>
                        <a:pt x="901" y="16424"/>
                        <a:pt x="1151" y="16391"/>
                      </a:cubicBezTo>
                      <a:cubicBezTo>
                        <a:pt x="1163" y="16390"/>
                        <a:pt x="1175" y="16390"/>
                        <a:pt x="1187" y="16390"/>
                      </a:cubicBezTo>
                      <a:cubicBezTo>
                        <a:pt x="1198" y="16390"/>
                        <a:pt x="1210" y="16390"/>
                        <a:pt x="1222" y="16391"/>
                      </a:cubicBezTo>
                      <a:cubicBezTo>
                        <a:pt x="1239" y="16393"/>
                        <a:pt x="1254" y="16396"/>
                        <a:pt x="1271" y="16401"/>
                      </a:cubicBezTo>
                      <a:cubicBezTo>
                        <a:pt x="1283" y="16168"/>
                        <a:pt x="1289" y="15935"/>
                        <a:pt x="1302" y="15702"/>
                      </a:cubicBezTo>
                      <a:cubicBezTo>
                        <a:pt x="1340" y="15060"/>
                        <a:pt x="1347" y="14417"/>
                        <a:pt x="1421" y="13779"/>
                      </a:cubicBezTo>
                      <a:cubicBezTo>
                        <a:pt x="1433" y="13678"/>
                        <a:pt x="1469" y="13608"/>
                        <a:pt x="1565" y="13572"/>
                      </a:cubicBezTo>
                      <a:cubicBezTo>
                        <a:pt x="1613" y="13555"/>
                        <a:pt x="1659" y="13534"/>
                        <a:pt x="1705" y="13514"/>
                      </a:cubicBezTo>
                      <a:cubicBezTo>
                        <a:pt x="1921" y="13421"/>
                        <a:pt x="2136" y="13323"/>
                        <a:pt x="2335" y="13198"/>
                      </a:cubicBezTo>
                      <a:cubicBezTo>
                        <a:pt x="2943" y="12817"/>
                        <a:pt x="3499" y="12360"/>
                        <a:pt x="3989" y="11835"/>
                      </a:cubicBezTo>
                      <a:cubicBezTo>
                        <a:pt x="4029" y="11792"/>
                        <a:pt x="4049" y="11766"/>
                        <a:pt x="4067" y="11749"/>
                      </a:cubicBezTo>
                      <a:cubicBezTo>
                        <a:pt x="4034" y="11727"/>
                        <a:pt x="4020" y="11684"/>
                        <a:pt x="4034" y="11646"/>
                      </a:cubicBezTo>
                      <a:cubicBezTo>
                        <a:pt x="4046" y="11614"/>
                        <a:pt x="4063" y="11583"/>
                        <a:pt x="4085" y="11555"/>
                      </a:cubicBezTo>
                      <a:cubicBezTo>
                        <a:pt x="4464" y="11008"/>
                        <a:pt x="4794" y="10429"/>
                        <a:pt x="5070" y="9822"/>
                      </a:cubicBezTo>
                      <a:cubicBezTo>
                        <a:pt x="5082" y="9794"/>
                        <a:pt x="5096" y="9765"/>
                        <a:pt x="5113" y="9739"/>
                      </a:cubicBezTo>
                      <a:cubicBezTo>
                        <a:pt x="5136" y="9707"/>
                        <a:pt x="5168" y="9689"/>
                        <a:pt x="5200" y="9689"/>
                      </a:cubicBezTo>
                      <a:cubicBezTo>
                        <a:pt x="5215" y="9689"/>
                        <a:pt x="5230" y="9693"/>
                        <a:pt x="5245" y="9702"/>
                      </a:cubicBezTo>
                      <a:cubicBezTo>
                        <a:pt x="5289" y="9724"/>
                        <a:pt x="5312" y="9774"/>
                        <a:pt x="5296" y="9822"/>
                      </a:cubicBezTo>
                      <a:cubicBezTo>
                        <a:pt x="5288" y="9847"/>
                        <a:pt x="5279" y="9873"/>
                        <a:pt x="5265" y="9897"/>
                      </a:cubicBezTo>
                      <a:cubicBezTo>
                        <a:pt x="5037" y="10398"/>
                        <a:pt x="4780" y="10881"/>
                        <a:pt x="4475" y="11336"/>
                      </a:cubicBezTo>
                      <a:cubicBezTo>
                        <a:pt x="4717" y="11228"/>
                        <a:pt x="4972" y="11152"/>
                        <a:pt x="5234" y="11115"/>
                      </a:cubicBezTo>
                      <a:cubicBezTo>
                        <a:pt x="5670" y="11051"/>
                        <a:pt x="6111" y="11063"/>
                        <a:pt x="6375" y="11049"/>
                      </a:cubicBezTo>
                      <a:cubicBezTo>
                        <a:pt x="6608" y="11043"/>
                        <a:pt x="6809" y="11039"/>
                        <a:pt x="6992" y="11039"/>
                      </a:cubicBezTo>
                      <a:cubicBezTo>
                        <a:pt x="7240" y="11039"/>
                        <a:pt x="7455" y="11047"/>
                        <a:pt x="7669" y="11068"/>
                      </a:cubicBezTo>
                      <a:cubicBezTo>
                        <a:pt x="8127" y="11113"/>
                        <a:pt x="8578" y="11204"/>
                        <a:pt x="9017" y="11338"/>
                      </a:cubicBezTo>
                      <a:cubicBezTo>
                        <a:pt x="9527" y="11497"/>
                        <a:pt x="9871" y="11845"/>
                        <a:pt x="10105" y="12317"/>
                      </a:cubicBezTo>
                      <a:cubicBezTo>
                        <a:pt x="10113" y="12334"/>
                        <a:pt x="10120" y="12351"/>
                        <a:pt x="10127" y="12370"/>
                      </a:cubicBezTo>
                      <a:cubicBezTo>
                        <a:pt x="10139" y="12404"/>
                        <a:pt x="10132" y="12430"/>
                        <a:pt x="10094" y="12444"/>
                      </a:cubicBezTo>
                      <a:cubicBezTo>
                        <a:pt x="10093" y="12444"/>
                        <a:pt x="10089" y="12445"/>
                        <a:pt x="10087" y="12445"/>
                      </a:cubicBezTo>
                      <a:cubicBezTo>
                        <a:pt x="10142" y="12452"/>
                        <a:pt x="10144" y="12492"/>
                        <a:pt x="10199" y="12636"/>
                      </a:cubicBezTo>
                      <a:cubicBezTo>
                        <a:pt x="10331" y="12979"/>
                        <a:pt x="10451" y="13327"/>
                        <a:pt x="10585" y="13670"/>
                      </a:cubicBezTo>
                      <a:cubicBezTo>
                        <a:pt x="10931" y="14555"/>
                        <a:pt x="11284" y="15439"/>
                        <a:pt x="11569" y="16348"/>
                      </a:cubicBezTo>
                      <a:cubicBezTo>
                        <a:pt x="11619" y="16508"/>
                        <a:pt x="11670" y="16669"/>
                        <a:pt x="11723" y="16828"/>
                      </a:cubicBezTo>
                      <a:cubicBezTo>
                        <a:pt x="11730" y="16827"/>
                        <a:pt x="11737" y="16823"/>
                        <a:pt x="11746" y="16820"/>
                      </a:cubicBezTo>
                      <a:cubicBezTo>
                        <a:pt x="11950" y="16758"/>
                        <a:pt x="12154" y="16691"/>
                        <a:pt x="12365" y="16657"/>
                      </a:cubicBezTo>
                      <a:cubicBezTo>
                        <a:pt x="12404" y="16651"/>
                        <a:pt x="12436" y="16648"/>
                        <a:pt x="12463" y="16648"/>
                      </a:cubicBezTo>
                      <a:cubicBezTo>
                        <a:pt x="12534" y="16648"/>
                        <a:pt x="12572" y="16670"/>
                        <a:pt x="12596" y="16731"/>
                      </a:cubicBezTo>
                      <a:cubicBezTo>
                        <a:pt x="12569" y="16537"/>
                        <a:pt x="12538" y="16345"/>
                        <a:pt x="12507" y="16151"/>
                      </a:cubicBezTo>
                      <a:cubicBezTo>
                        <a:pt x="12435" y="15707"/>
                        <a:pt x="12342" y="15266"/>
                        <a:pt x="12260" y="14824"/>
                      </a:cubicBezTo>
                      <a:cubicBezTo>
                        <a:pt x="12161" y="14289"/>
                        <a:pt x="12078" y="13752"/>
                        <a:pt x="11994" y="13214"/>
                      </a:cubicBezTo>
                      <a:cubicBezTo>
                        <a:pt x="11939" y="12857"/>
                        <a:pt x="11874" y="12504"/>
                        <a:pt x="11819" y="12147"/>
                      </a:cubicBezTo>
                      <a:cubicBezTo>
                        <a:pt x="11797" y="12006"/>
                        <a:pt x="11777" y="12032"/>
                        <a:pt x="11917" y="11991"/>
                      </a:cubicBezTo>
                      <a:cubicBezTo>
                        <a:pt x="11958" y="11979"/>
                        <a:pt x="11999" y="11967"/>
                        <a:pt x="12041" y="11955"/>
                      </a:cubicBezTo>
                      <a:cubicBezTo>
                        <a:pt x="12216" y="11897"/>
                        <a:pt x="12390" y="11842"/>
                        <a:pt x="12565" y="11783"/>
                      </a:cubicBezTo>
                      <a:cubicBezTo>
                        <a:pt x="12583" y="11777"/>
                        <a:pt x="12599" y="11773"/>
                        <a:pt x="12612" y="11773"/>
                      </a:cubicBezTo>
                      <a:cubicBezTo>
                        <a:pt x="12639" y="11773"/>
                        <a:pt x="12659" y="11789"/>
                        <a:pt x="12670" y="11830"/>
                      </a:cubicBezTo>
                      <a:cubicBezTo>
                        <a:pt x="12685" y="11893"/>
                        <a:pt x="12713" y="11957"/>
                        <a:pt x="12728" y="12020"/>
                      </a:cubicBezTo>
                      <a:cubicBezTo>
                        <a:pt x="13047" y="13188"/>
                        <a:pt x="13306" y="14369"/>
                        <a:pt x="13529" y="15558"/>
                      </a:cubicBezTo>
                      <a:cubicBezTo>
                        <a:pt x="13569" y="15770"/>
                        <a:pt x="13610" y="15985"/>
                        <a:pt x="13654" y="16196"/>
                      </a:cubicBezTo>
                      <a:cubicBezTo>
                        <a:pt x="13886" y="16146"/>
                        <a:pt x="14116" y="16098"/>
                        <a:pt x="14347" y="16050"/>
                      </a:cubicBezTo>
                      <a:cubicBezTo>
                        <a:pt x="14369" y="16047"/>
                        <a:pt x="14393" y="16043"/>
                        <a:pt x="14416" y="16041"/>
                      </a:cubicBezTo>
                      <a:cubicBezTo>
                        <a:pt x="14422" y="16041"/>
                        <a:pt x="14427" y="16041"/>
                        <a:pt x="14432" y="16041"/>
                      </a:cubicBezTo>
                      <a:cubicBezTo>
                        <a:pt x="14500" y="16041"/>
                        <a:pt x="14521" y="16063"/>
                        <a:pt x="14529" y="16137"/>
                      </a:cubicBezTo>
                      <a:cubicBezTo>
                        <a:pt x="14536" y="16197"/>
                        <a:pt x="14541" y="16257"/>
                        <a:pt x="14546" y="16319"/>
                      </a:cubicBezTo>
                      <a:cubicBezTo>
                        <a:pt x="14541" y="16112"/>
                        <a:pt x="14525" y="15904"/>
                        <a:pt x="14508" y="15697"/>
                      </a:cubicBezTo>
                      <a:cubicBezTo>
                        <a:pt x="14472" y="15283"/>
                        <a:pt x="14426" y="14870"/>
                        <a:pt x="14376" y="14459"/>
                      </a:cubicBezTo>
                      <a:cubicBezTo>
                        <a:pt x="14311" y="13915"/>
                        <a:pt x="14237" y="13371"/>
                        <a:pt x="14152" y="12829"/>
                      </a:cubicBezTo>
                      <a:cubicBezTo>
                        <a:pt x="14059" y="12243"/>
                        <a:pt x="13960" y="11655"/>
                        <a:pt x="13865" y="11068"/>
                      </a:cubicBezTo>
                      <a:cubicBezTo>
                        <a:pt x="13846" y="10952"/>
                        <a:pt x="13848" y="10833"/>
                        <a:pt x="13870" y="10717"/>
                      </a:cubicBezTo>
                      <a:cubicBezTo>
                        <a:pt x="13905" y="10537"/>
                        <a:pt x="13941" y="10357"/>
                        <a:pt x="13977" y="10177"/>
                      </a:cubicBezTo>
                      <a:cubicBezTo>
                        <a:pt x="14050" y="9818"/>
                        <a:pt x="14090" y="9456"/>
                        <a:pt x="14133" y="9095"/>
                      </a:cubicBezTo>
                      <a:cubicBezTo>
                        <a:pt x="14189" y="8640"/>
                        <a:pt x="14222" y="8184"/>
                        <a:pt x="14232" y="7726"/>
                      </a:cubicBezTo>
                      <a:cubicBezTo>
                        <a:pt x="14239" y="7232"/>
                        <a:pt x="14212" y="6740"/>
                        <a:pt x="14172" y="6246"/>
                      </a:cubicBezTo>
                      <a:cubicBezTo>
                        <a:pt x="14145" y="5895"/>
                        <a:pt x="14112" y="5545"/>
                        <a:pt x="14057" y="5197"/>
                      </a:cubicBezTo>
                      <a:cubicBezTo>
                        <a:pt x="13987" y="4739"/>
                        <a:pt x="13906" y="4284"/>
                        <a:pt x="13815" y="3832"/>
                      </a:cubicBezTo>
                      <a:cubicBezTo>
                        <a:pt x="13810" y="3808"/>
                        <a:pt x="13807" y="3791"/>
                        <a:pt x="13803" y="3777"/>
                      </a:cubicBezTo>
                      <a:cubicBezTo>
                        <a:pt x="13786" y="3792"/>
                        <a:pt x="13766" y="3804"/>
                        <a:pt x="13743" y="3811"/>
                      </a:cubicBezTo>
                      <a:cubicBezTo>
                        <a:pt x="13625" y="3854"/>
                        <a:pt x="13500" y="3864"/>
                        <a:pt x="13375" y="3876"/>
                      </a:cubicBezTo>
                      <a:cubicBezTo>
                        <a:pt x="13270" y="3885"/>
                        <a:pt x="13164" y="3887"/>
                        <a:pt x="13059" y="3892"/>
                      </a:cubicBezTo>
                      <a:cubicBezTo>
                        <a:pt x="13048" y="3892"/>
                        <a:pt x="13036" y="3892"/>
                        <a:pt x="13025" y="3892"/>
                      </a:cubicBezTo>
                      <a:cubicBezTo>
                        <a:pt x="12800" y="3892"/>
                        <a:pt x="12580" y="3861"/>
                        <a:pt x="12360" y="3825"/>
                      </a:cubicBezTo>
                      <a:cubicBezTo>
                        <a:pt x="12329" y="3820"/>
                        <a:pt x="12298" y="3813"/>
                        <a:pt x="12269" y="3803"/>
                      </a:cubicBezTo>
                      <a:cubicBezTo>
                        <a:pt x="12212" y="3782"/>
                        <a:pt x="12183" y="3732"/>
                        <a:pt x="12195" y="3684"/>
                      </a:cubicBezTo>
                      <a:cubicBezTo>
                        <a:pt x="12206" y="3636"/>
                        <a:pt x="12250" y="3603"/>
                        <a:pt x="12298" y="3603"/>
                      </a:cubicBezTo>
                      <a:cubicBezTo>
                        <a:pt x="12301" y="3603"/>
                        <a:pt x="12305" y="3603"/>
                        <a:pt x="12308" y="3604"/>
                      </a:cubicBezTo>
                      <a:cubicBezTo>
                        <a:pt x="12332" y="3605"/>
                        <a:pt x="12354" y="3609"/>
                        <a:pt x="12378" y="3614"/>
                      </a:cubicBezTo>
                      <a:cubicBezTo>
                        <a:pt x="12629" y="3657"/>
                        <a:pt x="12879" y="3686"/>
                        <a:pt x="13132" y="3686"/>
                      </a:cubicBezTo>
                      <a:cubicBezTo>
                        <a:pt x="13234" y="3686"/>
                        <a:pt x="13337" y="3681"/>
                        <a:pt x="13440" y="3670"/>
                      </a:cubicBezTo>
                      <a:cubicBezTo>
                        <a:pt x="13526" y="3664"/>
                        <a:pt x="13611" y="3650"/>
                        <a:pt x="13695" y="3631"/>
                      </a:cubicBezTo>
                      <a:cubicBezTo>
                        <a:pt x="13710" y="3627"/>
                        <a:pt x="13724" y="3626"/>
                        <a:pt x="13737" y="3626"/>
                      </a:cubicBezTo>
                      <a:cubicBezTo>
                        <a:pt x="13784" y="3626"/>
                        <a:pt x="13817" y="3649"/>
                        <a:pt x="13828" y="3691"/>
                      </a:cubicBezTo>
                      <a:cubicBezTo>
                        <a:pt x="13831" y="3698"/>
                        <a:pt x="13831" y="3707"/>
                        <a:pt x="13831" y="3715"/>
                      </a:cubicBezTo>
                      <a:cubicBezTo>
                        <a:pt x="13846" y="3708"/>
                        <a:pt x="13865" y="3700"/>
                        <a:pt x="13893" y="3688"/>
                      </a:cubicBezTo>
                      <a:cubicBezTo>
                        <a:pt x="14174" y="3574"/>
                        <a:pt x="14445" y="3442"/>
                        <a:pt x="14692" y="3268"/>
                      </a:cubicBezTo>
                      <a:cubicBezTo>
                        <a:pt x="14817" y="3180"/>
                        <a:pt x="14937" y="3086"/>
                        <a:pt x="15059" y="2993"/>
                      </a:cubicBezTo>
                      <a:cubicBezTo>
                        <a:pt x="15115" y="2945"/>
                        <a:pt x="15184" y="2913"/>
                        <a:pt x="15258" y="2899"/>
                      </a:cubicBezTo>
                      <a:cubicBezTo>
                        <a:pt x="15400" y="2873"/>
                        <a:pt x="15542" y="2846"/>
                        <a:pt x="15685" y="2820"/>
                      </a:cubicBezTo>
                      <a:cubicBezTo>
                        <a:pt x="15961" y="2768"/>
                        <a:pt x="16227" y="2690"/>
                        <a:pt x="16467" y="2544"/>
                      </a:cubicBezTo>
                      <a:lnTo>
                        <a:pt x="16467" y="2544"/>
                      </a:lnTo>
                      <a:cubicBezTo>
                        <a:pt x="16451" y="2547"/>
                        <a:pt x="16436" y="2549"/>
                        <a:pt x="16421" y="2549"/>
                      </a:cubicBezTo>
                      <a:cubicBezTo>
                        <a:pt x="16365" y="2549"/>
                        <a:pt x="16312" y="2524"/>
                        <a:pt x="16266" y="2474"/>
                      </a:cubicBezTo>
                      <a:cubicBezTo>
                        <a:pt x="16227" y="2429"/>
                        <a:pt x="16194" y="2381"/>
                        <a:pt x="16168" y="2328"/>
                      </a:cubicBezTo>
                      <a:cubicBezTo>
                        <a:pt x="16002" y="2004"/>
                        <a:pt x="15899" y="1662"/>
                        <a:pt x="15890" y="1295"/>
                      </a:cubicBezTo>
                      <a:cubicBezTo>
                        <a:pt x="15889" y="1265"/>
                        <a:pt x="15890" y="1234"/>
                        <a:pt x="15892" y="1203"/>
                      </a:cubicBezTo>
                      <a:cubicBezTo>
                        <a:pt x="15892" y="1170"/>
                        <a:pt x="15901" y="1139"/>
                        <a:pt x="15914" y="1112"/>
                      </a:cubicBezTo>
                      <a:cubicBezTo>
                        <a:pt x="15818" y="1102"/>
                        <a:pt x="15721" y="1095"/>
                        <a:pt x="15623" y="1088"/>
                      </a:cubicBezTo>
                      <a:cubicBezTo>
                        <a:pt x="15374" y="1071"/>
                        <a:pt x="15122" y="1069"/>
                        <a:pt x="14875" y="1023"/>
                      </a:cubicBezTo>
                      <a:cubicBezTo>
                        <a:pt x="14556" y="964"/>
                        <a:pt x="14237" y="904"/>
                        <a:pt x="13920" y="846"/>
                      </a:cubicBezTo>
                      <a:cubicBezTo>
                        <a:pt x="13723" y="1326"/>
                        <a:pt x="13347" y="1596"/>
                        <a:pt x="12824" y="1695"/>
                      </a:cubicBezTo>
                      <a:cubicBezTo>
                        <a:pt x="12721" y="1714"/>
                        <a:pt x="12619" y="1724"/>
                        <a:pt x="12517" y="1724"/>
                      </a:cubicBezTo>
                      <a:cubicBezTo>
                        <a:pt x="12321" y="1724"/>
                        <a:pt x="12127" y="1687"/>
                        <a:pt x="11939" y="1604"/>
                      </a:cubicBezTo>
                      <a:cubicBezTo>
                        <a:pt x="11703" y="1501"/>
                        <a:pt x="11524" y="1342"/>
                        <a:pt x="11416" y="1107"/>
                      </a:cubicBezTo>
                      <a:cubicBezTo>
                        <a:pt x="11389" y="1049"/>
                        <a:pt x="11375" y="983"/>
                        <a:pt x="11377" y="918"/>
                      </a:cubicBezTo>
                      <a:cubicBezTo>
                        <a:pt x="11374" y="913"/>
                        <a:pt x="11370" y="908"/>
                        <a:pt x="11367" y="903"/>
                      </a:cubicBezTo>
                      <a:cubicBezTo>
                        <a:pt x="11267" y="748"/>
                        <a:pt x="11163" y="598"/>
                        <a:pt x="11056" y="447"/>
                      </a:cubicBezTo>
                      <a:cubicBezTo>
                        <a:pt x="10957" y="306"/>
                        <a:pt x="10845" y="174"/>
                        <a:pt x="10722" y="54"/>
                      </a:cubicBezTo>
                      <a:cubicBezTo>
                        <a:pt x="10693" y="26"/>
                        <a:pt x="10663" y="1"/>
                        <a:pt x="10626" y="1"/>
                      </a:cubicBezTo>
                      <a:close/>
                    </a:path>
                  </a:pathLst>
                </a:custGeom>
                <a:solidFill>
                  <a:srgbClr val="BA6328">
                    <a:alpha val="48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7"/>
                <p:cNvSpPr/>
                <p:nvPr/>
              </p:nvSpPr>
              <p:spPr>
                <a:xfrm>
                  <a:off x="5638550" y="3419602"/>
                  <a:ext cx="21052" cy="3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159" extrusionOk="0">
                      <a:moveTo>
                        <a:pt x="203" y="1"/>
                      </a:moveTo>
                      <a:cubicBezTo>
                        <a:pt x="166" y="1"/>
                        <a:pt x="131" y="29"/>
                        <a:pt x="106" y="85"/>
                      </a:cubicBezTo>
                      <a:cubicBezTo>
                        <a:pt x="88" y="124"/>
                        <a:pt x="76" y="165"/>
                        <a:pt x="70" y="208"/>
                      </a:cubicBezTo>
                      <a:cubicBezTo>
                        <a:pt x="58" y="273"/>
                        <a:pt x="51" y="338"/>
                        <a:pt x="44" y="405"/>
                      </a:cubicBezTo>
                      <a:cubicBezTo>
                        <a:pt x="23" y="639"/>
                        <a:pt x="9" y="874"/>
                        <a:pt x="1" y="1107"/>
                      </a:cubicBezTo>
                      <a:cubicBezTo>
                        <a:pt x="11" y="1107"/>
                        <a:pt x="22" y="1107"/>
                        <a:pt x="32" y="1107"/>
                      </a:cubicBezTo>
                      <a:cubicBezTo>
                        <a:pt x="147" y="1107"/>
                        <a:pt x="262" y="1115"/>
                        <a:pt x="375" y="1134"/>
                      </a:cubicBezTo>
                      <a:cubicBezTo>
                        <a:pt x="483" y="1150"/>
                        <a:pt x="591" y="1158"/>
                        <a:pt x="699" y="1158"/>
                      </a:cubicBezTo>
                      <a:cubicBezTo>
                        <a:pt x="694" y="1131"/>
                        <a:pt x="687" y="1102"/>
                        <a:pt x="680" y="1076"/>
                      </a:cubicBezTo>
                      <a:cubicBezTo>
                        <a:pt x="589" y="779"/>
                        <a:pt x="500" y="484"/>
                        <a:pt x="375" y="200"/>
                      </a:cubicBezTo>
                      <a:cubicBezTo>
                        <a:pt x="356" y="153"/>
                        <a:pt x="332" y="109"/>
                        <a:pt x="303" y="66"/>
                      </a:cubicBezTo>
                      <a:cubicBezTo>
                        <a:pt x="271" y="23"/>
                        <a:pt x="236" y="1"/>
                        <a:pt x="203" y="1"/>
                      </a:cubicBezTo>
                      <a:close/>
                    </a:path>
                  </a:pathLst>
                </a:custGeom>
                <a:solidFill>
                  <a:srgbClr val="EAA5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7"/>
                <p:cNvSpPr/>
                <p:nvPr/>
              </p:nvSpPr>
              <p:spPr>
                <a:xfrm>
                  <a:off x="5178324" y="3587658"/>
                  <a:ext cx="179982" cy="182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" h="6044" extrusionOk="0">
                      <a:moveTo>
                        <a:pt x="3910" y="0"/>
                      </a:moveTo>
                      <a:cubicBezTo>
                        <a:pt x="3770" y="0"/>
                        <a:pt x="3628" y="14"/>
                        <a:pt x="3484" y="40"/>
                      </a:cubicBezTo>
                      <a:cubicBezTo>
                        <a:pt x="3057" y="119"/>
                        <a:pt x="2693" y="328"/>
                        <a:pt x="2361" y="599"/>
                      </a:cubicBezTo>
                      <a:cubicBezTo>
                        <a:pt x="1839" y="1026"/>
                        <a:pt x="1484" y="1573"/>
                        <a:pt x="1229" y="2191"/>
                      </a:cubicBezTo>
                      <a:cubicBezTo>
                        <a:pt x="1225" y="2197"/>
                        <a:pt x="1222" y="2204"/>
                        <a:pt x="1220" y="2211"/>
                      </a:cubicBezTo>
                      <a:cubicBezTo>
                        <a:pt x="1208" y="2247"/>
                        <a:pt x="1203" y="2282"/>
                        <a:pt x="1232" y="2311"/>
                      </a:cubicBezTo>
                      <a:cubicBezTo>
                        <a:pt x="1249" y="2326"/>
                        <a:pt x="1267" y="2331"/>
                        <a:pt x="1285" y="2331"/>
                      </a:cubicBezTo>
                      <a:cubicBezTo>
                        <a:pt x="1300" y="2331"/>
                        <a:pt x="1316" y="2327"/>
                        <a:pt x="1332" y="2321"/>
                      </a:cubicBezTo>
                      <a:cubicBezTo>
                        <a:pt x="1364" y="2309"/>
                        <a:pt x="1397" y="2294"/>
                        <a:pt x="1426" y="2275"/>
                      </a:cubicBezTo>
                      <a:cubicBezTo>
                        <a:pt x="1536" y="2206"/>
                        <a:pt x="1644" y="2136"/>
                        <a:pt x="1753" y="2067"/>
                      </a:cubicBezTo>
                      <a:cubicBezTo>
                        <a:pt x="1783" y="2050"/>
                        <a:pt x="1805" y="2019"/>
                        <a:pt x="1843" y="2019"/>
                      </a:cubicBezTo>
                      <a:cubicBezTo>
                        <a:pt x="1853" y="2053"/>
                        <a:pt x="1831" y="2072"/>
                        <a:pt x="1817" y="2093"/>
                      </a:cubicBezTo>
                      <a:cubicBezTo>
                        <a:pt x="1692" y="2311"/>
                        <a:pt x="1558" y="2522"/>
                        <a:pt x="1414" y="2727"/>
                      </a:cubicBezTo>
                      <a:cubicBezTo>
                        <a:pt x="1203" y="3026"/>
                        <a:pt x="996" y="3324"/>
                        <a:pt x="788" y="3623"/>
                      </a:cubicBezTo>
                      <a:cubicBezTo>
                        <a:pt x="754" y="3667"/>
                        <a:pt x="728" y="3715"/>
                        <a:pt x="707" y="3765"/>
                      </a:cubicBezTo>
                      <a:cubicBezTo>
                        <a:pt x="677" y="3847"/>
                        <a:pt x="721" y="3905"/>
                        <a:pt x="809" y="3905"/>
                      </a:cubicBezTo>
                      <a:cubicBezTo>
                        <a:pt x="863" y="3904"/>
                        <a:pt x="917" y="3888"/>
                        <a:pt x="966" y="3863"/>
                      </a:cubicBezTo>
                      <a:cubicBezTo>
                        <a:pt x="1119" y="3792"/>
                        <a:pt x="1266" y="3712"/>
                        <a:pt x="1409" y="3621"/>
                      </a:cubicBezTo>
                      <a:cubicBezTo>
                        <a:pt x="1422" y="3612"/>
                        <a:pt x="1436" y="3595"/>
                        <a:pt x="1454" y="3595"/>
                      </a:cubicBezTo>
                      <a:cubicBezTo>
                        <a:pt x="1462" y="3595"/>
                        <a:pt x="1471" y="3598"/>
                        <a:pt x="1481" y="3607"/>
                      </a:cubicBezTo>
                      <a:cubicBezTo>
                        <a:pt x="1431" y="3705"/>
                        <a:pt x="1373" y="3799"/>
                        <a:pt x="1308" y="3887"/>
                      </a:cubicBezTo>
                      <a:cubicBezTo>
                        <a:pt x="1121" y="4152"/>
                        <a:pt x="910" y="4401"/>
                        <a:pt x="706" y="4653"/>
                      </a:cubicBezTo>
                      <a:cubicBezTo>
                        <a:pt x="531" y="4869"/>
                        <a:pt x="361" y="5089"/>
                        <a:pt x="222" y="5332"/>
                      </a:cubicBezTo>
                      <a:cubicBezTo>
                        <a:pt x="133" y="5488"/>
                        <a:pt x="68" y="5658"/>
                        <a:pt x="30" y="5835"/>
                      </a:cubicBezTo>
                      <a:cubicBezTo>
                        <a:pt x="1" y="5964"/>
                        <a:pt x="64" y="6044"/>
                        <a:pt x="184" y="6044"/>
                      </a:cubicBezTo>
                      <a:cubicBezTo>
                        <a:pt x="198" y="6044"/>
                        <a:pt x="212" y="6043"/>
                        <a:pt x="227" y="6040"/>
                      </a:cubicBezTo>
                      <a:cubicBezTo>
                        <a:pt x="332" y="6025"/>
                        <a:pt x="433" y="5991"/>
                        <a:pt x="527" y="5941"/>
                      </a:cubicBezTo>
                      <a:cubicBezTo>
                        <a:pt x="762" y="5824"/>
                        <a:pt x="985" y="5685"/>
                        <a:pt x="1198" y="5531"/>
                      </a:cubicBezTo>
                      <a:cubicBezTo>
                        <a:pt x="1776" y="5109"/>
                        <a:pt x="2249" y="4585"/>
                        <a:pt x="2680" y="4017"/>
                      </a:cubicBezTo>
                      <a:cubicBezTo>
                        <a:pt x="2945" y="3667"/>
                        <a:pt x="3185" y="3300"/>
                        <a:pt x="3432" y="2938"/>
                      </a:cubicBezTo>
                      <a:cubicBezTo>
                        <a:pt x="3662" y="2600"/>
                        <a:pt x="3923" y="2287"/>
                        <a:pt x="4211" y="1999"/>
                      </a:cubicBezTo>
                      <a:cubicBezTo>
                        <a:pt x="4494" y="1717"/>
                        <a:pt x="4835" y="1548"/>
                        <a:pt x="5228" y="1470"/>
                      </a:cubicBezTo>
                      <a:cubicBezTo>
                        <a:pt x="5319" y="1452"/>
                        <a:pt x="5409" y="1442"/>
                        <a:pt x="5497" y="1442"/>
                      </a:cubicBezTo>
                      <a:cubicBezTo>
                        <a:pt x="5620" y="1442"/>
                        <a:pt x="5740" y="1462"/>
                        <a:pt x="5861" y="1512"/>
                      </a:cubicBezTo>
                      <a:cubicBezTo>
                        <a:pt x="5867" y="1515"/>
                        <a:pt x="5874" y="1517"/>
                        <a:pt x="5881" y="1518"/>
                      </a:cubicBezTo>
                      <a:cubicBezTo>
                        <a:pt x="5890" y="1520"/>
                        <a:pt x="5899" y="1521"/>
                        <a:pt x="5907" y="1521"/>
                      </a:cubicBezTo>
                      <a:cubicBezTo>
                        <a:pt x="5941" y="1521"/>
                        <a:pt x="5963" y="1504"/>
                        <a:pt x="5970" y="1470"/>
                      </a:cubicBezTo>
                      <a:cubicBezTo>
                        <a:pt x="5974" y="1464"/>
                        <a:pt x="5975" y="1455"/>
                        <a:pt x="5975" y="1446"/>
                      </a:cubicBezTo>
                      <a:cubicBezTo>
                        <a:pt x="5975" y="1421"/>
                        <a:pt x="5972" y="1393"/>
                        <a:pt x="5963" y="1366"/>
                      </a:cubicBezTo>
                      <a:cubicBezTo>
                        <a:pt x="5881" y="1103"/>
                        <a:pt x="5753" y="870"/>
                        <a:pt x="5547" y="683"/>
                      </a:cubicBezTo>
                      <a:cubicBezTo>
                        <a:pt x="5377" y="526"/>
                        <a:pt x="5188" y="390"/>
                        <a:pt x="4984" y="280"/>
                      </a:cubicBezTo>
                      <a:cubicBezTo>
                        <a:pt x="4641" y="94"/>
                        <a:pt x="4283" y="0"/>
                        <a:pt x="39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7"/>
                <p:cNvSpPr/>
                <p:nvPr/>
              </p:nvSpPr>
              <p:spPr>
                <a:xfrm>
                  <a:off x="5461670" y="3486222"/>
                  <a:ext cx="141643" cy="155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5177" extrusionOk="0">
                      <a:moveTo>
                        <a:pt x="4617" y="1"/>
                      </a:moveTo>
                      <a:cubicBezTo>
                        <a:pt x="4598" y="3"/>
                        <a:pt x="4577" y="8"/>
                        <a:pt x="4560" y="16"/>
                      </a:cubicBezTo>
                      <a:cubicBezTo>
                        <a:pt x="4505" y="39"/>
                        <a:pt x="4454" y="68"/>
                        <a:pt x="4404" y="100"/>
                      </a:cubicBezTo>
                      <a:cubicBezTo>
                        <a:pt x="4190" y="239"/>
                        <a:pt x="4000" y="407"/>
                        <a:pt x="3816" y="584"/>
                      </a:cubicBezTo>
                      <a:cubicBezTo>
                        <a:pt x="3574" y="817"/>
                        <a:pt x="3334" y="1054"/>
                        <a:pt x="3087" y="1282"/>
                      </a:cubicBezTo>
                      <a:cubicBezTo>
                        <a:pt x="2773" y="1572"/>
                        <a:pt x="2431" y="1817"/>
                        <a:pt x="2002" y="1909"/>
                      </a:cubicBezTo>
                      <a:cubicBezTo>
                        <a:pt x="1990" y="1911"/>
                        <a:pt x="1980" y="1916"/>
                        <a:pt x="1968" y="1920"/>
                      </a:cubicBezTo>
                      <a:cubicBezTo>
                        <a:pt x="1892" y="1951"/>
                        <a:pt x="1859" y="2009"/>
                        <a:pt x="1880" y="2088"/>
                      </a:cubicBezTo>
                      <a:cubicBezTo>
                        <a:pt x="1894" y="2141"/>
                        <a:pt x="1923" y="2189"/>
                        <a:pt x="1964" y="2227"/>
                      </a:cubicBezTo>
                      <a:cubicBezTo>
                        <a:pt x="2050" y="2314"/>
                        <a:pt x="2160" y="2374"/>
                        <a:pt x="2280" y="2398"/>
                      </a:cubicBezTo>
                      <a:cubicBezTo>
                        <a:pt x="2401" y="2426"/>
                        <a:pt x="2522" y="2439"/>
                        <a:pt x="2642" y="2439"/>
                      </a:cubicBezTo>
                      <a:cubicBezTo>
                        <a:pt x="2816" y="2439"/>
                        <a:pt x="2989" y="2412"/>
                        <a:pt x="3161" y="2366"/>
                      </a:cubicBezTo>
                      <a:cubicBezTo>
                        <a:pt x="3192" y="2357"/>
                        <a:pt x="3222" y="2340"/>
                        <a:pt x="3258" y="2340"/>
                      </a:cubicBezTo>
                      <a:cubicBezTo>
                        <a:pt x="3264" y="2340"/>
                        <a:pt x="3270" y="2341"/>
                        <a:pt x="3276" y="2342"/>
                      </a:cubicBezTo>
                      <a:cubicBezTo>
                        <a:pt x="3271" y="2354"/>
                        <a:pt x="3266" y="2366"/>
                        <a:pt x="3259" y="2376"/>
                      </a:cubicBezTo>
                      <a:cubicBezTo>
                        <a:pt x="3226" y="2415"/>
                        <a:pt x="3195" y="2455"/>
                        <a:pt x="3159" y="2491"/>
                      </a:cubicBezTo>
                      <a:cubicBezTo>
                        <a:pt x="2753" y="2894"/>
                        <a:pt x="2268" y="3120"/>
                        <a:pt x="1695" y="3153"/>
                      </a:cubicBezTo>
                      <a:cubicBezTo>
                        <a:pt x="1585" y="3158"/>
                        <a:pt x="1475" y="3160"/>
                        <a:pt x="1366" y="3168"/>
                      </a:cubicBezTo>
                      <a:cubicBezTo>
                        <a:pt x="1258" y="3177"/>
                        <a:pt x="1218" y="3242"/>
                        <a:pt x="1258" y="3346"/>
                      </a:cubicBezTo>
                      <a:cubicBezTo>
                        <a:pt x="1285" y="3412"/>
                        <a:pt x="1324" y="3472"/>
                        <a:pt x="1376" y="3520"/>
                      </a:cubicBezTo>
                      <a:cubicBezTo>
                        <a:pt x="1523" y="3679"/>
                        <a:pt x="1712" y="3760"/>
                        <a:pt x="1916" y="3808"/>
                      </a:cubicBezTo>
                      <a:cubicBezTo>
                        <a:pt x="2034" y="3837"/>
                        <a:pt x="2156" y="3833"/>
                        <a:pt x="2302" y="3844"/>
                      </a:cubicBezTo>
                      <a:cubicBezTo>
                        <a:pt x="2256" y="3887"/>
                        <a:pt x="2202" y="3923"/>
                        <a:pt x="2144" y="3950"/>
                      </a:cubicBezTo>
                      <a:cubicBezTo>
                        <a:pt x="1712" y="4180"/>
                        <a:pt x="1255" y="4283"/>
                        <a:pt x="780" y="4283"/>
                      </a:cubicBezTo>
                      <a:cubicBezTo>
                        <a:pt x="671" y="4283"/>
                        <a:pt x="561" y="4278"/>
                        <a:pt x="450" y="4267"/>
                      </a:cubicBezTo>
                      <a:cubicBezTo>
                        <a:pt x="364" y="4259"/>
                        <a:pt x="278" y="4252"/>
                        <a:pt x="193" y="4250"/>
                      </a:cubicBezTo>
                      <a:cubicBezTo>
                        <a:pt x="57" y="4250"/>
                        <a:pt x="1" y="4333"/>
                        <a:pt x="50" y="4461"/>
                      </a:cubicBezTo>
                      <a:cubicBezTo>
                        <a:pt x="79" y="4530"/>
                        <a:pt x="122" y="4591"/>
                        <a:pt x="177" y="4643"/>
                      </a:cubicBezTo>
                      <a:cubicBezTo>
                        <a:pt x="230" y="4698"/>
                        <a:pt x="287" y="4751"/>
                        <a:pt x="349" y="4799"/>
                      </a:cubicBezTo>
                      <a:cubicBezTo>
                        <a:pt x="505" y="4926"/>
                        <a:pt x="685" y="5020"/>
                        <a:pt x="879" y="5077"/>
                      </a:cubicBezTo>
                      <a:cubicBezTo>
                        <a:pt x="1114" y="5143"/>
                        <a:pt x="1356" y="5176"/>
                        <a:pt x="1599" y="5176"/>
                      </a:cubicBezTo>
                      <a:cubicBezTo>
                        <a:pt x="1727" y="5176"/>
                        <a:pt x="1855" y="5167"/>
                        <a:pt x="1983" y="5149"/>
                      </a:cubicBezTo>
                      <a:cubicBezTo>
                        <a:pt x="2479" y="5087"/>
                        <a:pt x="2950" y="4898"/>
                        <a:pt x="3351" y="4600"/>
                      </a:cubicBezTo>
                      <a:cubicBezTo>
                        <a:pt x="3686" y="4353"/>
                        <a:pt x="3883" y="4010"/>
                        <a:pt x="4012" y="3624"/>
                      </a:cubicBezTo>
                      <a:cubicBezTo>
                        <a:pt x="4123" y="3285"/>
                        <a:pt x="4202" y="2937"/>
                        <a:pt x="4250" y="2583"/>
                      </a:cubicBezTo>
                      <a:cubicBezTo>
                        <a:pt x="4307" y="2141"/>
                        <a:pt x="4380" y="1702"/>
                        <a:pt x="4480" y="1266"/>
                      </a:cubicBezTo>
                      <a:cubicBezTo>
                        <a:pt x="4548" y="965"/>
                        <a:pt x="4629" y="666"/>
                        <a:pt x="4682" y="361"/>
                      </a:cubicBezTo>
                      <a:cubicBezTo>
                        <a:pt x="4701" y="268"/>
                        <a:pt x="4703" y="174"/>
                        <a:pt x="4687" y="81"/>
                      </a:cubicBezTo>
                      <a:cubicBezTo>
                        <a:pt x="4675" y="27"/>
                        <a:pt x="4653" y="1"/>
                        <a:pt x="46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7"/>
                <p:cNvSpPr/>
                <p:nvPr/>
              </p:nvSpPr>
              <p:spPr>
                <a:xfrm>
                  <a:off x="5618160" y="3452912"/>
                  <a:ext cx="78938" cy="3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274" extrusionOk="0">
                      <a:moveTo>
                        <a:pt x="707" y="1"/>
                      </a:moveTo>
                      <a:cubicBezTo>
                        <a:pt x="697" y="1"/>
                        <a:pt x="687" y="1"/>
                        <a:pt x="676" y="1"/>
                      </a:cubicBezTo>
                      <a:cubicBezTo>
                        <a:pt x="661" y="1"/>
                        <a:pt x="645" y="1"/>
                        <a:pt x="630" y="2"/>
                      </a:cubicBezTo>
                      <a:cubicBezTo>
                        <a:pt x="429" y="18"/>
                        <a:pt x="249" y="76"/>
                        <a:pt x="109" y="234"/>
                      </a:cubicBezTo>
                      <a:cubicBezTo>
                        <a:pt x="49" y="297"/>
                        <a:pt x="11" y="380"/>
                        <a:pt x="4" y="467"/>
                      </a:cubicBezTo>
                      <a:cubicBezTo>
                        <a:pt x="1" y="532"/>
                        <a:pt x="14" y="598"/>
                        <a:pt x="43" y="656"/>
                      </a:cubicBezTo>
                      <a:cubicBezTo>
                        <a:pt x="150" y="892"/>
                        <a:pt x="330" y="1052"/>
                        <a:pt x="565" y="1155"/>
                      </a:cubicBezTo>
                      <a:cubicBezTo>
                        <a:pt x="752" y="1237"/>
                        <a:pt x="944" y="1274"/>
                        <a:pt x="1139" y="1274"/>
                      </a:cubicBezTo>
                      <a:cubicBezTo>
                        <a:pt x="1242" y="1274"/>
                        <a:pt x="1346" y="1264"/>
                        <a:pt x="1451" y="1244"/>
                      </a:cubicBezTo>
                      <a:cubicBezTo>
                        <a:pt x="1974" y="1146"/>
                        <a:pt x="2350" y="875"/>
                        <a:pt x="2545" y="395"/>
                      </a:cubicBezTo>
                      <a:cubicBezTo>
                        <a:pt x="2564" y="352"/>
                        <a:pt x="2580" y="308"/>
                        <a:pt x="2595" y="260"/>
                      </a:cubicBezTo>
                      <a:cubicBezTo>
                        <a:pt x="2607" y="224"/>
                        <a:pt x="2616" y="184"/>
                        <a:pt x="2619" y="147"/>
                      </a:cubicBezTo>
                      <a:cubicBezTo>
                        <a:pt x="2621" y="88"/>
                        <a:pt x="2588" y="51"/>
                        <a:pt x="2540" y="51"/>
                      </a:cubicBezTo>
                      <a:cubicBezTo>
                        <a:pt x="2529" y="51"/>
                        <a:pt x="2517" y="53"/>
                        <a:pt x="2504" y="57"/>
                      </a:cubicBezTo>
                      <a:cubicBezTo>
                        <a:pt x="2448" y="76"/>
                        <a:pt x="2394" y="100"/>
                        <a:pt x="2343" y="128"/>
                      </a:cubicBezTo>
                      <a:cubicBezTo>
                        <a:pt x="2225" y="191"/>
                        <a:pt x="2101" y="246"/>
                        <a:pt x="1978" y="296"/>
                      </a:cubicBezTo>
                      <a:cubicBezTo>
                        <a:pt x="1889" y="333"/>
                        <a:pt x="1796" y="364"/>
                        <a:pt x="1703" y="388"/>
                      </a:cubicBezTo>
                      <a:cubicBezTo>
                        <a:pt x="1641" y="406"/>
                        <a:pt x="1580" y="428"/>
                        <a:pt x="1505" y="428"/>
                      </a:cubicBezTo>
                      <a:cubicBezTo>
                        <a:pt x="1500" y="428"/>
                        <a:pt x="1494" y="428"/>
                        <a:pt x="1489" y="428"/>
                      </a:cubicBezTo>
                      <a:cubicBezTo>
                        <a:pt x="1544" y="363"/>
                        <a:pt x="1594" y="304"/>
                        <a:pt x="1642" y="244"/>
                      </a:cubicBezTo>
                      <a:cubicBezTo>
                        <a:pt x="1657" y="225"/>
                        <a:pt x="1673" y="208"/>
                        <a:pt x="1688" y="189"/>
                      </a:cubicBezTo>
                      <a:cubicBezTo>
                        <a:pt x="1714" y="155"/>
                        <a:pt x="1738" y="116"/>
                        <a:pt x="1709" y="71"/>
                      </a:cubicBezTo>
                      <a:cubicBezTo>
                        <a:pt x="1693" y="46"/>
                        <a:pt x="1674" y="40"/>
                        <a:pt x="1653" y="40"/>
                      </a:cubicBezTo>
                      <a:cubicBezTo>
                        <a:pt x="1636" y="40"/>
                        <a:pt x="1619" y="44"/>
                        <a:pt x="1602" y="45"/>
                      </a:cubicBezTo>
                      <a:cubicBezTo>
                        <a:pt x="1525" y="50"/>
                        <a:pt x="1451" y="52"/>
                        <a:pt x="1376" y="52"/>
                      </a:cubicBezTo>
                      <a:cubicBezTo>
                        <a:pt x="1266" y="52"/>
                        <a:pt x="1158" y="44"/>
                        <a:pt x="1052" y="28"/>
                      </a:cubicBezTo>
                      <a:cubicBezTo>
                        <a:pt x="939" y="9"/>
                        <a:pt x="822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7"/>
                <p:cNvSpPr/>
                <p:nvPr/>
              </p:nvSpPr>
              <p:spPr>
                <a:xfrm>
                  <a:off x="5754141" y="3471826"/>
                  <a:ext cx="32165" cy="44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1473" extrusionOk="0">
                      <a:moveTo>
                        <a:pt x="93" y="1"/>
                      </a:moveTo>
                      <a:cubicBezTo>
                        <a:pt x="62" y="1"/>
                        <a:pt x="41" y="11"/>
                        <a:pt x="28" y="33"/>
                      </a:cubicBezTo>
                      <a:cubicBezTo>
                        <a:pt x="13" y="60"/>
                        <a:pt x="4" y="91"/>
                        <a:pt x="4" y="124"/>
                      </a:cubicBezTo>
                      <a:cubicBezTo>
                        <a:pt x="2" y="155"/>
                        <a:pt x="1" y="186"/>
                        <a:pt x="2" y="216"/>
                      </a:cubicBezTo>
                      <a:cubicBezTo>
                        <a:pt x="13" y="583"/>
                        <a:pt x="116" y="925"/>
                        <a:pt x="280" y="1249"/>
                      </a:cubicBezTo>
                      <a:cubicBezTo>
                        <a:pt x="306" y="1302"/>
                        <a:pt x="340" y="1350"/>
                        <a:pt x="378" y="1395"/>
                      </a:cubicBezTo>
                      <a:cubicBezTo>
                        <a:pt x="428" y="1447"/>
                        <a:pt x="484" y="1473"/>
                        <a:pt x="543" y="1473"/>
                      </a:cubicBezTo>
                      <a:cubicBezTo>
                        <a:pt x="555" y="1473"/>
                        <a:pt x="567" y="1472"/>
                        <a:pt x="579" y="1470"/>
                      </a:cubicBezTo>
                      <a:cubicBezTo>
                        <a:pt x="611" y="1463"/>
                        <a:pt x="644" y="1449"/>
                        <a:pt x="673" y="1429"/>
                      </a:cubicBezTo>
                      <a:cubicBezTo>
                        <a:pt x="709" y="1405"/>
                        <a:pt x="742" y="1377"/>
                        <a:pt x="771" y="1345"/>
                      </a:cubicBezTo>
                      <a:cubicBezTo>
                        <a:pt x="906" y="1182"/>
                        <a:pt x="1001" y="986"/>
                        <a:pt x="1043" y="777"/>
                      </a:cubicBezTo>
                      <a:cubicBezTo>
                        <a:pt x="1054" y="727"/>
                        <a:pt x="1062" y="676"/>
                        <a:pt x="1067" y="625"/>
                      </a:cubicBezTo>
                      <a:cubicBezTo>
                        <a:pt x="1067" y="527"/>
                        <a:pt x="1042" y="431"/>
                        <a:pt x="994" y="347"/>
                      </a:cubicBezTo>
                      <a:cubicBezTo>
                        <a:pt x="959" y="292"/>
                        <a:pt x="913" y="244"/>
                        <a:pt x="860" y="208"/>
                      </a:cubicBezTo>
                      <a:cubicBezTo>
                        <a:pt x="791" y="162"/>
                        <a:pt x="716" y="126"/>
                        <a:pt x="637" y="103"/>
                      </a:cubicBezTo>
                      <a:cubicBezTo>
                        <a:pt x="476" y="55"/>
                        <a:pt x="308" y="38"/>
                        <a:pt x="145" y="7"/>
                      </a:cubicBezTo>
                      <a:cubicBezTo>
                        <a:pt x="125" y="3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7"/>
                <p:cNvSpPr/>
                <p:nvPr/>
              </p:nvSpPr>
              <p:spPr>
                <a:xfrm>
                  <a:off x="5627256" y="3498299"/>
                  <a:ext cx="27859" cy="15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529" extrusionOk="0">
                      <a:moveTo>
                        <a:pt x="827" y="0"/>
                      </a:moveTo>
                      <a:cubicBezTo>
                        <a:pt x="792" y="0"/>
                        <a:pt x="761" y="26"/>
                        <a:pt x="739" y="75"/>
                      </a:cubicBezTo>
                      <a:cubicBezTo>
                        <a:pt x="722" y="111"/>
                        <a:pt x="714" y="149"/>
                        <a:pt x="695" y="183"/>
                      </a:cubicBezTo>
                      <a:cubicBezTo>
                        <a:pt x="638" y="294"/>
                        <a:pt x="538" y="354"/>
                        <a:pt x="432" y="354"/>
                      </a:cubicBezTo>
                      <a:cubicBezTo>
                        <a:pt x="367" y="354"/>
                        <a:pt x="300" y="331"/>
                        <a:pt x="239" y="284"/>
                      </a:cubicBezTo>
                      <a:cubicBezTo>
                        <a:pt x="213" y="265"/>
                        <a:pt x="192" y="241"/>
                        <a:pt x="167" y="222"/>
                      </a:cubicBezTo>
                      <a:cubicBezTo>
                        <a:pt x="137" y="198"/>
                        <a:pt x="109" y="186"/>
                        <a:pt x="85" y="186"/>
                      </a:cubicBezTo>
                      <a:cubicBezTo>
                        <a:pt x="65" y="186"/>
                        <a:pt x="48" y="194"/>
                        <a:pt x="33" y="210"/>
                      </a:cubicBezTo>
                      <a:cubicBezTo>
                        <a:pt x="0" y="248"/>
                        <a:pt x="9" y="296"/>
                        <a:pt x="55" y="346"/>
                      </a:cubicBezTo>
                      <a:cubicBezTo>
                        <a:pt x="158" y="456"/>
                        <a:pt x="282" y="528"/>
                        <a:pt x="393" y="528"/>
                      </a:cubicBezTo>
                      <a:cubicBezTo>
                        <a:pt x="402" y="528"/>
                        <a:pt x="412" y="528"/>
                        <a:pt x="421" y="528"/>
                      </a:cubicBezTo>
                      <a:cubicBezTo>
                        <a:pt x="660" y="528"/>
                        <a:pt x="868" y="359"/>
                        <a:pt x="914" y="121"/>
                      </a:cubicBezTo>
                      <a:cubicBezTo>
                        <a:pt x="925" y="70"/>
                        <a:pt x="909" y="27"/>
                        <a:pt x="856" y="6"/>
                      </a:cubicBezTo>
                      <a:cubicBezTo>
                        <a:pt x="846" y="2"/>
                        <a:pt x="836" y="0"/>
                        <a:pt x="8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7"/>
                <p:cNvSpPr/>
                <p:nvPr/>
              </p:nvSpPr>
              <p:spPr>
                <a:xfrm>
                  <a:off x="5367312" y="3643074"/>
                  <a:ext cx="49664" cy="28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934" extrusionOk="0">
                      <a:moveTo>
                        <a:pt x="1131" y="1"/>
                      </a:moveTo>
                      <a:cubicBezTo>
                        <a:pt x="909" y="1"/>
                        <a:pt x="704" y="73"/>
                        <a:pt x="505" y="171"/>
                      </a:cubicBezTo>
                      <a:cubicBezTo>
                        <a:pt x="374" y="232"/>
                        <a:pt x="256" y="320"/>
                        <a:pt x="157" y="426"/>
                      </a:cubicBezTo>
                      <a:cubicBezTo>
                        <a:pt x="1" y="598"/>
                        <a:pt x="42" y="786"/>
                        <a:pt x="253" y="879"/>
                      </a:cubicBezTo>
                      <a:cubicBezTo>
                        <a:pt x="368" y="930"/>
                        <a:pt x="489" y="930"/>
                        <a:pt x="608" y="934"/>
                      </a:cubicBezTo>
                      <a:cubicBezTo>
                        <a:pt x="839" y="932"/>
                        <a:pt x="1069" y="884"/>
                        <a:pt x="1282" y="790"/>
                      </a:cubicBezTo>
                      <a:cubicBezTo>
                        <a:pt x="1398" y="742"/>
                        <a:pt x="1496" y="658"/>
                        <a:pt x="1563" y="550"/>
                      </a:cubicBezTo>
                      <a:cubicBezTo>
                        <a:pt x="1649" y="405"/>
                        <a:pt x="1626" y="237"/>
                        <a:pt x="1508" y="133"/>
                      </a:cubicBezTo>
                      <a:cubicBezTo>
                        <a:pt x="1420" y="54"/>
                        <a:pt x="1307" y="8"/>
                        <a:pt x="1189" y="3"/>
                      </a:cubicBezTo>
                      <a:cubicBezTo>
                        <a:pt x="1170" y="1"/>
                        <a:pt x="1150" y="1"/>
                        <a:pt x="11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7"/>
                <p:cNvSpPr/>
                <p:nvPr/>
              </p:nvSpPr>
              <p:spPr>
                <a:xfrm>
                  <a:off x="5634213" y="3707977"/>
                  <a:ext cx="32226" cy="39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" h="1310" extrusionOk="0">
                      <a:moveTo>
                        <a:pt x="626" y="0"/>
                      </a:moveTo>
                      <a:cubicBezTo>
                        <a:pt x="549" y="0"/>
                        <a:pt x="471" y="23"/>
                        <a:pt x="395" y="68"/>
                      </a:cubicBezTo>
                      <a:cubicBezTo>
                        <a:pt x="292" y="127"/>
                        <a:pt x="212" y="216"/>
                        <a:pt x="164" y="322"/>
                      </a:cubicBezTo>
                      <a:cubicBezTo>
                        <a:pt x="49" y="581"/>
                        <a:pt x="1" y="845"/>
                        <a:pt x="116" y="1116"/>
                      </a:cubicBezTo>
                      <a:cubicBezTo>
                        <a:pt x="172" y="1248"/>
                        <a:pt x="265" y="1309"/>
                        <a:pt x="390" y="1309"/>
                      </a:cubicBezTo>
                      <a:cubicBezTo>
                        <a:pt x="424" y="1309"/>
                        <a:pt x="460" y="1305"/>
                        <a:pt x="498" y="1296"/>
                      </a:cubicBezTo>
                      <a:cubicBezTo>
                        <a:pt x="857" y="1217"/>
                        <a:pt x="1069" y="833"/>
                        <a:pt x="1069" y="495"/>
                      </a:cubicBezTo>
                      <a:cubicBezTo>
                        <a:pt x="1068" y="363"/>
                        <a:pt x="1016" y="236"/>
                        <a:pt x="927" y="140"/>
                      </a:cubicBezTo>
                      <a:cubicBezTo>
                        <a:pt x="840" y="47"/>
                        <a:pt x="735" y="0"/>
                        <a:pt x="6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7"/>
                <p:cNvSpPr/>
                <p:nvPr/>
              </p:nvSpPr>
              <p:spPr>
                <a:xfrm>
                  <a:off x="5647133" y="3649067"/>
                  <a:ext cx="22407" cy="2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972" extrusionOk="0">
                      <a:moveTo>
                        <a:pt x="289" y="0"/>
                      </a:moveTo>
                      <a:cubicBezTo>
                        <a:pt x="120" y="0"/>
                        <a:pt x="0" y="135"/>
                        <a:pt x="21" y="333"/>
                      </a:cubicBezTo>
                      <a:cubicBezTo>
                        <a:pt x="37" y="471"/>
                        <a:pt x="85" y="599"/>
                        <a:pt x="134" y="726"/>
                      </a:cubicBezTo>
                      <a:cubicBezTo>
                        <a:pt x="167" y="802"/>
                        <a:pt x="220" y="867"/>
                        <a:pt x="289" y="915"/>
                      </a:cubicBezTo>
                      <a:cubicBezTo>
                        <a:pt x="338" y="953"/>
                        <a:pt x="391" y="971"/>
                        <a:pt x="443" y="971"/>
                      </a:cubicBezTo>
                      <a:cubicBezTo>
                        <a:pt x="523" y="971"/>
                        <a:pt x="599" y="926"/>
                        <a:pt x="647" y="841"/>
                      </a:cubicBezTo>
                      <a:cubicBezTo>
                        <a:pt x="704" y="736"/>
                        <a:pt x="733" y="620"/>
                        <a:pt x="729" y="501"/>
                      </a:cubicBezTo>
                      <a:cubicBezTo>
                        <a:pt x="743" y="292"/>
                        <a:pt x="618" y="97"/>
                        <a:pt x="419" y="25"/>
                      </a:cubicBezTo>
                      <a:cubicBezTo>
                        <a:pt x="374" y="8"/>
                        <a:pt x="330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7"/>
                <p:cNvSpPr/>
                <p:nvPr/>
              </p:nvSpPr>
              <p:spPr>
                <a:xfrm>
                  <a:off x="5432034" y="3637502"/>
                  <a:ext cx="31955" cy="1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638" extrusionOk="0">
                      <a:moveTo>
                        <a:pt x="364" y="0"/>
                      </a:moveTo>
                      <a:cubicBezTo>
                        <a:pt x="319" y="0"/>
                        <a:pt x="273" y="7"/>
                        <a:pt x="228" y="18"/>
                      </a:cubicBezTo>
                      <a:cubicBezTo>
                        <a:pt x="55" y="71"/>
                        <a:pt x="0" y="227"/>
                        <a:pt x="107" y="376"/>
                      </a:cubicBezTo>
                      <a:cubicBezTo>
                        <a:pt x="131" y="410"/>
                        <a:pt x="161" y="441"/>
                        <a:pt x="196" y="467"/>
                      </a:cubicBezTo>
                      <a:cubicBezTo>
                        <a:pt x="290" y="537"/>
                        <a:pt x="398" y="587"/>
                        <a:pt x="513" y="613"/>
                      </a:cubicBezTo>
                      <a:cubicBezTo>
                        <a:pt x="582" y="627"/>
                        <a:pt x="651" y="638"/>
                        <a:pt x="721" y="638"/>
                      </a:cubicBezTo>
                      <a:cubicBezTo>
                        <a:pt x="768" y="638"/>
                        <a:pt x="815" y="633"/>
                        <a:pt x="863" y="621"/>
                      </a:cubicBezTo>
                      <a:cubicBezTo>
                        <a:pt x="1007" y="585"/>
                        <a:pt x="1060" y="467"/>
                        <a:pt x="991" y="335"/>
                      </a:cubicBezTo>
                      <a:cubicBezTo>
                        <a:pt x="976" y="306"/>
                        <a:pt x="957" y="280"/>
                        <a:pt x="937" y="258"/>
                      </a:cubicBezTo>
                      <a:cubicBezTo>
                        <a:pt x="796" y="97"/>
                        <a:pt x="594" y="4"/>
                        <a:pt x="379" y="1"/>
                      </a:cubicBezTo>
                      <a:cubicBezTo>
                        <a:pt x="374" y="0"/>
                        <a:pt x="369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7"/>
                <p:cNvSpPr/>
                <p:nvPr/>
              </p:nvSpPr>
              <p:spPr>
                <a:xfrm>
                  <a:off x="5356560" y="3690419"/>
                  <a:ext cx="22859" cy="22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752" extrusionOk="0">
                      <a:moveTo>
                        <a:pt x="531" y="1"/>
                      </a:moveTo>
                      <a:cubicBezTo>
                        <a:pt x="526" y="1"/>
                        <a:pt x="520" y="1"/>
                        <a:pt x="514" y="1"/>
                      </a:cubicBezTo>
                      <a:cubicBezTo>
                        <a:pt x="268" y="13"/>
                        <a:pt x="1" y="300"/>
                        <a:pt x="6" y="548"/>
                      </a:cubicBezTo>
                      <a:cubicBezTo>
                        <a:pt x="8" y="651"/>
                        <a:pt x="69" y="728"/>
                        <a:pt x="171" y="746"/>
                      </a:cubicBezTo>
                      <a:cubicBezTo>
                        <a:pt x="190" y="749"/>
                        <a:pt x="209" y="751"/>
                        <a:pt x="228" y="751"/>
                      </a:cubicBezTo>
                      <a:cubicBezTo>
                        <a:pt x="268" y="751"/>
                        <a:pt x="307" y="743"/>
                        <a:pt x="344" y="728"/>
                      </a:cubicBezTo>
                      <a:cubicBezTo>
                        <a:pt x="514" y="653"/>
                        <a:pt x="647" y="538"/>
                        <a:pt x="728" y="368"/>
                      </a:cubicBezTo>
                      <a:cubicBezTo>
                        <a:pt x="749" y="324"/>
                        <a:pt x="759" y="276"/>
                        <a:pt x="757" y="228"/>
                      </a:cubicBezTo>
                      <a:cubicBezTo>
                        <a:pt x="757" y="81"/>
                        <a:pt x="673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7"/>
                <p:cNvSpPr/>
                <p:nvPr/>
              </p:nvSpPr>
              <p:spPr>
                <a:xfrm>
                  <a:off x="5418481" y="3675119"/>
                  <a:ext cx="30509" cy="1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505" extrusionOk="0">
                      <a:moveTo>
                        <a:pt x="477" y="1"/>
                      </a:moveTo>
                      <a:cubicBezTo>
                        <a:pt x="378" y="1"/>
                        <a:pt x="277" y="18"/>
                        <a:pt x="176" y="51"/>
                      </a:cubicBezTo>
                      <a:cubicBezTo>
                        <a:pt x="142" y="63"/>
                        <a:pt x="112" y="81"/>
                        <a:pt x="85" y="105"/>
                      </a:cubicBezTo>
                      <a:cubicBezTo>
                        <a:pt x="15" y="165"/>
                        <a:pt x="1" y="233"/>
                        <a:pt x="46" y="314"/>
                      </a:cubicBezTo>
                      <a:cubicBezTo>
                        <a:pt x="88" y="389"/>
                        <a:pt x="157" y="446"/>
                        <a:pt x="241" y="473"/>
                      </a:cubicBezTo>
                      <a:cubicBezTo>
                        <a:pt x="313" y="499"/>
                        <a:pt x="387" y="497"/>
                        <a:pt x="479" y="504"/>
                      </a:cubicBezTo>
                      <a:cubicBezTo>
                        <a:pt x="527" y="502"/>
                        <a:pt x="577" y="499"/>
                        <a:pt x="625" y="492"/>
                      </a:cubicBezTo>
                      <a:cubicBezTo>
                        <a:pt x="730" y="473"/>
                        <a:pt x="831" y="446"/>
                        <a:pt x="917" y="379"/>
                      </a:cubicBezTo>
                      <a:cubicBezTo>
                        <a:pt x="1013" y="305"/>
                        <a:pt x="1013" y="209"/>
                        <a:pt x="918" y="134"/>
                      </a:cubicBezTo>
                      <a:cubicBezTo>
                        <a:pt x="903" y="122"/>
                        <a:pt x="886" y="110"/>
                        <a:pt x="869" y="101"/>
                      </a:cubicBezTo>
                      <a:cubicBezTo>
                        <a:pt x="741" y="32"/>
                        <a:pt x="610" y="1"/>
                        <a:pt x="4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7"/>
                <p:cNvSpPr/>
                <p:nvPr/>
              </p:nvSpPr>
              <p:spPr>
                <a:xfrm>
                  <a:off x="5624786" y="3679305"/>
                  <a:ext cx="17890" cy="2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770" extrusionOk="0">
                      <a:moveTo>
                        <a:pt x="365" y="1"/>
                      </a:moveTo>
                      <a:cubicBezTo>
                        <a:pt x="299" y="1"/>
                        <a:pt x="239" y="36"/>
                        <a:pt x="187" y="86"/>
                      </a:cubicBezTo>
                      <a:cubicBezTo>
                        <a:pt x="79" y="187"/>
                        <a:pt x="14" y="326"/>
                        <a:pt x="2" y="473"/>
                      </a:cubicBezTo>
                      <a:cubicBezTo>
                        <a:pt x="0" y="614"/>
                        <a:pt x="26" y="703"/>
                        <a:pt x="122" y="748"/>
                      </a:cubicBezTo>
                      <a:cubicBezTo>
                        <a:pt x="153" y="763"/>
                        <a:pt x="185" y="770"/>
                        <a:pt x="215" y="770"/>
                      </a:cubicBezTo>
                      <a:cubicBezTo>
                        <a:pt x="279" y="770"/>
                        <a:pt x="341" y="740"/>
                        <a:pt x="393" y="693"/>
                      </a:cubicBezTo>
                      <a:cubicBezTo>
                        <a:pt x="527" y="571"/>
                        <a:pt x="593" y="417"/>
                        <a:pt x="580" y="233"/>
                      </a:cubicBezTo>
                      <a:cubicBezTo>
                        <a:pt x="571" y="141"/>
                        <a:pt x="533" y="55"/>
                        <a:pt x="442" y="17"/>
                      </a:cubicBezTo>
                      <a:cubicBezTo>
                        <a:pt x="416" y="6"/>
                        <a:pt x="390" y="1"/>
                        <a:pt x="3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7"/>
                <p:cNvSpPr/>
                <p:nvPr/>
              </p:nvSpPr>
              <p:spPr>
                <a:xfrm>
                  <a:off x="5642495" y="3547933"/>
                  <a:ext cx="49664" cy="8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90" extrusionOk="0">
                      <a:moveTo>
                        <a:pt x="118" y="1"/>
                      </a:moveTo>
                      <a:cubicBezTo>
                        <a:pt x="68" y="1"/>
                        <a:pt x="24" y="34"/>
                        <a:pt x="11" y="83"/>
                      </a:cubicBezTo>
                      <a:cubicBezTo>
                        <a:pt x="0" y="131"/>
                        <a:pt x="29" y="181"/>
                        <a:pt x="84" y="202"/>
                      </a:cubicBezTo>
                      <a:cubicBezTo>
                        <a:pt x="115" y="210"/>
                        <a:pt x="144" y="219"/>
                        <a:pt x="177" y="222"/>
                      </a:cubicBezTo>
                      <a:cubicBezTo>
                        <a:pt x="392" y="259"/>
                        <a:pt x="607" y="290"/>
                        <a:pt x="827" y="290"/>
                      </a:cubicBezTo>
                      <a:cubicBezTo>
                        <a:pt x="843" y="290"/>
                        <a:pt x="860" y="290"/>
                        <a:pt x="877" y="289"/>
                      </a:cubicBezTo>
                      <a:cubicBezTo>
                        <a:pt x="981" y="284"/>
                        <a:pt x="1087" y="282"/>
                        <a:pt x="1192" y="274"/>
                      </a:cubicBezTo>
                      <a:cubicBezTo>
                        <a:pt x="1317" y="263"/>
                        <a:pt x="1442" y="251"/>
                        <a:pt x="1561" y="210"/>
                      </a:cubicBezTo>
                      <a:cubicBezTo>
                        <a:pt x="1583" y="202"/>
                        <a:pt x="1604" y="190"/>
                        <a:pt x="1621" y="174"/>
                      </a:cubicBezTo>
                      <a:cubicBezTo>
                        <a:pt x="1638" y="159"/>
                        <a:pt x="1648" y="137"/>
                        <a:pt x="1648" y="113"/>
                      </a:cubicBezTo>
                      <a:cubicBezTo>
                        <a:pt x="1648" y="106"/>
                        <a:pt x="1647" y="97"/>
                        <a:pt x="1645" y="89"/>
                      </a:cubicBezTo>
                      <a:cubicBezTo>
                        <a:pt x="1633" y="48"/>
                        <a:pt x="1600" y="23"/>
                        <a:pt x="1552" y="23"/>
                      </a:cubicBezTo>
                      <a:cubicBezTo>
                        <a:pt x="1539" y="23"/>
                        <a:pt x="1526" y="25"/>
                        <a:pt x="1511" y="28"/>
                      </a:cubicBezTo>
                      <a:cubicBezTo>
                        <a:pt x="1427" y="47"/>
                        <a:pt x="1343" y="61"/>
                        <a:pt x="1257" y="70"/>
                      </a:cubicBezTo>
                      <a:cubicBezTo>
                        <a:pt x="1157" y="80"/>
                        <a:pt x="1056" y="84"/>
                        <a:pt x="956" y="84"/>
                      </a:cubicBezTo>
                      <a:cubicBezTo>
                        <a:pt x="701" y="84"/>
                        <a:pt x="448" y="55"/>
                        <a:pt x="196" y="13"/>
                      </a:cubicBezTo>
                      <a:cubicBezTo>
                        <a:pt x="172" y="6"/>
                        <a:pt x="149" y="3"/>
                        <a:pt x="125" y="1"/>
                      </a:cubicBezTo>
                      <a:cubicBezTo>
                        <a:pt x="123" y="1"/>
                        <a:pt x="121" y="1"/>
                        <a:pt x="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7"/>
                <p:cNvSpPr/>
                <p:nvPr/>
              </p:nvSpPr>
              <p:spPr>
                <a:xfrm>
                  <a:off x="5666559" y="3606301"/>
                  <a:ext cx="17077" cy="21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703" extrusionOk="0">
                      <a:moveTo>
                        <a:pt x="327" y="0"/>
                      </a:moveTo>
                      <a:cubicBezTo>
                        <a:pt x="265" y="0"/>
                        <a:pt x="207" y="27"/>
                        <a:pt x="156" y="75"/>
                      </a:cubicBezTo>
                      <a:cubicBezTo>
                        <a:pt x="59" y="164"/>
                        <a:pt x="2" y="291"/>
                        <a:pt x="0" y="424"/>
                      </a:cubicBezTo>
                      <a:cubicBezTo>
                        <a:pt x="0" y="607"/>
                        <a:pt x="79" y="702"/>
                        <a:pt x="195" y="702"/>
                      </a:cubicBezTo>
                      <a:cubicBezTo>
                        <a:pt x="238" y="702"/>
                        <a:pt x="286" y="689"/>
                        <a:pt x="336" y="663"/>
                      </a:cubicBezTo>
                      <a:cubicBezTo>
                        <a:pt x="376" y="644"/>
                        <a:pt x="410" y="616"/>
                        <a:pt x="438" y="584"/>
                      </a:cubicBezTo>
                      <a:cubicBezTo>
                        <a:pt x="525" y="486"/>
                        <a:pt x="566" y="354"/>
                        <a:pt x="547" y="225"/>
                      </a:cubicBezTo>
                      <a:cubicBezTo>
                        <a:pt x="537" y="131"/>
                        <a:pt x="501" y="47"/>
                        <a:pt x="405" y="15"/>
                      </a:cubicBezTo>
                      <a:cubicBezTo>
                        <a:pt x="379" y="5"/>
                        <a:pt x="352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7"/>
                <p:cNvSpPr/>
                <p:nvPr/>
              </p:nvSpPr>
              <p:spPr>
                <a:xfrm>
                  <a:off x="5330297" y="3658012"/>
                  <a:ext cx="20239" cy="17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94" extrusionOk="0">
                      <a:moveTo>
                        <a:pt x="436" y="1"/>
                      </a:moveTo>
                      <a:cubicBezTo>
                        <a:pt x="426" y="1"/>
                        <a:pt x="416" y="1"/>
                        <a:pt x="406" y="2"/>
                      </a:cubicBezTo>
                      <a:cubicBezTo>
                        <a:pt x="242" y="16"/>
                        <a:pt x="60" y="180"/>
                        <a:pt x="29" y="343"/>
                      </a:cubicBezTo>
                      <a:cubicBezTo>
                        <a:pt x="0" y="496"/>
                        <a:pt x="78" y="594"/>
                        <a:pt x="233" y="594"/>
                      </a:cubicBezTo>
                      <a:cubicBezTo>
                        <a:pt x="234" y="594"/>
                        <a:pt x="235" y="594"/>
                        <a:pt x="237" y="594"/>
                      </a:cubicBezTo>
                      <a:cubicBezTo>
                        <a:pt x="401" y="592"/>
                        <a:pt x="605" y="426"/>
                        <a:pt x="640" y="266"/>
                      </a:cubicBezTo>
                      <a:cubicBezTo>
                        <a:pt x="672" y="111"/>
                        <a:pt x="58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7"/>
                <p:cNvSpPr/>
                <p:nvPr/>
              </p:nvSpPr>
              <p:spPr>
                <a:xfrm>
                  <a:off x="5400019" y="3771826"/>
                  <a:ext cx="180946" cy="4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1511" extrusionOk="0">
                      <a:moveTo>
                        <a:pt x="2875" y="1"/>
                      </a:moveTo>
                      <a:cubicBezTo>
                        <a:pt x="2688" y="1"/>
                        <a:pt x="2482" y="5"/>
                        <a:pt x="2243" y="13"/>
                      </a:cubicBezTo>
                      <a:cubicBezTo>
                        <a:pt x="1979" y="25"/>
                        <a:pt x="1538" y="13"/>
                        <a:pt x="1103" y="76"/>
                      </a:cubicBezTo>
                      <a:cubicBezTo>
                        <a:pt x="839" y="114"/>
                        <a:pt x="583" y="190"/>
                        <a:pt x="341" y="299"/>
                      </a:cubicBezTo>
                      <a:cubicBezTo>
                        <a:pt x="266" y="412"/>
                        <a:pt x="187" y="524"/>
                        <a:pt x="105" y="634"/>
                      </a:cubicBezTo>
                      <a:cubicBezTo>
                        <a:pt x="75" y="673"/>
                        <a:pt x="50" y="716"/>
                        <a:pt x="0" y="726"/>
                      </a:cubicBezTo>
                      <a:cubicBezTo>
                        <a:pt x="43" y="752"/>
                        <a:pt x="88" y="774"/>
                        <a:pt x="134" y="791"/>
                      </a:cubicBezTo>
                      <a:cubicBezTo>
                        <a:pt x="166" y="803"/>
                        <a:pt x="199" y="815"/>
                        <a:pt x="230" y="827"/>
                      </a:cubicBezTo>
                      <a:cubicBezTo>
                        <a:pt x="722" y="997"/>
                        <a:pt x="1228" y="1128"/>
                        <a:pt x="1741" y="1220"/>
                      </a:cubicBezTo>
                      <a:lnTo>
                        <a:pt x="1753" y="1222"/>
                      </a:lnTo>
                      <a:cubicBezTo>
                        <a:pt x="2319" y="1326"/>
                        <a:pt x="2888" y="1407"/>
                        <a:pt x="3461" y="1469"/>
                      </a:cubicBezTo>
                      <a:cubicBezTo>
                        <a:pt x="3739" y="1499"/>
                        <a:pt x="4016" y="1510"/>
                        <a:pt x="4294" y="1510"/>
                      </a:cubicBezTo>
                      <a:cubicBezTo>
                        <a:pt x="4509" y="1510"/>
                        <a:pt x="4725" y="1503"/>
                        <a:pt x="4941" y="1493"/>
                      </a:cubicBezTo>
                      <a:cubicBezTo>
                        <a:pt x="5244" y="1477"/>
                        <a:pt x="5546" y="1434"/>
                        <a:pt x="5849" y="1431"/>
                      </a:cubicBezTo>
                      <a:cubicBezTo>
                        <a:pt x="5885" y="1429"/>
                        <a:pt x="5921" y="1422"/>
                        <a:pt x="5956" y="1409"/>
                      </a:cubicBezTo>
                      <a:cubicBezTo>
                        <a:pt x="5957" y="1409"/>
                        <a:pt x="5959" y="1409"/>
                        <a:pt x="5963" y="1407"/>
                      </a:cubicBezTo>
                      <a:cubicBezTo>
                        <a:pt x="6000" y="1392"/>
                        <a:pt x="6007" y="1368"/>
                        <a:pt x="5995" y="1332"/>
                      </a:cubicBezTo>
                      <a:cubicBezTo>
                        <a:pt x="5988" y="1314"/>
                        <a:pt x="5981" y="1296"/>
                        <a:pt x="5973" y="1278"/>
                      </a:cubicBezTo>
                      <a:cubicBezTo>
                        <a:pt x="5740" y="807"/>
                        <a:pt x="5395" y="459"/>
                        <a:pt x="4886" y="301"/>
                      </a:cubicBezTo>
                      <a:cubicBezTo>
                        <a:pt x="4447" y="166"/>
                        <a:pt x="3994" y="75"/>
                        <a:pt x="3538" y="30"/>
                      </a:cubicBezTo>
                      <a:cubicBezTo>
                        <a:pt x="3328" y="9"/>
                        <a:pt x="3117" y="1"/>
                        <a:pt x="2875" y="1"/>
                      </a:cubicBezTo>
                      <a:close/>
                    </a:path>
                  </a:pathLst>
                </a:custGeom>
                <a:solidFill>
                  <a:srgbClr val="FFCC3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7"/>
                <p:cNvSpPr/>
                <p:nvPr/>
              </p:nvSpPr>
              <p:spPr>
                <a:xfrm>
                  <a:off x="5285091" y="3932955"/>
                  <a:ext cx="31684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" h="938" extrusionOk="0">
                      <a:moveTo>
                        <a:pt x="870" y="0"/>
                      </a:moveTo>
                      <a:cubicBezTo>
                        <a:pt x="858" y="0"/>
                        <a:pt x="847" y="1"/>
                        <a:pt x="836" y="3"/>
                      </a:cubicBezTo>
                      <a:cubicBezTo>
                        <a:pt x="584" y="34"/>
                        <a:pt x="333" y="65"/>
                        <a:pt x="83" y="101"/>
                      </a:cubicBezTo>
                      <a:cubicBezTo>
                        <a:pt x="14" y="109"/>
                        <a:pt x="1" y="133"/>
                        <a:pt x="2" y="204"/>
                      </a:cubicBezTo>
                      <a:cubicBezTo>
                        <a:pt x="2" y="258"/>
                        <a:pt x="26" y="308"/>
                        <a:pt x="31" y="363"/>
                      </a:cubicBezTo>
                      <a:cubicBezTo>
                        <a:pt x="42" y="495"/>
                        <a:pt x="57" y="627"/>
                        <a:pt x="78" y="757"/>
                      </a:cubicBezTo>
                      <a:cubicBezTo>
                        <a:pt x="79" y="768"/>
                        <a:pt x="81" y="778"/>
                        <a:pt x="83" y="787"/>
                      </a:cubicBezTo>
                      <a:cubicBezTo>
                        <a:pt x="102" y="865"/>
                        <a:pt x="143" y="900"/>
                        <a:pt x="235" y="917"/>
                      </a:cubicBezTo>
                      <a:cubicBezTo>
                        <a:pt x="304" y="929"/>
                        <a:pt x="374" y="932"/>
                        <a:pt x="433" y="938"/>
                      </a:cubicBezTo>
                      <a:cubicBezTo>
                        <a:pt x="561" y="934"/>
                        <a:pt x="688" y="915"/>
                        <a:pt x="813" y="883"/>
                      </a:cubicBezTo>
                      <a:cubicBezTo>
                        <a:pt x="884" y="869"/>
                        <a:pt x="940" y="816"/>
                        <a:pt x="963" y="747"/>
                      </a:cubicBezTo>
                      <a:cubicBezTo>
                        <a:pt x="1023" y="555"/>
                        <a:pt x="1052" y="353"/>
                        <a:pt x="1052" y="150"/>
                      </a:cubicBezTo>
                      <a:cubicBezTo>
                        <a:pt x="1052" y="73"/>
                        <a:pt x="1017" y="30"/>
                        <a:pt x="954" y="11"/>
                      </a:cubicBezTo>
                      <a:cubicBezTo>
                        <a:pt x="939" y="6"/>
                        <a:pt x="921" y="3"/>
                        <a:pt x="906" y="3"/>
                      </a:cubicBezTo>
                      <a:cubicBezTo>
                        <a:pt x="894" y="1"/>
                        <a:pt x="882" y="0"/>
                        <a:pt x="8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7"/>
                <p:cNvSpPr/>
                <p:nvPr/>
              </p:nvSpPr>
              <p:spPr>
                <a:xfrm>
                  <a:off x="5386527" y="3937021"/>
                  <a:ext cx="30870" cy="2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865" extrusionOk="0">
                      <a:moveTo>
                        <a:pt x="41" y="0"/>
                      </a:moveTo>
                      <a:cubicBezTo>
                        <a:pt x="9" y="0"/>
                        <a:pt x="5" y="18"/>
                        <a:pt x="4" y="75"/>
                      </a:cubicBezTo>
                      <a:cubicBezTo>
                        <a:pt x="0" y="259"/>
                        <a:pt x="16" y="441"/>
                        <a:pt x="50" y="621"/>
                      </a:cubicBezTo>
                      <a:cubicBezTo>
                        <a:pt x="57" y="652"/>
                        <a:pt x="66" y="681"/>
                        <a:pt x="78" y="710"/>
                      </a:cubicBezTo>
                      <a:cubicBezTo>
                        <a:pt x="105" y="785"/>
                        <a:pt x="157" y="835"/>
                        <a:pt x="239" y="842"/>
                      </a:cubicBezTo>
                      <a:lnTo>
                        <a:pt x="506" y="864"/>
                      </a:lnTo>
                      <a:lnTo>
                        <a:pt x="506" y="859"/>
                      </a:lnTo>
                      <a:cubicBezTo>
                        <a:pt x="551" y="859"/>
                        <a:pt x="596" y="861"/>
                        <a:pt x="640" y="861"/>
                      </a:cubicBezTo>
                      <a:cubicBezTo>
                        <a:pt x="662" y="861"/>
                        <a:pt x="684" y="860"/>
                        <a:pt x="705" y="859"/>
                      </a:cubicBezTo>
                      <a:cubicBezTo>
                        <a:pt x="860" y="852"/>
                        <a:pt x="902" y="816"/>
                        <a:pt x="940" y="667"/>
                      </a:cubicBezTo>
                      <a:cubicBezTo>
                        <a:pt x="980" y="513"/>
                        <a:pt x="1004" y="355"/>
                        <a:pt x="1016" y="195"/>
                      </a:cubicBezTo>
                      <a:cubicBezTo>
                        <a:pt x="1024" y="99"/>
                        <a:pt x="1004" y="58"/>
                        <a:pt x="933" y="43"/>
                      </a:cubicBezTo>
                      <a:cubicBezTo>
                        <a:pt x="914" y="39"/>
                        <a:pt x="894" y="38"/>
                        <a:pt x="875" y="38"/>
                      </a:cubicBezTo>
                      <a:cubicBezTo>
                        <a:pt x="866" y="37"/>
                        <a:pt x="857" y="37"/>
                        <a:pt x="848" y="37"/>
                      </a:cubicBezTo>
                      <a:cubicBezTo>
                        <a:pt x="829" y="37"/>
                        <a:pt x="811" y="38"/>
                        <a:pt x="793" y="38"/>
                      </a:cubicBezTo>
                      <a:cubicBezTo>
                        <a:pt x="709" y="38"/>
                        <a:pt x="625" y="39"/>
                        <a:pt x="542" y="39"/>
                      </a:cubicBezTo>
                      <a:cubicBezTo>
                        <a:pt x="392" y="39"/>
                        <a:pt x="243" y="34"/>
                        <a:pt x="95" y="7"/>
                      </a:cubicBezTo>
                      <a:lnTo>
                        <a:pt x="72" y="3"/>
                      </a:lnTo>
                      <a:cubicBezTo>
                        <a:pt x="60" y="1"/>
                        <a:pt x="49" y="0"/>
                        <a:pt x="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7"/>
                <p:cNvSpPr/>
                <p:nvPr/>
              </p:nvSpPr>
              <p:spPr>
                <a:xfrm>
                  <a:off x="5625901" y="3940755"/>
                  <a:ext cx="31232" cy="26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95" extrusionOk="0">
                      <a:moveTo>
                        <a:pt x="834" y="1"/>
                      </a:moveTo>
                      <a:cubicBezTo>
                        <a:pt x="806" y="1"/>
                        <a:pt x="773" y="4"/>
                        <a:pt x="733" y="11"/>
                      </a:cubicBezTo>
                      <a:cubicBezTo>
                        <a:pt x="522" y="46"/>
                        <a:pt x="320" y="111"/>
                        <a:pt x="116" y="174"/>
                      </a:cubicBezTo>
                      <a:cubicBezTo>
                        <a:pt x="107" y="176"/>
                        <a:pt x="100" y="179"/>
                        <a:pt x="93" y="183"/>
                      </a:cubicBezTo>
                      <a:cubicBezTo>
                        <a:pt x="18" y="212"/>
                        <a:pt x="1" y="258"/>
                        <a:pt x="27" y="344"/>
                      </a:cubicBezTo>
                      <a:cubicBezTo>
                        <a:pt x="69" y="480"/>
                        <a:pt x="105" y="618"/>
                        <a:pt x="160" y="752"/>
                      </a:cubicBezTo>
                      <a:cubicBezTo>
                        <a:pt x="202" y="854"/>
                        <a:pt x="238" y="894"/>
                        <a:pt x="314" y="894"/>
                      </a:cubicBezTo>
                      <a:cubicBezTo>
                        <a:pt x="338" y="894"/>
                        <a:pt x="366" y="890"/>
                        <a:pt x="400" y="883"/>
                      </a:cubicBezTo>
                      <a:cubicBezTo>
                        <a:pt x="538" y="852"/>
                        <a:pt x="673" y="816"/>
                        <a:pt x="808" y="781"/>
                      </a:cubicBezTo>
                      <a:cubicBezTo>
                        <a:pt x="992" y="735"/>
                        <a:pt x="1037" y="675"/>
                        <a:pt x="1030" y="468"/>
                      </a:cubicBezTo>
                      <a:cubicBezTo>
                        <a:pt x="1026" y="377"/>
                        <a:pt x="1016" y="286"/>
                        <a:pt x="997" y="197"/>
                      </a:cubicBezTo>
                      <a:cubicBezTo>
                        <a:pt x="990" y="157"/>
                        <a:pt x="980" y="119"/>
                        <a:pt x="966" y="83"/>
                      </a:cubicBezTo>
                      <a:cubicBezTo>
                        <a:pt x="939" y="24"/>
                        <a:pt x="902" y="1"/>
                        <a:pt x="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7"/>
                <p:cNvSpPr/>
                <p:nvPr/>
              </p:nvSpPr>
              <p:spPr>
                <a:xfrm>
                  <a:off x="5683847" y="3922534"/>
                  <a:ext cx="30358" cy="2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42" extrusionOk="0">
                      <a:moveTo>
                        <a:pt x="878" y="0"/>
                      </a:moveTo>
                      <a:cubicBezTo>
                        <a:pt x="872" y="0"/>
                        <a:pt x="866" y="1"/>
                        <a:pt x="860" y="1"/>
                      </a:cubicBezTo>
                      <a:cubicBezTo>
                        <a:pt x="836" y="1"/>
                        <a:pt x="814" y="4"/>
                        <a:pt x="790" y="9"/>
                      </a:cubicBezTo>
                      <a:cubicBezTo>
                        <a:pt x="560" y="57"/>
                        <a:pt x="328" y="105"/>
                        <a:pt x="99" y="155"/>
                      </a:cubicBezTo>
                      <a:lnTo>
                        <a:pt x="95" y="155"/>
                      </a:lnTo>
                      <a:cubicBezTo>
                        <a:pt x="8" y="174"/>
                        <a:pt x="1" y="183"/>
                        <a:pt x="15" y="273"/>
                      </a:cubicBezTo>
                      <a:cubicBezTo>
                        <a:pt x="40" y="423"/>
                        <a:pt x="78" y="570"/>
                        <a:pt x="128" y="712"/>
                      </a:cubicBezTo>
                      <a:cubicBezTo>
                        <a:pt x="159" y="806"/>
                        <a:pt x="189" y="841"/>
                        <a:pt x="257" y="841"/>
                      </a:cubicBezTo>
                      <a:cubicBezTo>
                        <a:pt x="279" y="841"/>
                        <a:pt x="305" y="838"/>
                        <a:pt x="337" y="831"/>
                      </a:cubicBezTo>
                      <a:cubicBezTo>
                        <a:pt x="478" y="800"/>
                        <a:pt x="618" y="766"/>
                        <a:pt x="757" y="733"/>
                      </a:cubicBezTo>
                      <a:cubicBezTo>
                        <a:pt x="995" y="676"/>
                        <a:pt x="1007" y="661"/>
                        <a:pt x="1001" y="421"/>
                      </a:cubicBezTo>
                      <a:cubicBezTo>
                        <a:pt x="997" y="373"/>
                        <a:pt x="994" y="325"/>
                        <a:pt x="990" y="277"/>
                      </a:cubicBezTo>
                      <a:cubicBezTo>
                        <a:pt x="985" y="217"/>
                        <a:pt x="980" y="155"/>
                        <a:pt x="973" y="95"/>
                      </a:cubicBezTo>
                      <a:cubicBezTo>
                        <a:pt x="965" y="21"/>
                        <a:pt x="944" y="0"/>
                        <a:pt x="8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7"/>
                <p:cNvSpPr/>
                <p:nvPr/>
              </p:nvSpPr>
              <p:spPr>
                <a:xfrm>
                  <a:off x="5396586" y="3731168"/>
                  <a:ext cx="38942" cy="62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2078" extrusionOk="0">
                      <a:moveTo>
                        <a:pt x="1182" y="1"/>
                      </a:moveTo>
                      <a:cubicBezTo>
                        <a:pt x="1149" y="1"/>
                        <a:pt x="1116" y="19"/>
                        <a:pt x="1093" y="51"/>
                      </a:cubicBezTo>
                      <a:cubicBezTo>
                        <a:pt x="1078" y="77"/>
                        <a:pt x="1062" y="104"/>
                        <a:pt x="1050" y="133"/>
                      </a:cubicBezTo>
                      <a:cubicBezTo>
                        <a:pt x="776" y="740"/>
                        <a:pt x="445" y="1320"/>
                        <a:pt x="66" y="1867"/>
                      </a:cubicBezTo>
                      <a:cubicBezTo>
                        <a:pt x="45" y="1894"/>
                        <a:pt x="28" y="1925"/>
                        <a:pt x="15" y="1958"/>
                      </a:cubicBezTo>
                      <a:cubicBezTo>
                        <a:pt x="1" y="1996"/>
                        <a:pt x="15" y="2039"/>
                        <a:pt x="49" y="2061"/>
                      </a:cubicBezTo>
                      <a:cubicBezTo>
                        <a:pt x="63" y="2071"/>
                        <a:pt x="80" y="2076"/>
                        <a:pt x="97" y="2078"/>
                      </a:cubicBezTo>
                      <a:cubicBezTo>
                        <a:pt x="102" y="2076"/>
                        <a:pt x="107" y="2076"/>
                        <a:pt x="114" y="2075"/>
                      </a:cubicBezTo>
                      <a:cubicBezTo>
                        <a:pt x="164" y="2066"/>
                        <a:pt x="189" y="2021"/>
                        <a:pt x="219" y="1984"/>
                      </a:cubicBezTo>
                      <a:cubicBezTo>
                        <a:pt x="301" y="1874"/>
                        <a:pt x="380" y="1761"/>
                        <a:pt x="455" y="1648"/>
                      </a:cubicBezTo>
                      <a:cubicBezTo>
                        <a:pt x="762" y="1193"/>
                        <a:pt x="1019" y="710"/>
                        <a:pt x="1248" y="209"/>
                      </a:cubicBezTo>
                      <a:cubicBezTo>
                        <a:pt x="1260" y="185"/>
                        <a:pt x="1270" y="159"/>
                        <a:pt x="1278" y="133"/>
                      </a:cubicBezTo>
                      <a:cubicBezTo>
                        <a:pt x="1292" y="85"/>
                        <a:pt x="1272" y="36"/>
                        <a:pt x="1227" y="13"/>
                      </a:cubicBezTo>
                      <a:cubicBezTo>
                        <a:pt x="1213" y="5"/>
                        <a:pt x="1197" y="1"/>
                        <a:pt x="11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5" name="Google Shape;395;p27"/>
            <p:cNvGrpSpPr/>
            <p:nvPr/>
          </p:nvGrpSpPr>
          <p:grpSpPr>
            <a:xfrm>
              <a:off x="7023382" y="2700129"/>
              <a:ext cx="1723766" cy="1550270"/>
              <a:chOff x="5178324" y="3419602"/>
              <a:chExt cx="609428" cy="548108"/>
            </a:xfrm>
          </p:grpSpPr>
          <p:sp>
            <p:nvSpPr>
              <p:cNvPr id="396" name="Google Shape;396;p27"/>
              <p:cNvSpPr/>
              <p:nvPr/>
            </p:nvSpPr>
            <p:spPr>
              <a:xfrm>
                <a:off x="5387822" y="3795649"/>
                <a:ext cx="64632" cy="142667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4737" extrusionOk="0">
                    <a:moveTo>
                      <a:pt x="539" y="0"/>
                    </a:moveTo>
                    <a:cubicBezTo>
                      <a:pt x="515" y="76"/>
                      <a:pt x="491" y="151"/>
                      <a:pt x="470" y="229"/>
                    </a:cubicBezTo>
                    <a:cubicBezTo>
                      <a:pt x="146" y="1403"/>
                      <a:pt x="9" y="2600"/>
                      <a:pt x="2" y="3816"/>
                    </a:cubicBezTo>
                    <a:cubicBezTo>
                      <a:pt x="0" y="4109"/>
                      <a:pt x="9" y="4404"/>
                      <a:pt x="29" y="4697"/>
                    </a:cubicBezTo>
                    <a:lnTo>
                      <a:pt x="52" y="4701"/>
                    </a:lnTo>
                    <a:cubicBezTo>
                      <a:pt x="200" y="4728"/>
                      <a:pt x="349" y="4733"/>
                      <a:pt x="499" y="4733"/>
                    </a:cubicBezTo>
                    <a:cubicBezTo>
                      <a:pt x="582" y="4733"/>
                      <a:pt x="666" y="4732"/>
                      <a:pt x="750" y="4732"/>
                    </a:cubicBezTo>
                    <a:cubicBezTo>
                      <a:pt x="777" y="4732"/>
                      <a:pt x="805" y="4730"/>
                      <a:pt x="832" y="4730"/>
                    </a:cubicBezTo>
                    <a:cubicBezTo>
                      <a:pt x="853" y="4732"/>
                      <a:pt x="871" y="4733"/>
                      <a:pt x="892" y="4737"/>
                    </a:cubicBezTo>
                    <a:cubicBezTo>
                      <a:pt x="895" y="4691"/>
                      <a:pt x="899" y="4646"/>
                      <a:pt x="902" y="4600"/>
                    </a:cubicBezTo>
                    <a:cubicBezTo>
                      <a:pt x="961" y="4015"/>
                      <a:pt x="1060" y="3435"/>
                      <a:pt x="1201" y="2866"/>
                    </a:cubicBezTo>
                    <a:cubicBezTo>
                      <a:pt x="1412" y="2014"/>
                      <a:pt x="1689" y="1185"/>
                      <a:pt x="2146" y="429"/>
                    </a:cubicBezTo>
                    <a:cubicBezTo>
                      <a:pt x="1633" y="337"/>
                      <a:pt x="1127" y="204"/>
                      <a:pt x="635" y="35"/>
                    </a:cubicBezTo>
                    <a:cubicBezTo>
                      <a:pt x="602" y="24"/>
                      <a:pt x="571" y="12"/>
                      <a:pt x="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5663005" y="3460261"/>
                <a:ext cx="14727" cy="5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85" extrusionOk="0">
                    <a:moveTo>
                      <a:pt x="153" y="0"/>
                    </a:moveTo>
                    <a:cubicBezTo>
                      <a:pt x="105" y="60"/>
                      <a:pt x="53" y="120"/>
                      <a:pt x="0" y="184"/>
                    </a:cubicBezTo>
                    <a:cubicBezTo>
                      <a:pt x="7" y="184"/>
                      <a:pt x="14" y="184"/>
                      <a:pt x="21" y="184"/>
                    </a:cubicBezTo>
                    <a:cubicBezTo>
                      <a:pt x="94" y="184"/>
                      <a:pt x="153" y="161"/>
                      <a:pt x="214" y="144"/>
                    </a:cubicBezTo>
                    <a:cubicBezTo>
                      <a:pt x="307" y="120"/>
                      <a:pt x="400" y="89"/>
                      <a:pt x="489" y="52"/>
                    </a:cubicBezTo>
                    <a:cubicBezTo>
                      <a:pt x="388" y="36"/>
                      <a:pt x="286" y="19"/>
                      <a:pt x="187" y="4"/>
                    </a:cubicBezTo>
                    <a:cubicBezTo>
                      <a:pt x="175" y="2"/>
                      <a:pt x="165" y="2"/>
                      <a:pt x="153" y="0"/>
                    </a:cubicBezTo>
                    <a:close/>
                  </a:path>
                </a:pathLst>
              </a:custGeom>
              <a:solidFill>
                <a:srgbClr val="EAA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5784048" y="3482307"/>
                <a:ext cx="3704" cy="1295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4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" y="85"/>
                      <a:pt x="74" y="179"/>
                      <a:pt x="74" y="277"/>
                    </a:cubicBezTo>
                    <a:cubicBezTo>
                      <a:pt x="69" y="328"/>
                      <a:pt x="61" y="379"/>
                      <a:pt x="50" y="429"/>
                    </a:cubicBezTo>
                    <a:cubicBezTo>
                      <a:pt x="57" y="409"/>
                      <a:pt x="66" y="386"/>
                      <a:pt x="74" y="364"/>
                    </a:cubicBezTo>
                    <a:cubicBezTo>
                      <a:pt x="122" y="225"/>
                      <a:pt x="92" y="107"/>
                      <a:pt x="1" y="0"/>
                    </a:cubicBezTo>
                    <a:close/>
                  </a:path>
                </a:pathLst>
              </a:custGeom>
              <a:solidFill>
                <a:srgbClr val="EAA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5275634" y="3439329"/>
                <a:ext cx="495945" cy="517328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7177" extrusionOk="0">
                    <a:moveTo>
                      <a:pt x="12501" y="1960"/>
                    </a:moveTo>
                    <a:cubicBezTo>
                      <a:pt x="12511" y="1960"/>
                      <a:pt x="12521" y="1962"/>
                      <a:pt x="12531" y="1966"/>
                    </a:cubicBezTo>
                    <a:cubicBezTo>
                      <a:pt x="12584" y="1985"/>
                      <a:pt x="12600" y="2028"/>
                      <a:pt x="12589" y="2079"/>
                    </a:cubicBezTo>
                    <a:lnTo>
                      <a:pt x="12589" y="2081"/>
                    </a:lnTo>
                    <a:cubicBezTo>
                      <a:pt x="12543" y="2317"/>
                      <a:pt x="12335" y="2488"/>
                      <a:pt x="12096" y="2488"/>
                    </a:cubicBezTo>
                    <a:cubicBezTo>
                      <a:pt x="12086" y="2488"/>
                      <a:pt x="12077" y="2488"/>
                      <a:pt x="12068" y="2487"/>
                    </a:cubicBezTo>
                    <a:cubicBezTo>
                      <a:pt x="11955" y="2487"/>
                      <a:pt x="11833" y="2415"/>
                      <a:pt x="11730" y="2305"/>
                    </a:cubicBezTo>
                    <a:cubicBezTo>
                      <a:pt x="11684" y="2256"/>
                      <a:pt x="11675" y="2206"/>
                      <a:pt x="11708" y="2170"/>
                    </a:cubicBezTo>
                    <a:cubicBezTo>
                      <a:pt x="11722" y="2154"/>
                      <a:pt x="11740" y="2146"/>
                      <a:pt x="11760" y="2146"/>
                    </a:cubicBezTo>
                    <a:cubicBezTo>
                      <a:pt x="11784" y="2146"/>
                      <a:pt x="11812" y="2158"/>
                      <a:pt x="11842" y="2182"/>
                    </a:cubicBezTo>
                    <a:cubicBezTo>
                      <a:pt x="11866" y="2203"/>
                      <a:pt x="11888" y="2225"/>
                      <a:pt x="11914" y="2244"/>
                    </a:cubicBezTo>
                    <a:cubicBezTo>
                      <a:pt x="11975" y="2291"/>
                      <a:pt x="12042" y="2313"/>
                      <a:pt x="12107" y="2313"/>
                    </a:cubicBezTo>
                    <a:cubicBezTo>
                      <a:pt x="12213" y="2313"/>
                      <a:pt x="12313" y="2254"/>
                      <a:pt x="12370" y="2143"/>
                    </a:cubicBezTo>
                    <a:cubicBezTo>
                      <a:pt x="12389" y="2108"/>
                      <a:pt x="12397" y="2069"/>
                      <a:pt x="12414" y="2035"/>
                    </a:cubicBezTo>
                    <a:cubicBezTo>
                      <a:pt x="12436" y="1985"/>
                      <a:pt x="12467" y="1960"/>
                      <a:pt x="12501" y="1960"/>
                    </a:cubicBezTo>
                    <a:close/>
                    <a:moveTo>
                      <a:pt x="13308" y="5545"/>
                    </a:moveTo>
                    <a:cubicBezTo>
                      <a:pt x="13333" y="5545"/>
                      <a:pt x="13359" y="5549"/>
                      <a:pt x="13385" y="5559"/>
                    </a:cubicBezTo>
                    <a:cubicBezTo>
                      <a:pt x="13481" y="5593"/>
                      <a:pt x="13517" y="5675"/>
                      <a:pt x="13527" y="5769"/>
                    </a:cubicBezTo>
                    <a:cubicBezTo>
                      <a:pt x="13546" y="5900"/>
                      <a:pt x="13505" y="6030"/>
                      <a:pt x="13418" y="6128"/>
                    </a:cubicBezTo>
                    <a:cubicBezTo>
                      <a:pt x="13390" y="6160"/>
                      <a:pt x="13356" y="6188"/>
                      <a:pt x="13316" y="6208"/>
                    </a:cubicBezTo>
                    <a:cubicBezTo>
                      <a:pt x="13266" y="6235"/>
                      <a:pt x="13218" y="6248"/>
                      <a:pt x="13175" y="6248"/>
                    </a:cubicBezTo>
                    <a:cubicBezTo>
                      <a:pt x="13059" y="6248"/>
                      <a:pt x="12980" y="6153"/>
                      <a:pt x="12980" y="5970"/>
                    </a:cubicBezTo>
                    <a:cubicBezTo>
                      <a:pt x="12982" y="5836"/>
                      <a:pt x="13039" y="5709"/>
                      <a:pt x="13136" y="5619"/>
                    </a:cubicBezTo>
                    <a:cubicBezTo>
                      <a:pt x="13188" y="5572"/>
                      <a:pt x="13246" y="5545"/>
                      <a:pt x="13308" y="5545"/>
                    </a:cubicBezTo>
                    <a:close/>
                    <a:moveTo>
                      <a:pt x="5572" y="6577"/>
                    </a:moveTo>
                    <a:cubicBezTo>
                      <a:pt x="5787" y="6582"/>
                      <a:pt x="5989" y="6675"/>
                      <a:pt x="6130" y="6834"/>
                    </a:cubicBezTo>
                    <a:cubicBezTo>
                      <a:pt x="6152" y="6858"/>
                      <a:pt x="6169" y="6884"/>
                      <a:pt x="6184" y="6912"/>
                    </a:cubicBezTo>
                    <a:cubicBezTo>
                      <a:pt x="6255" y="7045"/>
                      <a:pt x="6200" y="7165"/>
                      <a:pt x="6056" y="7201"/>
                    </a:cubicBezTo>
                    <a:lnTo>
                      <a:pt x="6056" y="7200"/>
                    </a:lnTo>
                    <a:cubicBezTo>
                      <a:pt x="6010" y="7211"/>
                      <a:pt x="5964" y="7216"/>
                      <a:pt x="5919" y="7216"/>
                    </a:cubicBezTo>
                    <a:cubicBezTo>
                      <a:pt x="5847" y="7216"/>
                      <a:pt x="5776" y="7204"/>
                      <a:pt x="5706" y="7189"/>
                    </a:cubicBezTo>
                    <a:cubicBezTo>
                      <a:pt x="5591" y="7164"/>
                      <a:pt x="5483" y="7116"/>
                      <a:pt x="5389" y="7045"/>
                    </a:cubicBezTo>
                    <a:cubicBezTo>
                      <a:pt x="5354" y="7020"/>
                      <a:pt x="5324" y="6989"/>
                      <a:pt x="5300" y="6953"/>
                    </a:cubicBezTo>
                    <a:cubicBezTo>
                      <a:pt x="5193" y="6804"/>
                      <a:pt x="5248" y="6647"/>
                      <a:pt x="5421" y="6596"/>
                    </a:cubicBezTo>
                    <a:cubicBezTo>
                      <a:pt x="5471" y="6582"/>
                      <a:pt x="5523" y="6577"/>
                      <a:pt x="5572" y="6577"/>
                    </a:cubicBezTo>
                    <a:close/>
                    <a:moveTo>
                      <a:pt x="4181" y="6765"/>
                    </a:moveTo>
                    <a:cubicBezTo>
                      <a:pt x="4198" y="6765"/>
                      <a:pt x="4215" y="6765"/>
                      <a:pt x="4233" y="6766"/>
                    </a:cubicBezTo>
                    <a:cubicBezTo>
                      <a:pt x="4351" y="6773"/>
                      <a:pt x="4464" y="6819"/>
                      <a:pt x="4552" y="6898"/>
                    </a:cubicBezTo>
                    <a:cubicBezTo>
                      <a:pt x="4672" y="7002"/>
                      <a:pt x="4693" y="7170"/>
                      <a:pt x="4607" y="7315"/>
                    </a:cubicBezTo>
                    <a:cubicBezTo>
                      <a:pt x="4540" y="7423"/>
                      <a:pt x="4442" y="7507"/>
                      <a:pt x="4326" y="7555"/>
                    </a:cubicBezTo>
                    <a:cubicBezTo>
                      <a:pt x="4113" y="7647"/>
                      <a:pt x="3883" y="7697"/>
                      <a:pt x="3652" y="7699"/>
                    </a:cubicBezTo>
                    <a:cubicBezTo>
                      <a:pt x="3533" y="7695"/>
                      <a:pt x="3412" y="7694"/>
                      <a:pt x="3297" y="7644"/>
                    </a:cubicBezTo>
                    <a:cubicBezTo>
                      <a:pt x="3087" y="7551"/>
                      <a:pt x="3045" y="7361"/>
                      <a:pt x="3201" y="7191"/>
                    </a:cubicBezTo>
                    <a:cubicBezTo>
                      <a:pt x="3300" y="7085"/>
                      <a:pt x="3418" y="6997"/>
                      <a:pt x="3549" y="6936"/>
                    </a:cubicBezTo>
                    <a:cubicBezTo>
                      <a:pt x="3748" y="6835"/>
                      <a:pt x="3956" y="6765"/>
                      <a:pt x="4181" y="6765"/>
                    </a:cubicBezTo>
                    <a:close/>
                    <a:moveTo>
                      <a:pt x="2248" y="7260"/>
                    </a:moveTo>
                    <a:cubicBezTo>
                      <a:pt x="2397" y="7260"/>
                      <a:pt x="2487" y="7371"/>
                      <a:pt x="2455" y="7527"/>
                    </a:cubicBezTo>
                    <a:cubicBezTo>
                      <a:pt x="2420" y="7687"/>
                      <a:pt x="2216" y="7851"/>
                      <a:pt x="2052" y="7853"/>
                    </a:cubicBezTo>
                    <a:cubicBezTo>
                      <a:pt x="2050" y="7853"/>
                      <a:pt x="2049" y="7853"/>
                      <a:pt x="2048" y="7853"/>
                    </a:cubicBezTo>
                    <a:cubicBezTo>
                      <a:pt x="1892" y="7853"/>
                      <a:pt x="1814" y="7757"/>
                      <a:pt x="1844" y="7603"/>
                    </a:cubicBezTo>
                    <a:cubicBezTo>
                      <a:pt x="1875" y="7441"/>
                      <a:pt x="2059" y="7277"/>
                      <a:pt x="2221" y="7261"/>
                    </a:cubicBezTo>
                    <a:cubicBezTo>
                      <a:pt x="2230" y="7261"/>
                      <a:pt x="2239" y="7260"/>
                      <a:pt x="2248" y="7260"/>
                    </a:cubicBezTo>
                    <a:close/>
                    <a:moveTo>
                      <a:pt x="12624" y="6964"/>
                    </a:moveTo>
                    <a:cubicBezTo>
                      <a:pt x="12665" y="6964"/>
                      <a:pt x="12709" y="6972"/>
                      <a:pt x="12754" y="6989"/>
                    </a:cubicBezTo>
                    <a:lnTo>
                      <a:pt x="12754" y="6990"/>
                    </a:lnTo>
                    <a:cubicBezTo>
                      <a:pt x="12953" y="7062"/>
                      <a:pt x="13078" y="7256"/>
                      <a:pt x="13064" y="7467"/>
                    </a:cubicBezTo>
                    <a:cubicBezTo>
                      <a:pt x="13068" y="7585"/>
                      <a:pt x="13039" y="7702"/>
                      <a:pt x="12982" y="7805"/>
                    </a:cubicBezTo>
                    <a:cubicBezTo>
                      <a:pt x="12934" y="7891"/>
                      <a:pt x="12858" y="7936"/>
                      <a:pt x="12777" y="7936"/>
                    </a:cubicBezTo>
                    <a:cubicBezTo>
                      <a:pt x="12726" y="7936"/>
                      <a:pt x="12673" y="7918"/>
                      <a:pt x="12624" y="7880"/>
                    </a:cubicBezTo>
                    <a:cubicBezTo>
                      <a:pt x="12555" y="7832"/>
                      <a:pt x="12502" y="7767"/>
                      <a:pt x="12469" y="7690"/>
                    </a:cubicBezTo>
                    <a:cubicBezTo>
                      <a:pt x="12420" y="7563"/>
                      <a:pt x="12372" y="7436"/>
                      <a:pt x="12356" y="7299"/>
                    </a:cubicBezTo>
                    <a:cubicBezTo>
                      <a:pt x="12335" y="7099"/>
                      <a:pt x="12455" y="6964"/>
                      <a:pt x="12624" y="6964"/>
                    </a:cubicBezTo>
                    <a:close/>
                    <a:moveTo>
                      <a:pt x="5217" y="7829"/>
                    </a:moveTo>
                    <a:cubicBezTo>
                      <a:pt x="5351" y="7829"/>
                      <a:pt x="5483" y="7861"/>
                      <a:pt x="5612" y="7930"/>
                    </a:cubicBezTo>
                    <a:cubicBezTo>
                      <a:pt x="5629" y="7939"/>
                      <a:pt x="5646" y="7949"/>
                      <a:pt x="5661" y="7961"/>
                    </a:cubicBezTo>
                    <a:cubicBezTo>
                      <a:pt x="5756" y="8038"/>
                      <a:pt x="5756" y="8134"/>
                      <a:pt x="5660" y="8208"/>
                    </a:cubicBezTo>
                    <a:lnTo>
                      <a:pt x="5660" y="8206"/>
                    </a:lnTo>
                    <a:cubicBezTo>
                      <a:pt x="5574" y="8273"/>
                      <a:pt x="5473" y="8302"/>
                      <a:pt x="5368" y="8321"/>
                    </a:cubicBezTo>
                    <a:cubicBezTo>
                      <a:pt x="5320" y="8326"/>
                      <a:pt x="5270" y="8331"/>
                      <a:pt x="5222" y="8331"/>
                    </a:cubicBezTo>
                    <a:cubicBezTo>
                      <a:pt x="5130" y="8325"/>
                      <a:pt x="5056" y="8326"/>
                      <a:pt x="4984" y="8301"/>
                    </a:cubicBezTo>
                    <a:cubicBezTo>
                      <a:pt x="4900" y="8275"/>
                      <a:pt x="4831" y="8218"/>
                      <a:pt x="4789" y="8141"/>
                    </a:cubicBezTo>
                    <a:cubicBezTo>
                      <a:pt x="4744" y="8060"/>
                      <a:pt x="4758" y="7992"/>
                      <a:pt x="4828" y="7932"/>
                    </a:cubicBezTo>
                    <a:cubicBezTo>
                      <a:pt x="4855" y="7910"/>
                      <a:pt x="4885" y="7891"/>
                      <a:pt x="4919" y="7879"/>
                    </a:cubicBezTo>
                    <a:cubicBezTo>
                      <a:pt x="5019" y="7846"/>
                      <a:pt x="5119" y="7829"/>
                      <a:pt x="5217" y="7829"/>
                    </a:cubicBezTo>
                    <a:close/>
                    <a:moveTo>
                      <a:pt x="11957" y="7967"/>
                    </a:moveTo>
                    <a:cubicBezTo>
                      <a:pt x="11982" y="7967"/>
                      <a:pt x="12009" y="7972"/>
                      <a:pt x="12035" y="7983"/>
                    </a:cubicBezTo>
                    <a:cubicBezTo>
                      <a:pt x="12125" y="8021"/>
                      <a:pt x="12164" y="8107"/>
                      <a:pt x="12171" y="8199"/>
                    </a:cubicBezTo>
                    <a:cubicBezTo>
                      <a:pt x="12186" y="8383"/>
                      <a:pt x="12118" y="8537"/>
                      <a:pt x="11984" y="8659"/>
                    </a:cubicBezTo>
                    <a:cubicBezTo>
                      <a:pt x="11933" y="8708"/>
                      <a:pt x="11874" y="8737"/>
                      <a:pt x="11810" y="8737"/>
                    </a:cubicBezTo>
                    <a:cubicBezTo>
                      <a:pt x="11779" y="8737"/>
                      <a:pt x="11747" y="8731"/>
                      <a:pt x="11715" y="8716"/>
                    </a:cubicBezTo>
                    <a:lnTo>
                      <a:pt x="11715" y="8714"/>
                    </a:lnTo>
                    <a:cubicBezTo>
                      <a:pt x="11617" y="8669"/>
                      <a:pt x="11591" y="8580"/>
                      <a:pt x="11593" y="8439"/>
                    </a:cubicBezTo>
                    <a:cubicBezTo>
                      <a:pt x="11605" y="8292"/>
                      <a:pt x="11672" y="8153"/>
                      <a:pt x="11780" y="8052"/>
                    </a:cubicBezTo>
                    <a:cubicBezTo>
                      <a:pt x="11832" y="8001"/>
                      <a:pt x="11892" y="7967"/>
                      <a:pt x="11957" y="7967"/>
                    </a:cubicBezTo>
                    <a:close/>
                    <a:moveTo>
                      <a:pt x="3218" y="8336"/>
                    </a:moveTo>
                    <a:cubicBezTo>
                      <a:pt x="3360" y="8336"/>
                      <a:pt x="3444" y="8418"/>
                      <a:pt x="3444" y="8565"/>
                    </a:cubicBezTo>
                    <a:cubicBezTo>
                      <a:pt x="3446" y="8613"/>
                      <a:pt x="3436" y="8661"/>
                      <a:pt x="3415" y="8705"/>
                    </a:cubicBezTo>
                    <a:lnTo>
                      <a:pt x="3415" y="8704"/>
                    </a:lnTo>
                    <a:cubicBezTo>
                      <a:pt x="3334" y="8875"/>
                      <a:pt x="3201" y="8990"/>
                      <a:pt x="3031" y="9065"/>
                    </a:cubicBezTo>
                    <a:cubicBezTo>
                      <a:pt x="2994" y="9080"/>
                      <a:pt x="2955" y="9088"/>
                      <a:pt x="2915" y="9088"/>
                    </a:cubicBezTo>
                    <a:cubicBezTo>
                      <a:pt x="2896" y="9088"/>
                      <a:pt x="2877" y="9086"/>
                      <a:pt x="2858" y="9083"/>
                    </a:cubicBezTo>
                    <a:cubicBezTo>
                      <a:pt x="2756" y="9064"/>
                      <a:pt x="2695" y="8988"/>
                      <a:pt x="2693" y="8884"/>
                    </a:cubicBezTo>
                    <a:cubicBezTo>
                      <a:pt x="2688" y="8637"/>
                      <a:pt x="2955" y="8349"/>
                      <a:pt x="3201" y="8337"/>
                    </a:cubicBezTo>
                    <a:cubicBezTo>
                      <a:pt x="3206" y="8336"/>
                      <a:pt x="3212" y="8336"/>
                      <a:pt x="3218" y="8336"/>
                    </a:cubicBezTo>
                    <a:close/>
                    <a:moveTo>
                      <a:pt x="12531" y="8922"/>
                    </a:moveTo>
                    <a:cubicBezTo>
                      <a:pt x="12640" y="8922"/>
                      <a:pt x="12746" y="8968"/>
                      <a:pt x="12833" y="9062"/>
                    </a:cubicBezTo>
                    <a:cubicBezTo>
                      <a:pt x="12922" y="9158"/>
                      <a:pt x="12974" y="9285"/>
                      <a:pt x="12975" y="9417"/>
                    </a:cubicBezTo>
                    <a:cubicBezTo>
                      <a:pt x="12975" y="9755"/>
                      <a:pt x="12763" y="10139"/>
                      <a:pt x="12404" y="10218"/>
                    </a:cubicBezTo>
                    <a:cubicBezTo>
                      <a:pt x="12366" y="10226"/>
                      <a:pt x="12331" y="10230"/>
                      <a:pt x="12297" y="10230"/>
                    </a:cubicBezTo>
                    <a:cubicBezTo>
                      <a:pt x="12172" y="10230"/>
                      <a:pt x="12079" y="10170"/>
                      <a:pt x="12022" y="10038"/>
                    </a:cubicBezTo>
                    <a:cubicBezTo>
                      <a:pt x="11907" y="9767"/>
                      <a:pt x="11955" y="9503"/>
                      <a:pt x="12070" y="9244"/>
                    </a:cubicBezTo>
                    <a:cubicBezTo>
                      <a:pt x="12118" y="9136"/>
                      <a:pt x="12198" y="9047"/>
                      <a:pt x="12301" y="8988"/>
                    </a:cubicBezTo>
                    <a:cubicBezTo>
                      <a:pt x="12377" y="8944"/>
                      <a:pt x="12455" y="8922"/>
                      <a:pt x="12531" y="8922"/>
                    </a:cubicBezTo>
                    <a:close/>
                    <a:moveTo>
                      <a:pt x="10626" y="1"/>
                    </a:moveTo>
                    <a:cubicBezTo>
                      <a:pt x="10616" y="1"/>
                      <a:pt x="10607" y="3"/>
                      <a:pt x="10597" y="6"/>
                    </a:cubicBezTo>
                    <a:cubicBezTo>
                      <a:pt x="10538" y="25"/>
                      <a:pt x="10526" y="76"/>
                      <a:pt x="10520" y="128"/>
                    </a:cubicBezTo>
                    <a:cubicBezTo>
                      <a:pt x="10508" y="232"/>
                      <a:pt x="10511" y="339"/>
                      <a:pt x="10530" y="443"/>
                    </a:cubicBezTo>
                    <a:cubicBezTo>
                      <a:pt x="10583" y="815"/>
                      <a:pt x="10670" y="1182"/>
                      <a:pt x="10791" y="1539"/>
                    </a:cubicBezTo>
                    <a:cubicBezTo>
                      <a:pt x="10792" y="1546"/>
                      <a:pt x="10794" y="1551"/>
                      <a:pt x="10794" y="1558"/>
                    </a:cubicBezTo>
                    <a:cubicBezTo>
                      <a:pt x="10832" y="1558"/>
                      <a:pt x="10852" y="1582"/>
                      <a:pt x="10864" y="1637"/>
                    </a:cubicBezTo>
                    <a:cubicBezTo>
                      <a:pt x="10880" y="1731"/>
                      <a:pt x="10880" y="1825"/>
                      <a:pt x="10861" y="1918"/>
                    </a:cubicBezTo>
                    <a:cubicBezTo>
                      <a:pt x="10808" y="2223"/>
                      <a:pt x="10725" y="2522"/>
                      <a:pt x="10657" y="2822"/>
                    </a:cubicBezTo>
                    <a:cubicBezTo>
                      <a:pt x="10557" y="3257"/>
                      <a:pt x="10485" y="3698"/>
                      <a:pt x="10427" y="4140"/>
                    </a:cubicBezTo>
                    <a:cubicBezTo>
                      <a:pt x="10381" y="4494"/>
                      <a:pt x="10300" y="4842"/>
                      <a:pt x="10189" y="5180"/>
                    </a:cubicBezTo>
                    <a:cubicBezTo>
                      <a:pt x="10060" y="5567"/>
                      <a:pt x="9863" y="5908"/>
                      <a:pt x="9528" y="6157"/>
                    </a:cubicBezTo>
                    <a:cubicBezTo>
                      <a:pt x="9127" y="6455"/>
                      <a:pt x="8656" y="6644"/>
                      <a:pt x="8160" y="6704"/>
                    </a:cubicBezTo>
                    <a:cubicBezTo>
                      <a:pt x="8034" y="6722"/>
                      <a:pt x="7908" y="6731"/>
                      <a:pt x="7782" y="6731"/>
                    </a:cubicBezTo>
                    <a:cubicBezTo>
                      <a:pt x="7536" y="6731"/>
                      <a:pt x="7292" y="6697"/>
                      <a:pt x="7054" y="6630"/>
                    </a:cubicBezTo>
                    <a:cubicBezTo>
                      <a:pt x="6860" y="6575"/>
                      <a:pt x="6680" y="6479"/>
                      <a:pt x="6524" y="6353"/>
                    </a:cubicBezTo>
                    <a:cubicBezTo>
                      <a:pt x="6370" y="6335"/>
                      <a:pt x="6215" y="6317"/>
                      <a:pt x="6063" y="6292"/>
                    </a:cubicBezTo>
                    <a:cubicBezTo>
                      <a:pt x="5535" y="6214"/>
                      <a:pt x="5005" y="6169"/>
                      <a:pt x="4332" y="6160"/>
                    </a:cubicBezTo>
                    <a:cubicBezTo>
                      <a:pt x="4319" y="6160"/>
                      <a:pt x="4304" y="6160"/>
                      <a:pt x="4288" y="6160"/>
                    </a:cubicBezTo>
                    <a:cubicBezTo>
                      <a:pt x="4129" y="6160"/>
                      <a:pt x="3865" y="6182"/>
                      <a:pt x="3604" y="6214"/>
                    </a:cubicBezTo>
                    <a:cubicBezTo>
                      <a:pt x="3310" y="6243"/>
                      <a:pt x="3022" y="6304"/>
                      <a:pt x="2741" y="6394"/>
                    </a:cubicBezTo>
                    <a:cubicBezTo>
                      <a:pt x="2733" y="6427"/>
                      <a:pt x="2711" y="6445"/>
                      <a:pt x="2677" y="6445"/>
                    </a:cubicBezTo>
                    <a:cubicBezTo>
                      <a:pt x="2669" y="6445"/>
                      <a:pt x="2661" y="6444"/>
                      <a:pt x="2652" y="6442"/>
                    </a:cubicBezTo>
                    <a:cubicBezTo>
                      <a:pt x="2643" y="6440"/>
                      <a:pt x="2636" y="6438"/>
                      <a:pt x="2630" y="6435"/>
                    </a:cubicBezTo>
                    <a:lnTo>
                      <a:pt x="2628" y="6435"/>
                    </a:lnTo>
                    <a:cubicBezTo>
                      <a:pt x="2583" y="6452"/>
                      <a:pt x="2537" y="6469"/>
                      <a:pt x="2492" y="6490"/>
                    </a:cubicBezTo>
                    <a:cubicBezTo>
                      <a:pt x="1686" y="6838"/>
                      <a:pt x="1181" y="7436"/>
                      <a:pt x="1014" y="8304"/>
                    </a:cubicBezTo>
                    <a:cubicBezTo>
                      <a:pt x="916" y="8817"/>
                      <a:pt x="928" y="9333"/>
                      <a:pt x="1009" y="9847"/>
                    </a:cubicBezTo>
                    <a:cubicBezTo>
                      <a:pt x="1066" y="10202"/>
                      <a:pt x="1155" y="10552"/>
                      <a:pt x="1199" y="10911"/>
                    </a:cubicBezTo>
                    <a:cubicBezTo>
                      <a:pt x="1251" y="11315"/>
                      <a:pt x="1206" y="11699"/>
                      <a:pt x="985" y="12053"/>
                    </a:cubicBezTo>
                    <a:cubicBezTo>
                      <a:pt x="856" y="12262"/>
                      <a:pt x="692" y="12450"/>
                      <a:pt x="501" y="12607"/>
                    </a:cubicBezTo>
                    <a:cubicBezTo>
                      <a:pt x="380" y="12706"/>
                      <a:pt x="253" y="12799"/>
                      <a:pt x="119" y="12881"/>
                    </a:cubicBezTo>
                    <a:cubicBezTo>
                      <a:pt x="40" y="12927"/>
                      <a:pt x="1" y="12991"/>
                      <a:pt x="6" y="13082"/>
                    </a:cubicBezTo>
                    <a:cubicBezTo>
                      <a:pt x="8" y="13118"/>
                      <a:pt x="6" y="13152"/>
                      <a:pt x="6" y="13188"/>
                    </a:cubicBezTo>
                    <a:cubicBezTo>
                      <a:pt x="6" y="13469"/>
                      <a:pt x="37" y="13750"/>
                      <a:pt x="66" y="14030"/>
                    </a:cubicBezTo>
                    <a:cubicBezTo>
                      <a:pt x="153" y="14863"/>
                      <a:pt x="224" y="15698"/>
                      <a:pt x="299" y="16534"/>
                    </a:cubicBezTo>
                    <a:cubicBezTo>
                      <a:pt x="316" y="16720"/>
                      <a:pt x="347" y="16906"/>
                      <a:pt x="371" y="17093"/>
                    </a:cubicBezTo>
                    <a:cubicBezTo>
                      <a:pt x="375" y="17122"/>
                      <a:pt x="383" y="17151"/>
                      <a:pt x="399" y="17177"/>
                    </a:cubicBezTo>
                    <a:cubicBezTo>
                      <a:pt x="397" y="17166"/>
                      <a:pt x="395" y="17158"/>
                      <a:pt x="393" y="17147"/>
                    </a:cubicBezTo>
                    <a:cubicBezTo>
                      <a:pt x="375" y="17017"/>
                      <a:pt x="357" y="16885"/>
                      <a:pt x="347" y="16753"/>
                    </a:cubicBezTo>
                    <a:cubicBezTo>
                      <a:pt x="342" y="16698"/>
                      <a:pt x="318" y="16648"/>
                      <a:pt x="318" y="16594"/>
                    </a:cubicBezTo>
                    <a:cubicBezTo>
                      <a:pt x="318" y="16523"/>
                      <a:pt x="330" y="16499"/>
                      <a:pt x="399" y="16489"/>
                    </a:cubicBezTo>
                    <a:cubicBezTo>
                      <a:pt x="649" y="16455"/>
                      <a:pt x="901" y="16424"/>
                      <a:pt x="1151" y="16391"/>
                    </a:cubicBezTo>
                    <a:cubicBezTo>
                      <a:pt x="1163" y="16390"/>
                      <a:pt x="1175" y="16390"/>
                      <a:pt x="1187" y="16390"/>
                    </a:cubicBezTo>
                    <a:cubicBezTo>
                      <a:pt x="1198" y="16390"/>
                      <a:pt x="1210" y="16390"/>
                      <a:pt x="1222" y="16391"/>
                    </a:cubicBezTo>
                    <a:cubicBezTo>
                      <a:pt x="1239" y="16393"/>
                      <a:pt x="1254" y="16396"/>
                      <a:pt x="1271" y="16401"/>
                    </a:cubicBezTo>
                    <a:cubicBezTo>
                      <a:pt x="1283" y="16168"/>
                      <a:pt x="1289" y="15935"/>
                      <a:pt x="1302" y="15702"/>
                    </a:cubicBezTo>
                    <a:cubicBezTo>
                      <a:pt x="1340" y="15060"/>
                      <a:pt x="1347" y="14417"/>
                      <a:pt x="1421" y="13779"/>
                    </a:cubicBezTo>
                    <a:cubicBezTo>
                      <a:pt x="1433" y="13678"/>
                      <a:pt x="1469" y="13608"/>
                      <a:pt x="1565" y="13572"/>
                    </a:cubicBezTo>
                    <a:cubicBezTo>
                      <a:pt x="1613" y="13555"/>
                      <a:pt x="1659" y="13534"/>
                      <a:pt x="1705" y="13514"/>
                    </a:cubicBezTo>
                    <a:cubicBezTo>
                      <a:pt x="1921" y="13421"/>
                      <a:pt x="2136" y="13323"/>
                      <a:pt x="2335" y="13198"/>
                    </a:cubicBezTo>
                    <a:cubicBezTo>
                      <a:pt x="2943" y="12817"/>
                      <a:pt x="3499" y="12360"/>
                      <a:pt x="3989" y="11835"/>
                    </a:cubicBezTo>
                    <a:cubicBezTo>
                      <a:pt x="4029" y="11792"/>
                      <a:pt x="4049" y="11766"/>
                      <a:pt x="4067" y="11749"/>
                    </a:cubicBezTo>
                    <a:cubicBezTo>
                      <a:pt x="4034" y="11727"/>
                      <a:pt x="4020" y="11684"/>
                      <a:pt x="4034" y="11646"/>
                    </a:cubicBezTo>
                    <a:cubicBezTo>
                      <a:pt x="4046" y="11614"/>
                      <a:pt x="4063" y="11583"/>
                      <a:pt x="4085" y="11555"/>
                    </a:cubicBezTo>
                    <a:cubicBezTo>
                      <a:pt x="4464" y="11008"/>
                      <a:pt x="4794" y="10429"/>
                      <a:pt x="5070" y="9822"/>
                    </a:cubicBezTo>
                    <a:cubicBezTo>
                      <a:pt x="5082" y="9794"/>
                      <a:pt x="5096" y="9765"/>
                      <a:pt x="5113" y="9739"/>
                    </a:cubicBezTo>
                    <a:cubicBezTo>
                      <a:pt x="5136" y="9707"/>
                      <a:pt x="5168" y="9689"/>
                      <a:pt x="5200" y="9689"/>
                    </a:cubicBezTo>
                    <a:cubicBezTo>
                      <a:pt x="5215" y="9689"/>
                      <a:pt x="5230" y="9693"/>
                      <a:pt x="5245" y="9702"/>
                    </a:cubicBezTo>
                    <a:cubicBezTo>
                      <a:pt x="5289" y="9724"/>
                      <a:pt x="5312" y="9774"/>
                      <a:pt x="5296" y="9822"/>
                    </a:cubicBezTo>
                    <a:cubicBezTo>
                      <a:pt x="5288" y="9847"/>
                      <a:pt x="5279" y="9873"/>
                      <a:pt x="5265" y="9897"/>
                    </a:cubicBezTo>
                    <a:cubicBezTo>
                      <a:pt x="5037" y="10398"/>
                      <a:pt x="4780" y="10881"/>
                      <a:pt x="4475" y="11336"/>
                    </a:cubicBezTo>
                    <a:cubicBezTo>
                      <a:pt x="4717" y="11228"/>
                      <a:pt x="4972" y="11152"/>
                      <a:pt x="5234" y="11115"/>
                    </a:cubicBezTo>
                    <a:cubicBezTo>
                      <a:pt x="5670" y="11051"/>
                      <a:pt x="6111" y="11063"/>
                      <a:pt x="6375" y="11049"/>
                    </a:cubicBezTo>
                    <a:cubicBezTo>
                      <a:pt x="6608" y="11043"/>
                      <a:pt x="6809" y="11039"/>
                      <a:pt x="6992" y="11039"/>
                    </a:cubicBezTo>
                    <a:cubicBezTo>
                      <a:pt x="7240" y="11039"/>
                      <a:pt x="7455" y="11047"/>
                      <a:pt x="7669" y="11068"/>
                    </a:cubicBezTo>
                    <a:cubicBezTo>
                      <a:pt x="8127" y="11113"/>
                      <a:pt x="8578" y="11204"/>
                      <a:pt x="9017" y="11338"/>
                    </a:cubicBezTo>
                    <a:cubicBezTo>
                      <a:pt x="9527" y="11497"/>
                      <a:pt x="9871" y="11845"/>
                      <a:pt x="10105" y="12317"/>
                    </a:cubicBezTo>
                    <a:cubicBezTo>
                      <a:pt x="10113" y="12334"/>
                      <a:pt x="10120" y="12351"/>
                      <a:pt x="10127" y="12370"/>
                    </a:cubicBezTo>
                    <a:cubicBezTo>
                      <a:pt x="10139" y="12404"/>
                      <a:pt x="10132" y="12430"/>
                      <a:pt x="10094" y="12444"/>
                    </a:cubicBezTo>
                    <a:cubicBezTo>
                      <a:pt x="10093" y="12444"/>
                      <a:pt x="10089" y="12445"/>
                      <a:pt x="10087" y="12445"/>
                    </a:cubicBezTo>
                    <a:cubicBezTo>
                      <a:pt x="10142" y="12452"/>
                      <a:pt x="10144" y="12492"/>
                      <a:pt x="10199" y="12636"/>
                    </a:cubicBezTo>
                    <a:cubicBezTo>
                      <a:pt x="10331" y="12979"/>
                      <a:pt x="10451" y="13327"/>
                      <a:pt x="10585" y="13670"/>
                    </a:cubicBezTo>
                    <a:cubicBezTo>
                      <a:pt x="10931" y="14555"/>
                      <a:pt x="11284" y="15439"/>
                      <a:pt x="11569" y="16348"/>
                    </a:cubicBezTo>
                    <a:cubicBezTo>
                      <a:pt x="11619" y="16508"/>
                      <a:pt x="11670" y="16669"/>
                      <a:pt x="11723" y="16828"/>
                    </a:cubicBezTo>
                    <a:cubicBezTo>
                      <a:pt x="11730" y="16827"/>
                      <a:pt x="11737" y="16823"/>
                      <a:pt x="11746" y="16820"/>
                    </a:cubicBezTo>
                    <a:cubicBezTo>
                      <a:pt x="11950" y="16758"/>
                      <a:pt x="12154" y="16691"/>
                      <a:pt x="12365" y="16657"/>
                    </a:cubicBezTo>
                    <a:cubicBezTo>
                      <a:pt x="12404" y="16651"/>
                      <a:pt x="12436" y="16648"/>
                      <a:pt x="12463" y="16648"/>
                    </a:cubicBezTo>
                    <a:cubicBezTo>
                      <a:pt x="12534" y="16648"/>
                      <a:pt x="12572" y="16670"/>
                      <a:pt x="12596" y="16731"/>
                    </a:cubicBezTo>
                    <a:cubicBezTo>
                      <a:pt x="12569" y="16537"/>
                      <a:pt x="12538" y="16345"/>
                      <a:pt x="12507" y="16151"/>
                    </a:cubicBezTo>
                    <a:cubicBezTo>
                      <a:pt x="12435" y="15707"/>
                      <a:pt x="12342" y="15266"/>
                      <a:pt x="12260" y="14824"/>
                    </a:cubicBezTo>
                    <a:cubicBezTo>
                      <a:pt x="12161" y="14289"/>
                      <a:pt x="12078" y="13752"/>
                      <a:pt x="11994" y="13214"/>
                    </a:cubicBezTo>
                    <a:cubicBezTo>
                      <a:pt x="11939" y="12857"/>
                      <a:pt x="11874" y="12504"/>
                      <a:pt x="11819" y="12147"/>
                    </a:cubicBezTo>
                    <a:cubicBezTo>
                      <a:pt x="11797" y="12006"/>
                      <a:pt x="11777" y="12032"/>
                      <a:pt x="11917" y="11991"/>
                    </a:cubicBezTo>
                    <a:cubicBezTo>
                      <a:pt x="11958" y="11979"/>
                      <a:pt x="11999" y="11967"/>
                      <a:pt x="12041" y="11955"/>
                    </a:cubicBezTo>
                    <a:cubicBezTo>
                      <a:pt x="12216" y="11897"/>
                      <a:pt x="12390" y="11842"/>
                      <a:pt x="12565" y="11783"/>
                    </a:cubicBezTo>
                    <a:cubicBezTo>
                      <a:pt x="12583" y="11777"/>
                      <a:pt x="12599" y="11773"/>
                      <a:pt x="12612" y="11773"/>
                    </a:cubicBezTo>
                    <a:cubicBezTo>
                      <a:pt x="12639" y="11773"/>
                      <a:pt x="12659" y="11789"/>
                      <a:pt x="12670" y="11830"/>
                    </a:cubicBezTo>
                    <a:cubicBezTo>
                      <a:pt x="12685" y="11893"/>
                      <a:pt x="12713" y="11957"/>
                      <a:pt x="12728" y="12020"/>
                    </a:cubicBezTo>
                    <a:cubicBezTo>
                      <a:pt x="13047" y="13188"/>
                      <a:pt x="13306" y="14369"/>
                      <a:pt x="13529" y="15558"/>
                    </a:cubicBezTo>
                    <a:cubicBezTo>
                      <a:pt x="13569" y="15770"/>
                      <a:pt x="13610" y="15985"/>
                      <a:pt x="13654" y="16196"/>
                    </a:cubicBezTo>
                    <a:cubicBezTo>
                      <a:pt x="13886" y="16146"/>
                      <a:pt x="14116" y="16098"/>
                      <a:pt x="14347" y="16050"/>
                    </a:cubicBezTo>
                    <a:cubicBezTo>
                      <a:pt x="14369" y="16047"/>
                      <a:pt x="14393" y="16043"/>
                      <a:pt x="14416" y="16041"/>
                    </a:cubicBezTo>
                    <a:cubicBezTo>
                      <a:pt x="14422" y="16041"/>
                      <a:pt x="14427" y="16041"/>
                      <a:pt x="14432" y="16041"/>
                    </a:cubicBezTo>
                    <a:cubicBezTo>
                      <a:pt x="14500" y="16041"/>
                      <a:pt x="14521" y="16063"/>
                      <a:pt x="14529" y="16137"/>
                    </a:cubicBezTo>
                    <a:cubicBezTo>
                      <a:pt x="14536" y="16197"/>
                      <a:pt x="14541" y="16257"/>
                      <a:pt x="14546" y="16319"/>
                    </a:cubicBezTo>
                    <a:cubicBezTo>
                      <a:pt x="14541" y="16112"/>
                      <a:pt x="14525" y="15904"/>
                      <a:pt x="14508" y="15697"/>
                    </a:cubicBezTo>
                    <a:cubicBezTo>
                      <a:pt x="14472" y="15283"/>
                      <a:pt x="14426" y="14870"/>
                      <a:pt x="14376" y="14459"/>
                    </a:cubicBezTo>
                    <a:cubicBezTo>
                      <a:pt x="14311" y="13915"/>
                      <a:pt x="14237" y="13371"/>
                      <a:pt x="14152" y="12829"/>
                    </a:cubicBezTo>
                    <a:cubicBezTo>
                      <a:pt x="14059" y="12243"/>
                      <a:pt x="13960" y="11655"/>
                      <a:pt x="13865" y="11068"/>
                    </a:cubicBezTo>
                    <a:cubicBezTo>
                      <a:pt x="13846" y="10952"/>
                      <a:pt x="13848" y="10833"/>
                      <a:pt x="13870" y="10717"/>
                    </a:cubicBezTo>
                    <a:cubicBezTo>
                      <a:pt x="13905" y="10537"/>
                      <a:pt x="13941" y="10357"/>
                      <a:pt x="13977" y="10177"/>
                    </a:cubicBezTo>
                    <a:cubicBezTo>
                      <a:pt x="14050" y="9818"/>
                      <a:pt x="14090" y="9456"/>
                      <a:pt x="14133" y="9095"/>
                    </a:cubicBezTo>
                    <a:cubicBezTo>
                      <a:pt x="14189" y="8640"/>
                      <a:pt x="14222" y="8184"/>
                      <a:pt x="14232" y="7726"/>
                    </a:cubicBezTo>
                    <a:cubicBezTo>
                      <a:pt x="14239" y="7232"/>
                      <a:pt x="14212" y="6740"/>
                      <a:pt x="14172" y="6246"/>
                    </a:cubicBezTo>
                    <a:cubicBezTo>
                      <a:pt x="14145" y="5895"/>
                      <a:pt x="14112" y="5545"/>
                      <a:pt x="14057" y="5197"/>
                    </a:cubicBezTo>
                    <a:cubicBezTo>
                      <a:pt x="13987" y="4739"/>
                      <a:pt x="13906" y="4284"/>
                      <a:pt x="13815" y="3832"/>
                    </a:cubicBezTo>
                    <a:cubicBezTo>
                      <a:pt x="13810" y="3808"/>
                      <a:pt x="13807" y="3791"/>
                      <a:pt x="13803" y="3777"/>
                    </a:cubicBezTo>
                    <a:cubicBezTo>
                      <a:pt x="13786" y="3792"/>
                      <a:pt x="13766" y="3804"/>
                      <a:pt x="13743" y="3811"/>
                    </a:cubicBezTo>
                    <a:cubicBezTo>
                      <a:pt x="13625" y="3854"/>
                      <a:pt x="13500" y="3864"/>
                      <a:pt x="13375" y="3876"/>
                    </a:cubicBezTo>
                    <a:cubicBezTo>
                      <a:pt x="13270" y="3885"/>
                      <a:pt x="13164" y="3887"/>
                      <a:pt x="13059" y="3892"/>
                    </a:cubicBezTo>
                    <a:cubicBezTo>
                      <a:pt x="13048" y="3892"/>
                      <a:pt x="13036" y="3892"/>
                      <a:pt x="13025" y="3892"/>
                    </a:cubicBezTo>
                    <a:cubicBezTo>
                      <a:pt x="12800" y="3892"/>
                      <a:pt x="12580" y="3861"/>
                      <a:pt x="12360" y="3825"/>
                    </a:cubicBezTo>
                    <a:cubicBezTo>
                      <a:pt x="12329" y="3820"/>
                      <a:pt x="12298" y="3813"/>
                      <a:pt x="12269" y="3803"/>
                    </a:cubicBezTo>
                    <a:cubicBezTo>
                      <a:pt x="12212" y="3782"/>
                      <a:pt x="12183" y="3732"/>
                      <a:pt x="12195" y="3684"/>
                    </a:cubicBezTo>
                    <a:cubicBezTo>
                      <a:pt x="12206" y="3636"/>
                      <a:pt x="12250" y="3603"/>
                      <a:pt x="12298" y="3603"/>
                    </a:cubicBezTo>
                    <a:cubicBezTo>
                      <a:pt x="12301" y="3603"/>
                      <a:pt x="12305" y="3603"/>
                      <a:pt x="12308" y="3604"/>
                    </a:cubicBezTo>
                    <a:cubicBezTo>
                      <a:pt x="12332" y="3605"/>
                      <a:pt x="12354" y="3609"/>
                      <a:pt x="12378" y="3614"/>
                    </a:cubicBezTo>
                    <a:cubicBezTo>
                      <a:pt x="12629" y="3657"/>
                      <a:pt x="12879" y="3686"/>
                      <a:pt x="13132" y="3686"/>
                    </a:cubicBezTo>
                    <a:cubicBezTo>
                      <a:pt x="13234" y="3686"/>
                      <a:pt x="13337" y="3681"/>
                      <a:pt x="13440" y="3670"/>
                    </a:cubicBezTo>
                    <a:cubicBezTo>
                      <a:pt x="13526" y="3664"/>
                      <a:pt x="13611" y="3650"/>
                      <a:pt x="13695" y="3631"/>
                    </a:cubicBezTo>
                    <a:cubicBezTo>
                      <a:pt x="13710" y="3627"/>
                      <a:pt x="13724" y="3626"/>
                      <a:pt x="13737" y="3626"/>
                    </a:cubicBezTo>
                    <a:cubicBezTo>
                      <a:pt x="13784" y="3626"/>
                      <a:pt x="13817" y="3649"/>
                      <a:pt x="13828" y="3691"/>
                    </a:cubicBezTo>
                    <a:cubicBezTo>
                      <a:pt x="13831" y="3698"/>
                      <a:pt x="13831" y="3707"/>
                      <a:pt x="13831" y="3715"/>
                    </a:cubicBezTo>
                    <a:cubicBezTo>
                      <a:pt x="13846" y="3708"/>
                      <a:pt x="13865" y="3700"/>
                      <a:pt x="13893" y="3688"/>
                    </a:cubicBezTo>
                    <a:cubicBezTo>
                      <a:pt x="14174" y="3574"/>
                      <a:pt x="14445" y="3442"/>
                      <a:pt x="14692" y="3268"/>
                    </a:cubicBezTo>
                    <a:cubicBezTo>
                      <a:pt x="14817" y="3180"/>
                      <a:pt x="14937" y="3086"/>
                      <a:pt x="15059" y="2993"/>
                    </a:cubicBezTo>
                    <a:cubicBezTo>
                      <a:pt x="15115" y="2945"/>
                      <a:pt x="15184" y="2913"/>
                      <a:pt x="15258" y="2899"/>
                    </a:cubicBezTo>
                    <a:cubicBezTo>
                      <a:pt x="15400" y="2873"/>
                      <a:pt x="15542" y="2846"/>
                      <a:pt x="15685" y="2820"/>
                    </a:cubicBezTo>
                    <a:cubicBezTo>
                      <a:pt x="15961" y="2768"/>
                      <a:pt x="16227" y="2690"/>
                      <a:pt x="16467" y="2544"/>
                    </a:cubicBezTo>
                    <a:lnTo>
                      <a:pt x="16467" y="2544"/>
                    </a:lnTo>
                    <a:cubicBezTo>
                      <a:pt x="16451" y="2547"/>
                      <a:pt x="16436" y="2549"/>
                      <a:pt x="16421" y="2549"/>
                    </a:cubicBezTo>
                    <a:cubicBezTo>
                      <a:pt x="16365" y="2549"/>
                      <a:pt x="16312" y="2524"/>
                      <a:pt x="16266" y="2474"/>
                    </a:cubicBezTo>
                    <a:cubicBezTo>
                      <a:pt x="16227" y="2429"/>
                      <a:pt x="16194" y="2381"/>
                      <a:pt x="16168" y="2328"/>
                    </a:cubicBezTo>
                    <a:cubicBezTo>
                      <a:pt x="16002" y="2004"/>
                      <a:pt x="15899" y="1662"/>
                      <a:pt x="15890" y="1295"/>
                    </a:cubicBezTo>
                    <a:cubicBezTo>
                      <a:pt x="15889" y="1265"/>
                      <a:pt x="15890" y="1234"/>
                      <a:pt x="15892" y="1203"/>
                    </a:cubicBezTo>
                    <a:cubicBezTo>
                      <a:pt x="15892" y="1170"/>
                      <a:pt x="15901" y="1139"/>
                      <a:pt x="15914" y="1112"/>
                    </a:cubicBezTo>
                    <a:cubicBezTo>
                      <a:pt x="15818" y="1102"/>
                      <a:pt x="15721" y="1095"/>
                      <a:pt x="15623" y="1088"/>
                    </a:cubicBezTo>
                    <a:cubicBezTo>
                      <a:pt x="15374" y="1071"/>
                      <a:pt x="15122" y="1069"/>
                      <a:pt x="14875" y="1023"/>
                    </a:cubicBezTo>
                    <a:cubicBezTo>
                      <a:pt x="14556" y="964"/>
                      <a:pt x="14237" y="904"/>
                      <a:pt x="13920" y="846"/>
                    </a:cubicBezTo>
                    <a:cubicBezTo>
                      <a:pt x="13723" y="1326"/>
                      <a:pt x="13347" y="1596"/>
                      <a:pt x="12824" y="1695"/>
                    </a:cubicBezTo>
                    <a:cubicBezTo>
                      <a:pt x="12721" y="1714"/>
                      <a:pt x="12619" y="1724"/>
                      <a:pt x="12517" y="1724"/>
                    </a:cubicBezTo>
                    <a:cubicBezTo>
                      <a:pt x="12321" y="1724"/>
                      <a:pt x="12127" y="1687"/>
                      <a:pt x="11939" y="1604"/>
                    </a:cubicBezTo>
                    <a:cubicBezTo>
                      <a:pt x="11703" y="1501"/>
                      <a:pt x="11524" y="1342"/>
                      <a:pt x="11416" y="1107"/>
                    </a:cubicBezTo>
                    <a:cubicBezTo>
                      <a:pt x="11389" y="1049"/>
                      <a:pt x="11375" y="983"/>
                      <a:pt x="11377" y="918"/>
                    </a:cubicBezTo>
                    <a:cubicBezTo>
                      <a:pt x="11374" y="913"/>
                      <a:pt x="11370" y="908"/>
                      <a:pt x="11367" y="903"/>
                    </a:cubicBezTo>
                    <a:cubicBezTo>
                      <a:pt x="11267" y="748"/>
                      <a:pt x="11163" y="598"/>
                      <a:pt x="11056" y="447"/>
                    </a:cubicBezTo>
                    <a:cubicBezTo>
                      <a:pt x="10957" y="306"/>
                      <a:pt x="10845" y="174"/>
                      <a:pt x="10722" y="54"/>
                    </a:cubicBezTo>
                    <a:cubicBezTo>
                      <a:pt x="10693" y="26"/>
                      <a:pt x="10663" y="1"/>
                      <a:pt x="10626" y="1"/>
                    </a:cubicBezTo>
                    <a:close/>
                  </a:path>
                </a:pathLst>
              </a:custGeom>
              <a:solidFill>
                <a:srgbClr val="BA6328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5638550" y="3419602"/>
                <a:ext cx="21052" cy="3490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1159" extrusionOk="0">
                    <a:moveTo>
                      <a:pt x="203" y="1"/>
                    </a:moveTo>
                    <a:cubicBezTo>
                      <a:pt x="166" y="1"/>
                      <a:pt x="131" y="29"/>
                      <a:pt x="106" y="85"/>
                    </a:cubicBezTo>
                    <a:cubicBezTo>
                      <a:pt x="88" y="124"/>
                      <a:pt x="76" y="165"/>
                      <a:pt x="70" y="208"/>
                    </a:cubicBezTo>
                    <a:cubicBezTo>
                      <a:pt x="58" y="273"/>
                      <a:pt x="51" y="338"/>
                      <a:pt x="44" y="405"/>
                    </a:cubicBezTo>
                    <a:cubicBezTo>
                      <a:pt x="23" y="639"/>
                      <a:pt x="9" y="874"/>
                      <a:pt x="1" y="1107"/>
                    </a:cubicBezTo>
                    <a:cubicBezTo>
                      <a:pt x="11" y="1107"/>
                      <a:pt x="22" y="1107"/>
                      <a:pt x="32" y="1107"/>
                    </a:cubicBezTo>
                    <a:cubicBezTo>
                      <a:pt x="147" y="1107"/>
                      <a:pt x="262" y="1115"/>
                      <a:pt x="375" y="1134"/>
                    </a:cubicBezTo>
                    <a:cubicBezTo>
                      <a:pt x="483" y="1150"/>
                      <a:pt x="591" y="1158"/>
                      <a:pt x="699" y="1158"/>
                    </a:cubicBezTo>
                    <a:cubicBezTo>
                      <a:pt x="694" y="1131"/>
                      <a:pt x="687" y="1102"/>
                      <a:pt x="680" y="1076"/>
                    </a:cubicBezTo>
                    <a:cubicBezTo>
                      <a:pt x="589" y="779"/>
                      <a:pt x="500" y="484"/>
                      <a:pt x="375" y="200"/>
                    </a:cubicBezTo>
                    <a:cubicBezTo>
                      <a:pt x="356" y="153"/>
                      <a:pt x="332" y="109"/>
                      <a:pt x="303" y="66"/>
                    </a:cubicBezTo>
                    <a:cubicBezTo>
                      <a:pt x="271" y="23"/>
                      <a:pt x="236" y="1"/>
                      <a:pt x="203" y="1"/>
                    </a:cubicBezTo>
                    <a:close/>
                  </a:path>
                </a:pathLst>
              </a:custGeom>
              <a:solidFill>
                <a:srgbClr val="EAA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5178324" y="3587658"/>
                <a:ext cx="179982" cy="182030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6044" extrusionOk="0">
                    <a:moveTo>
                      <a:pt x="3910" y="0"/>
                    </a:moveTo>
                    <a:cubicBezTo>
                      <a:pt x="3770" y="0"/>
                      <a:pt x="3628" y="14"/>
                      <a:pt x="3484" y="40"/>
                    </a:cubicBezTo>
                    <a:cubicBezTo>
                      <a:pt x="3057" y="119"/>
                      <a:pt x="2693" y="328"/>
                      <a:pt x="2361" y="599"/>
                    </a:cubicBezTo>
                    <a:cubicBezTo>
                      <a:pt x="1839" y="1026"/>
                      <a:pt x="1484" y="1573"/>
                      <a:pt x="1229" y="2191"/>
                    </a:cubicBezTo>
                    <a:cubicBezTo>
                      <a:pt x="1225" y="2197"/>
                      <a:pt x="1222" y="2204"/>
                      <a:pt x="1220" y="2211"/>
                    </a:cubicBezTo>
                    <a:cubicBezTo>
                      <a:pt x="1208" y="2247"/>
                      <a:pt x="1203" y="2282"/>
                      <a:pt x="1232" y="2311"/>
                    </a:cubicBezTo>
                    <a:cubicBezTo>
                      <a:pt x="1249" y="2326"/>
                      <a:pt x="1267" y="2331"/>
                      <a:pt x="1285" y="2331"/>
                    </a:cubicBezTo>
                    <a:cubicBezTo>
                      <a:pt x="1300" y="2331"/>
                      <a:pt x="1316" y="2327"/>
                      <a:pt x="1332" y="2321"/>
                    </a:cubicBezTo>
                    <a:cubicBezTo>
                      <a:pt x="1364" y="2309"/>
                      <a:pt x="1397" y="2294"/>
                      <a:pt x="1426" y="2275"/>
                    </a:cubicBezTo>
                    <a:cubicBezTo>
                      <a:pt x="1536" y="2206"/>
                      <a:pt x="1644" y="2136"/>
                      <a:pt x="1753" y="2067"/>
                    </a:cubicBezTo>
                    <a:cubicBezTo>
                      <a:pt x="1783" y="2050"/>
                      <a:pt x="1805" y="2019"/>
                      <a:pt x="1843" y="2019"/>
                    </a:cubicBezTo>
                    <a:cubicBezTo>
                      <a:pt x="1853" y="2053"/>
                      <a:pt x="1831" y="2072"/>
                      <a:pt x="1817" y="2093"/>
                    </a:cubicBezTo>
                    <a:cubicBezTo>
                      <a:pt x="1692" y="2311"/>
                      <a:pt x="1558" y="2522"/>
                      <a:pt x="1414" y="2727"/>
                    </a:cubicBezTo>
                    <a:cubicBezTo>
                      <a:pt x="1203" y="3026"/>
                      <a:pt x="996" y="3324"/>
                      <a:pt x="788" y="3623"/>
                    </a:cubicBezTo>
                    <a:cubicBezTo>
                      <a:pt x="754" y="3667"/>
                      <a:pt x="728" y="3715"/>
                      <a:pt x="707" y="3765"/>
                    </a:cubicBezTo>
                    <a:cubicBezTo>
                      <a:pt x="677" y="3847"/>
                      <a:pt x="721" y="3905"/>
                      <a:pt x="809" y="3905"/>
                    </a:cubicBezTo>
                    <a:cubicBezTo>
                      <a:pt x="863" y="3904"/>
                      <a:pt x="917" y="3888"/>
                      <a:pt x="966" y="3863"/>
                    </a:cubicBezTo>
                    <a:cubicBezTo>
                      <a:pt x="1119" y="3792"/>
                      <a:pt x="1266" y="3712"/>
                      <a:pt x="1409" y="3621"/>
                    </a:cubicBezTo>
                    <a:cubicBezTo>
                      <a:pt x="1422" y="3612"/>
                      <a:pt x="1436" y="3595"/>
                      <a:pt x="1454" y="3595"/>
                    </a:cubicBezTo>
                    <a:cubicBezTo>
                      <a:pt x="1462" y="3595"/>
                      <a:pt x="1471" y="3598"/>
                      <a:pt x="1481" y="3607"/>
                    </a:cubicBezTo>
                    <a:cubicBezTo>
                      <a:pt x="1431" y="3705"/>
                      <a:pt x="1373" y="3799"/>
                      <a:pt x="1308" y="3887"/>
                    </a:cubicBezTo>
                    <a:cubicBezTo>
                      <a:pt x="1121" y="4152"/>
                      <a:pt x="910" y="4401"/>
                      <a:pt x="706" y="4653"/>
                    </a:cubicBezTo>
                    <a:cubicBezTo>
                      <a:pt x="531" y="4869"/>
                      <a:pt x="361" y="5089"/>
                      <a:pt x="222" y="5332"/>
                    </a:cubicBezTo>
                    <a:cubicBezTo>
                      <a:pt x="133" y="5488"/>
                      <a:pt x="68" y="5658"/>
                      <a:pt x="30" y="5835"/>
                    </a:cubicBezTo>
                    <a:cubicBezTo>
                      <a:pt x="1" y="5964"/>
                      <a:pt x="64" y="6044"/>
                      <a:pt x="184" y="6044"/>
                    </a:cubicBezTo>
                    <a:cubicBezTo>
                      <a:pt x="198" y="6044"/>
                      <a:pt x="212" y="6043"/>
                      <a:pt x="227" y="6040"/>
                    </a:cubicBezTo>
                    <a:cubicBezTo>
                      <a:pt x="332" y="6025"/>
                      <a:pt x="433" y="5991"/>
                      <a:pt x="527" y="5941"/>
                    </a:cubicBezTo>
                    <a:cubicBezTo>
                      <a:pt x="762" y="5824"/>
                      <a:pt x="985" y="5685"/>
                      <a:pt x="1198" y="5531"/>
                    </a:cubicBezTo>
                    <a:cubicBezTo>
                      <a:pt x="1776" y="5109"/>
                      <a:pt x="2249" y="4585"/>
                      <a:pt x="2680" y="4017"/>
                    </a:cubicBezTo>
                    <a:cubicBezTo>
                      <a:pt x="2945" y="3667"/>
                      <a:pt x="3185" y="3300"/>
                      <a:pt x="3432" y="2938"/>
                    </a:cubicBezTo>
                    <a:cubicBezTo>
                      <a:pt x="3662" y="2600"/>
                      <a:pt x="3923" y="2287"/>
                      <a:pt x="4211" y="1999"/>
                    </a:cubicBezTo>
                    <a:cubicBezTo>
                      <a:pt x="4494" y="1717"/>
                      <a:pt x="4835" y="1548"/>
                      <a:pt x="5228" y="1470"/>
                    </a:cubicBezTo>
                    <a:cubicBezTo>
                      <a:pt x="5319" y="1452"/>
                      <a:pt x="5409" y="1442"/>
                      <a:pt x="5497" y="1442"/>
                    </a:cubicBezTo>
                    <a:cubicBezTo>
                      <a:pt x="5620" y="1442"/>
                      <a:pt x="5740" y="1462"/>
                      <a:pt x="5861" y="1512"/>
                    </a:cubicBezTo>
                    <a:cubicBezTo>
                      <a:pt x="5867" y="1515"/>
                      <a:pt x="5874" y="1517"/>
                      <a:pt x="5881" y="1518"/>
                    </a:cubicBezTo>
                    <a:cubicBezTo>
                      <a:pt x="5890" y="1520"/>
                      <a:pt x="5899" y="1521"/>
                      <a:pt x="5907" y="1521"/>
                    </a:cubicBezTo>
                    <a:cubicBezTo>
                      <a:pt x="5941" y="1521"/>
                      <a:pt x="5963" y="1504"/>
                      <a:pt x="5970" y="1470"/>
                    </a:cubicBezTo>
                    <a:cubicBezTo>
                      <a:pt x="5974" y="1464"/>
                      <a:pt x="5975" y="1455"/>
                      <a:pt x="5975" y="1446"/>
                    </a:cubicBezTo>
                    <a:cubicBezTo>
                      <a:pt x="5975" y="1421"/>
                      <a:pt x="5972" y="1393"/>
                      <a:pt x="5963" y="1366"/>
                    </a:cubicBezTo>
                    <a:cubicBezTo>
                      <a:pt x="5881" y="1103"/>
                      <a:pt x="5753" y="870"/>
                      <a:pt x="5547" y="683"/>
                    </a:cubicBezTo>
                    <a:cubicBezTo>
                      <a:pt x="5377" y="526"/>
                      <a:pt x="5188" y="390"/>
                      <a:pt x="4984" y="280"/>
                    </a:cubicBezTo>
                    <a:cubicBezTo>
                      <a:pt x="4641" y="94"/>
                      <a:pt x="4283" y="0"/>
                      <a:pt x="3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5461670" y="3486222"/>
                <a:ext cx="141643" cy="155918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5177" extrusionOk="0">
                    <a:moveTo>
                      <a:pt x="4617" y="1"/>
                    </a:moveTo>
                    <a:cubicBezTo>
                      <a:pt x="4598" y="3"/>
                      <a:pt x="4577" y="8"/>
                      <a:pt x="4560" y="16"/>
                    </a:cubicBezTo>
                    <a:cubicBezTo>
                      <a:pt x="4505" y="39"/>
                      <a:pt x="4454" y="68"/>
                      <a:pt x="4404" y="100"/>
                    </a:cubicBezTo>
                    <a:cubicBezTo>
                      <a:pt x="4190" y="239"/>
                      <a:pt x="4000" y="407"/>
                      <a:pt x="3816" y="584"/>
                    </a:cubicBezTo>
                    <a:cubicBezTo>
                      <a:pt x="3574" y="817"/>
                      <a:pt x="3334" y="1054"/>
                      <a:pt x="3087" y="1282"/>
                    </a:cubicBezTo>
                    <a:cubicBezTo>
                      <a:pt x="2773" y="1572"/>
                      <a:pt x="2431" y="1817"/>
                      <a:pt x="2002" y="1909"/>
                    </a:cubicBezTo>
                    <a:cubicBezTo>
                      <a:pt x="1990" y="1911"/>
                      <a:pt x="1980" y="1916"/>
                      <a:pt x="1968" y="1920"/>
                    </a:cubicBezTo>
                    <a:cubicBezTo>
                      <a:pt x="1892" y="1951"/>
                      <a:pt x="1859" y="2009"/>
                      <a:pt x="1880" y="2088"/>
                    </a:cubicBezTo>
                    <a:cubicBezTo>
                      <a:pt x="1894" y="2141"/>
                      <a:pt x="1923" y="2189"/>
                      <a:pt x="1964" y="2227"/>
                    </a:cubicBezTo>
                    <a:cubicBezTo>
                      <a:pt x="2050" y="2314"/>
                      <a:pt x="2160" y="2374"/>
                      <a:pt x="2280" y="2398"/>
                    </a:cubicBezTo>
                    <a:cubicBezTo>
                      <a:pt x="2401" y="2426"/>
                      <a:pt x="2522" y="2439"/>
                      <a:pt x="2642" y="2439"/>
                    </a:cubicBezTo>
                    <a:cubicBezTo>
                      <a:pt x="2816" y="2439"/>
                      <a:pt x="2989" y="2412"/>
                      <a:pt x="3161" y="2366"/>
                    </a:cubicBezTo>
                    <a:cubicBezTo>
                      <a:pt x="3192" y="2357"/>
                      <a:pt x="3222" y="2340"/>
                      <a:pt x="3258" y="2340"/>
                    </a:cubicBezTo>
                    <a:cubicBezTo>
                      <a:pt x="3264" y="2340"/>
                      <a:pt x="3270" y="2341"/>
                      <a:pt x="3276" y="2342"/>
                    </a:cubicBezTo>
                    <a:cubicBezTo>
                      <a:pt x="3271" y="2354"/>
                      <a:pt x="3266" y="2366"/>
                      <a:pt x="3259" y="2376"/>
                    </a:cubicBezTo>
                    <a:cubicBezTo>
                      <a:pt x="3226" y="2415"/>
                      <a:pt x="3195" y="2455"/>
                      <a:pt x="3159" y="2491"/>
                    </a:cubicBezTo>
                    <a:cubicBezTo>
                      <a:pt x="2753" y="2894"/>
                      <a:pt x="2268" y="3120"/>
                      <a:pt x="1695" y="3153"/>
                    </a:cubicBezTo>
                    <a:cubicBezTo>
                      <a:pt x="1585" y="3158"/>
                      <a:pt x="1475" y="3160"/>
                      <a:pt x="1366" y="3168"/>
                    </a:cubicBezTo>
                    <a:cubicBezTo>
                      <a:pt x="1258" y="3177"/>
                      <a:pt x="1218" y="3242"/>
                      <a:pt x="1258" y="3346"/>
                    </a:cubicBezTo>
                    <a:cubicBezTo>
                      <a:pt x="1285" y="3412"/>
                      <a:pt x="1324" y="3472"/>
                      <a:pt x="1376" y="3520"/>
                    </a:cubicBezTo>
                    <a:cubicBezTo>
                      <a:pt x="1523" y="3679"/>
                      <a:pt x="1712" y="3760"/>
                      <a:pt x="1916" y="3808"/>
                    </a:cubicBezTo>
                    <a:cubicBezTo>
                      <a:pt x="2034" y="3837"/>
                      <a:pt x="2156" y="3833"/>
                      <a:pt x="2302" y="3844"/>
                    </a:cubicBezTo>
                    <a:cubicBezTo>
                      <a:pt x="2256" y="3887"/>
                      <a:pt x="2202" y="3923"/>
                      <a:pt x="2144" y="3950"/>
                    </a:cubicBezTo>
                    <a:cubicBezTo>
                      <a:pt x="1712" y="4180"/>
                      <a:pt x="1255" y="4283"/>
                      <a:pt x="780" y="4283"/>
                    </a:cubicBezTo>
                    <a:cubicBezTo>
                      <a:pt x="671" y="4283"/>
                      <a:pt x="561" y="4278"/>
                      <a:pt x="450" y="4267"/>
                    </a:cubicBezTo>
                    <a:cubicBezTo>
                      <a:pt x="364" y="4259"/>
                      <a:pt x="278" y="4252"/>
                      <a:pt x="193" y="4250"/>
                    </a:cubicBezTo>
                    <a:cubicBezTo>
                      <a:pt x="57" y="4250"/>
                      <a:pt x="1" y="4333"/>
                      <a:pt x="50" y="4461"/>
                    </a:cubicBezTo>
                    <a:cubicBezTo>
                      <a:pt x="79" y="4530"/>
                      <a:pt x="122" y="4591"/>
                      <a:pt x="177" y="4643"/>
                    </a:cubicBezTo>
                    <a:cubicBezTo>
                      <a:pt x="230" y="4698"/>
                      <a:pt x="287" y="4751"/>
                      <a:pt x="349" y="4799"/>
                    </a:cubicBezTo>
                    <a:cubicBezTo>
                      <a:pt x="505" y="4926"/>
                      <a:pt x="685" y="5020"/>
                      <a:pt x="879" y="5077"/>
                    </a:cubicBezTo>
                    <a:cubicBezTo>
                      <a:pt x="1114" y="5143"/>
                      <a:pt x="1356" y="5176"/>
                      <a:pt x="1599" y="5176"/>
                    </a:cubicBezTo>
                    <a:cubicBezTo>
                      <a:pt x="1727" y="5176"/>
                      <a:pt x="1855" y="5167"/>
                      <a:pt x="1983" y="5149"/>
                    </a:cubicBezTo>
                    <a:cubicBezTo>
                      <a:pt x="2479" y="5087"/>
                      <a:pt x="2950" y="4898"/>
                      <a:pt x="3351" y="4600"/>
                    </a:cubicBezTo>
                    <a:cubicBezTo>
                      <a:pt x="3686" y="4353"/>
                      <a:pt x="3883" y="4010"/>
                      <a:pt x="4012" y="3624"/>
                    </a:cubicBezTo>
                    <a:cubicBezTo>
                      <a:pt x="4123" y="3285"/>
                      <a:pt x="4202" y="2937"/>
                      <a:pt x="4250" y="2583"/>
                    </a:cubicBezTo>
                    <a:cubicBezTo>
                      <a:pt x="4307" y="2141"/>
                      <a:pt x="4380" y="1702"/>
                      <a:pt x="4480" y="1266"/>
                    </a:cubicBezTo>
                    <a:cubicBezTo>
                      <a:pt x="4548" y="965"/>
                      <a:pt x="4629" y="666"/>
                      <a:pt x="4682" y="361"/>
                    </a:cubicBezTo>
                    <a:cubicBezTo>
                      <a:pt x="4701" y="268"/>
                      <a:pt x="4703" y="174"/>
                      <a:pt x="4687" y="81"/>
                    </a:cubicBezTo>
                    <a:cubicBezTo>
                      <a:pt x="4675" y="27"/>
                      <a:pt x="4653" y="1"/>
                      <a:pt x="4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5618160" y="3452912"/>
                <a:ext cx="78938" cy="3837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274" extrusionOk="0">
                    <a:moveTo>
                      <a:pt x="707" y="1"/>
                    </a:moveTo>
                    <a:cubicBezTo>
                      <a:pt x="697" y="1"/>
                      <a:pt x="687" y="1"/>
                      <a:pt x="676" y="1"/>
                    </a:cubicBezTo>
                    <a:cubicBezTo>
                      <a:pt x="661" y="1"/>
                      <a:pt x="645" y="1"/>
                      <a:pt x="630" y="2"/>
                    </a:cubicBezTo>
                    <a:cubicBezTo>
                      <a:pt x="429" y="18"/>
                      <a:pt x="249" y="76"/>
                      <a:pt x="109" y="234"/>
                    </a:cubicBezTo>
                    <a:cubicBezTo>
                      <a:pt x="49" y="297"/>
                      <a:pt x="11" y="380"/>
                      <a:pt x="4" y="467"/>
                    </a:cubicBezTo>
                    <a:cubicBezTo>
                      <a:pt x="1" y="532"/>
                      <a:pt x="14" y="598"/>
                      <a:pt x="43" y="656"/>
                    </a:cubicBezTo>
                    <a:cubicBezTo>
                      <a:pt x="150" y="892"/>
                      <a:pt x="330" y="1052"/>
                      <a:pt x="565" y="1155"/>
                    </a:cubicBezTo>
                    <a:cubicBezTo>
                      <a:pt x="752" y="1237"/>
                      <a:pt x="944" y="1274"/>
                      <a:pt x="1139" y="1274"/>
                    </a:cubicBezTo>
                    <a:cubicBezTo>
                      <a:pt x="1242" y="1274"/>
                      <a:pt x="1346" y="1264"/>
                      <a:pt x="1451" y="1244"/>
                    </a:cubicBezTo>
                    <a:cubicBezTo>
                      <a:pt x="1974" y="1146"/>
                      <a:pt x="2350" y="875"/>
                      <a:pt x="2545" y="395"/>
                    </a:cubicBezTo>
                    <a:cubicBezTo>
                      <a:pt x="2564" y="352"/>
                      <a:pt x="2580" y="308"/>
                      <a:pt x="2595" y="260"/>
                    </a:cubicBezTo>
                    <a:cubicBezTo>
                      <a:pt x="2607" y="224"/>
                      <a:pt x="2616" y="184"/>
                      <a:pt x="2619" y="147"/>
                    </a:cubicBezTo>
                    <a:cubicBezTo>
                      <a:pt x="2621" y="88"/>
                      <a:pt x="2588" y="51"/>
                      <a:pt x="2540" y="51"/>
                    </a:cubicBezTo>
                    <a:cubicBezTo>
                      <a:pt x="2529" y="51"/>
                      <a:pt x="2517" y="53"/>
                      <a:pt x="2504" y="57"/>
                    </a:cubicBezTo>
                    <a:cubicBezTo>
                      <a:pt x="2448" y="76"/>
                      <a:pt x="2394" y="100"/>
                      <a:pt x="2343" y="128"/>
                    </a:cubicBezTo>
                    <a:cubicBezTo>
                      <a:pt x="2225" y="191"/>
                      <a:pt x="2101" y="246"/>
                      <a:pt x="1978" y="296"/>
                    </a:cubicBezTo>
                    <a:cubicBezTo>
                      <a:pt x="1889" y="333"/>
                      <a:pt x="1796" y="364"/>
                      <a:pt x="1703" y="388"/>
                    </a:cubicBezTo>
                    <a:cubicBezTo>
                      <a:pt x="1641" y="406"/>
                      <a:pt x="1580" y="428"/>
                      <a:pt x="1505" y="428"/>
                    </a:cubicBezTo>
                    <a:cubicBezTo>
                      <a:pt x="1500" y="428"/>
                      <a:pt x="1494" y="428"/>
                      <a:pt x="1489" y="428"/>
                    </a:cubicBezTo>
                    <a:cubicBezTo>
                      <a:pt x="1544" y="363"/>
                      <a:pt x="1594" y="304"/>
                      <a:pt x="1642" y="244"/>
                    </a:cubicBezTo>
                    <a:cubicBezTo>
                      <a:pt x="1657" y="225"/>
                      <a:pt x="1673" y="208"/>
                      <a:pt x="1688" y="189"/>
                    </a:cubicBezTo>
                    <a:cubicBezTo>
                      <a:pt x="1714" y="155"/>
                      <a:pt x="1738" y="116"/>
                      <a:pt x="1709" y="71"/>
                    </a:cubicBezTo>
                    <a:cubicBezTo>
                      <a:pt x="1693" y="46"/>
                      <a:pt x="1674" y="40"/>
                      <a:pt x="1653" y="40"/>
                    </a:cubicBezTo>
                    <a:cubicBezTo>
                      <a:pt x="1636" y="40"/>
                      <a:pt x="1619" y="44"/>
                      <a:pt x="1602" y="45"/>
                    </a:cubicBezTo>
                    <a:cubicBezTo>
                      <a:pt x="1525" y="50"/>
                      <a:pt x="1451" y="52"/>
                      <a:pt x="1376" y="52"/>
                    </a:cubicBezTo>
                    <a:cubicBezTo>
                      <a:pt x="1266" y="52"/>
                      <a:pt x="1158" y="44"/>
                      <a:pt x="1052" y="28"/>
                    </a:cubicBezTo>
                    <a:cubicBezTo>
                      <a:pt x="939" y="9"/>
                      <a:pt x="822" y="1"/>
                      <a:pt x="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5754141" y="3471826"/>
                <a:ext cx="32165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473" extrusionOk="0">
                    <a:moveTo>
                      <a:pt x="93" y="1"/>
                    </a:moveTo>
                    <a:cubicBezTo>
                      <a:pt x="62" y="1"/>
                      <a:pt x="41" y="11"/>
                      <a:pt x="28" y="33"/>
                    </a:cubicBezTo>
                    <a:cubicBezTo>
                      <a:pt x="13" y="60"/>
                      <a:pt x="4" y="91"/>
                      <a:pt x="4" y="124"/>
                    </a:cubicBezTo>
                    <a:cubicBezTo>
                      <a:pt x="2" y="155"/>
                      <a:pt x="1" y="186"/>
                      <a:pt x="2" y="216"/>
                    </a:cubicBezTo>
                    <a:cubicBezTo>
                      <a:pt x="13" y="583"/>
                      <a:pt x="116" y="925"/>
                      <a:pt x="280" y="1249"/>
                    </a:cubicBezTo>
                    <a:cubicBezTo>
                      <a:pt x="306" y="1302"/>
                      <a:pt x="340" y="1350"/>
                      <a:pt x="378" y="1395"/>
                    </a:cubicBezTo>
                    <a:cubicBezTo>
                      <a:pt x="428" y="1447"/>
                      <a:pt x="484" y="1473"/>
                      <a:pt x="543" y="1473"/>
                    </a:cubicBezTo>
                    <a:cubicBezTo>
                      <a:pt x="555" y="1473"/>
                      <a:pt x="567" y="1472"/>
                      <a:pt x="579" y="1470"/>
                    </a:cubicBezTo>
                    <a:cubicBezTo>
                      <a:pt x="611" y="1463"/>
                      <a:pt x="644" y="1449"/>
                      <a:pt x="673" y="1429"/>
                    </a:cubicBezTo>
                    <a:cubicBezTo>
                      <a:pt x="709" y="1405"/>
                      <a:pt x="742" y="1377"/>
                      <a:pt x="771" y="1345"/>
                    </a:cubicBezTo>
                    <a:cubicBezTo>
                      <a:pt x="906" y="1182"/>
                      <a:pt x="1001" y="986"/>
                      <a:pt x="1043" y="777"/>
                    </a:cubicBezTo>
                    <a:cubicBezTo>
                      <a:pt x="1054" y="727"/>
                      <a:pt x="1062" y="676"/>
                      <a:pt x="1067" y="625"/>
                    </a:cubicBezTo>
                    <a:cubicBezTo>
                      <a:pt x="1067" y="527"/>
                      <a:pt x="1042" y="431"/>
                      <a:pt x="994" y="347"/>
                    </a:cubicBezTo>
                    <a:cubicBezTo>
                      <a:pt x="959" y="292"/>
                      <a:pt x="913" y="244"/>
                      <a:pt x="860" y="208"/>
                    </a:cubicBezTo>
                    <a:cubicBezTo>
                      <a:pt x="791" y="162"/>
                      <a:pt x="716" y="126"/>
                      <a:pt x="637" y="103"/>
                    </a:cubicBezTo>
                    <a:cubicBezTo>
                      <a:pt x="476" y="55"/>
                      <a:pt x="308" y="38"/>
                      <a:pt x="145" y="7"/>
                    </a:cubicBezTo>
                    <a:cubicBezTo>
                      <a:pt x="125" y="3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5627256" y="3498299"/>
                <a:ext cx="27859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925" h="529" extrusionOk="0">
                    <a:moveTo>
                      <a:pt x="827" y="0"/>
                    </a:moveTo>
                    <a:cubicBezTo>
                      <a:pt x="792" y="0"/>
                      <a:pt x="761" y="26"/>
                      <a:pt x="739" y="75"/>
                    </a:cubicBezTo>
                    <a:cubicBezTo>
                      <a:pt x="722" y="111"/>
                      <a:pt x="714" y="149"/>
                      <a:pt x="695" y="183"/>
                    </a:cubicBezTo>
                    <a:cubicBezTo>
                      <a:pt x="638" y="294"/>
                      <a:pt x="538" y="354"/>
                      <a:pt x="432" y="354"/>
                    </a:cubicBezTo>
                    <a:cubicBezTo>
                      <a:pt x="367" y="354"/>
                      <a:pt x="300" y="331"/>
                      <a:pt x="239" y="284"/>
                    </a:cubicBezTo>
                    <a:cubicBezTo>
                      <a:pt x="213" y="265"/>
                      <a:pt x="192" y="241"/>
                      <a:pt x="167" y="222"/>
                    </a:cubicBezTo>
                    <a:cubicBezTo>
                      <a:pt x="137" y="198"/>
                      <a:pt x="109" y="186"/>
                      <a:pt x="85" y="186"/>
                    </a:cubicBezTo>
                    <a:cubicBezTo>
                      <a:pt x="65" y="186"/>
                      <a:pt x="48" y="194"/>
                      <a:pt x="33" y="210"/>
                    </a:cubicBezTo>
                    <a:cubicBezTo>
                      <a:pt x="0" y="248"/>
                      <a:pt x="9" y="296"/>
                      <a:pt x="55" y="346"/>
                    </a:cubicBezTo>
                    <a:cubicBezTo>
                      <a:pt x="158" y="456"/>
                      <a:pt x="282" y="528"/>
                      <a:pt x="393" y="528"/>
                    </a:cubicBezTo>
                    <a:cubicBezTo>
                      <a:pt x="402" y="528"/>
                      <a:pt x="412" y="528"/>
                      <a:pt x="421" y="528"/>
                    </a:cubicBezTo>
                    <a:cubicBezTo>
                      <a:pt x="660" y="528"/>
                      <a:pt x="868" y="359"/>
                      <a:pt x="914" y="121"/>
                    </a:cubicBezTo>
                    <a:cubicBezTo>
                      <a:pt x="925" y="70"/>
                      <a:pt x="909" y="27"/>
                      <a:pt x="856" y="6"/>
                    </a:cubicBezTo>
                    <a:cubicBezTo>
                      <a:pt x="846" y="2"/>
                      <a:pt x="836" y="0"/>
                      <a:pt x="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5367312" y="3643074"/>
                <a:ext cx="49664" cy="2813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934" extrusionOk="0">
                    <a:moveTo>
                      <a:pt x="1131" y="1"/>
                    </a:moveTo>
                    <a:cubicBezTo>
                      <a:pt x="909" y="1"/>
                      <a:pt x="704" y="73"/>
                      <a:pt x="505" y="171"/>
                    </a:cubicBezTo>
                    <a:cubicBezTo>
                      <a:pt x="374" y="232"/>
                      <a:pt x="256" y="320"/>
                      <a:pt x="157" y="426"/>
                    </a:cubicBezTo>
                    <a:cubicBezTo>
                      <a:pt x="1" y="598"/>
                      <a:pt x="42" y="786"/>
                      <a:pt x="253" y="879"/>
                    </a:cubicBezTo>
                    <a:cubicBezTo>
                      <a:pt x="368" y="930"/>
                      <a:pt x="489" y="930"/>
                      <a:pt x="608" y="934"/>
                    </a:cubicBezTo>
                    <a:cubicBezTo>
                      <a:pt x="839" y="932"/>
                      <a:pt x="1069" y="884"/>
                      <a:pt x="1282" y="790"/>
                    </a:cubicBezTo>
                    <a:cubicBezTo>
                      <a:pt x="1398" y="742"/>
                      <a:pt x="1496" y="658"/>
                      <a:pt x="1563" y="550"/>
                    </a:cubicBezTo>
                    <a:cubicBezTo>
                      <a:pt x="1649" y="405"/>
                      <a:pt x="1626" y="237"/>
                      <a:pt x="1508" y="133"/>
                    </a:cubicBezTo>
                    <a:cubicBezTo>
                      <a:pt x="1420" y="54"/>
                      <a:pt x="1307" y="8"/>
                      <a:pt x="1189" y="3"/>
                    </a:cubicBezTo>
                    <a:cubicBezTo>
                      <a:pt x="1170" y="1"/>
                      <a:pt x="1150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5634213" y="3707977"/>
                <a:ext cx="32226" cy="39454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310" extrusionOk="0">
                    <a:moveTo>
                      <a:pt x="626" y="0"/>
                    </a:moveTo>
                    <a:cubicBezTo>
                      <a:pt x="549" y="0"/>
                      <a:pt x="471" y="23"/>
                      <a:pt x="395" y="68"/>
                    </a:cubicBezTo>
                    <a:cubicBezTo>
                      <a:pt x="292" y="127"/>
                      <a:pt x="212" y="216"/>
                      <a:pt x="164" y="322"/>
                    </a:cubicBezTo>
                    <a:cubicBezTo>
                      <a:pt x="49" y="581"/>
                      <a:pt x="1" y="845"/>
                      <a:pt x="116" y="1116"/>
                    </a:cubicBezTo>
                    <a:cubicBezTo>
                      <a:pt x="172" y="1248"/>
                      <a:pt x="265" y="1309"/>
                      <a:pt x="390" y="1309"/>
                    </a:cubicBezTo>
                    <a:cubicBezTo>
                      <a:pt x="424" y="1309"/>
                      <a:pt x="460" y="1305"/>
                      <a:pt x="498" y="1296"/>
                    </a:cubicBezTo>
                    <a:cubicBezTo>
                      <a:pt x="857" y="1217"/>
                      <a:pt x="1069" y="833"/>
                      <a:pt x="1069" y="495"/>
                    </a:cubicBezTo>
                    <a:cubicBezTo>
                      <a:pt x="1068" y="363"/>
                      <a:pt x="1016" y="236"/>
                      <a:pt x="927" y="140"/>
                    </a:cubicBezTo>
                    <a:cubicBezTo>
                      <a:pt x="840" y="47"/>
                      <a:pt x="735" y="0"/>
                      <a:pt x="6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5647133" y="3649067"/>
                <a:ext cx="22407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744" h="972" extrusionOk="0">
                    <a:moveTo>
                      <a:pt x="289" y="0"/>
                    </a:moveTo>
                    <a:cubicBezTo>
                      <a:pt x="120" y="0"/>
                      <a:pt x="0" y="135"/>
                      <a:pt x="21" y="333"/>
                    </a:cubicBezTo>
                    <a:cubicBezTo>
                      <a:pt x="37" y="471"/>
                      <a:pt x="85" y="599"/>
                      <a:pt x="134" y="726"/>
                    </a:cubicBezTo>
                    <a:cubicBezTo>
                      <a:pt x="167" y="802"/>
                      <a:pt x="220" y="867"/>
                      <a:pt x="289" y="915"/>
                    </a:cubicBezTo>
                    <a:cubicBezTo>
                      <a:pt x="338" y="953"/>
                      <a:pt x="391" y="971"/>
                      <a:pt x="443" y="971"/>
                    </a:cubicBezTo>
                    <a:cubicBezTo>
                      <a:pt x="523" y="971"/>
                      <a:pt x="599" y="926"/>
                      <a:pt x="647" y="841"/>
                    </a:cubicBezTo>
                    <a:cubicBezTo>
                      <a:pt x="704" y="736"/>
                      <a:pt x="733" y="620"/>
                      <a:pt x="729" y="501"/>
                    </a:cubicBezTo>
                    <a:cubicBezTo>
                      <a:pt x="743" y="292"/>
                      <a:pt x="618" y="97"/>
                      <a:pt x="419" y="25"/>
                    </a:cubicBezTo>
                    <a:cubicBezTo>
                      <a:pt x="374" y="8"/>
                      <a:pt x="330" y="0"/>
                      <a:pt x="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5432034" y="3637502"/>
                <a:ext cx="31955" cy="1921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638" extrusionOk="0">
                    <a:moveTo>
                      <a:pt x="364" y="0"/>
                    </a:moveTo>
                    <a:cubicBezTo>
                      <a:pt x="319" y="0"/>
                      <a:pt x="273" y="7"/>
                      <a:pt x="228" y="18"/>
                    </a:cubicBezTo>
                    <a:cubicBezTo>
                      <a:pt x="55" y="71"/>
                      <a:pt x="0" y="227"/>
                      <a:pt x="107" y="376"/>
                    </a:cubicBezTo>
                    <a:cubicBezTo>
                      <a:pt x="131" y="410"/>
                      <a:pt x="161" y="441"/>
                      <a:pt x="196" y="467"/>
                    </a:cubicBezTo>
                    <a:cubicBezTo>
                      <a:pt x="290" y="537"/>
                      <a:pt x="398" y="587"/>
                      <a:pt x="513" y="613"/>
                    </a:cubicBezTo>
                    <a:cubicBezTo>
                      <a:pt x="582" y="627"/>
                      <a:pt x="651" y="638"/>
                      <a:pt x="721" y="638"/>
                    </a:cubicBezTo>
                    <a:cubicBezTo>
                      <a:pt x="768" y="638"/>
                      <a:pt x="815" y="633"/>
                      <a:pt x="863" y="621"/>
                    </a:cubicBezTo>
                    <a:cubicBezTo>
                      <a:pt x="1007" y="585"/>
                      <a:pt x="1060" y="467"/>
                      <a:pt x="991" y="335"/>
                    </a:cubicBezTo>
                    <a:cubicBezTo>
                      <a:pt x="976" y="306"/>
                      <a:pt x="957" y="280"/>
                      <a:pt x="937" y="258"/>
                    </a:cubicBezTo>
                    <a:cubicBezTo>
                      <a:pt x="796" y="97"/>
                      <a:pt x="594" y="4"/>
                      <a:pt x="379" y="1"/>
                    </a:cubicBezTo>
                    <a:cubicBezTo>
                      <a:pt x="374" y="0"/>
                      <a:pt x="369" y="0"/>
                      <a:pt x="3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5356560" y="3690419"/>
                <a:ext cx="22859" cy="22648"/>
              </a:xfrm>
              <a:custGeom>
                <a:avLst/>
                <a:gdLst/>
                <a:ahLst/>
                <a:cxnLst/>
                <a:rect l="l" t="t" r="r" b="b"/>
                <a:pathLst>
                  <a:path w="759" h="752" extrusionOk="0">
                    <a:moveTo>
                      <a:pt x="531" y="1"/>
                    </a:moveTo>
                    <a:cubicBezTo>
                      <a:pt x="526" y="1"/>
                      <a:pt x="520" y="1"/>
                      <a:pt x="514" y="1"/>
                    </a:cubicBezTo>
                    <a:cubicBezTo>
                      <a:pt x="268" y="13"/>
                      <a:pt x="1" y="300"/>
                      <a:pt x="6" y="548"/>
                    </a:cubicBezTo>
                    <a:cubicBezTo>
                      <a:pt x="8" y="651"/>
                      <a:pt x="69" y="728"/>
                      <a:pt x="171" y="746"/>
                    </a:cubicBezTo>
                    <a:cubicBezTo>
                      <a:pt x="190" y="749"/>
                      <a:pt x="209" y="751"/>
                      <a:pt x="228" y="751"/>
                    </a:cubicBezTo>
                    <a:cubicBezTo>
                      <a:pt x="268" y="751"/>
                      <a:pt x="307" y="743"/>
                      <a:pt x="344" y="728"/>
                    </a:cubicBezTo>
                    <a:cubicBezTo>
                      <a:pt x="514" y="653"/>
                      <a:pt x="647" y="538"/>
                      <a:pt x="728" y="368"/>
                    </a:cubicBezTo>
                    <a:cubicBezTo>
                      <a:pt x="749" y="324"/>
                      <a:pt x="759" y="276"/>
                      <a:pt x="757" y="228"/>
                    </a:cubicBezTo>
                    <a:cubicBezTo>
                      <a:pt x="757" y="81"/>
                      <a:pt x="673" y="1"/>
                      <a:pt x="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5418481" y="3675119"/>
                <a:ext cx="30509" cy="1520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505" extrusionOk="0">
                    <a:moveTo>
                      <a:pt x="477" y="1"/>
                    </a:moveTo>
                    <a:cubicBezTo>
                      <a:pt x="378" y="1"/>
                      <a:pt x="277" y="18"/>
                      <a:pt x="176" y="51"/>
                    </a:cubicBezTo>
                    <a:cubicBezTo>
                      <a:pt x="142" y="63"/>
                      <a:pt x="112" y="81"/>
                      <a:pt x="85" y="105"/>
                    </a:cubicBezTo>
                    <a:cubicBezTo>
                      <a:pt x="15" y="165"/>
                      <a:pt x="1" y="233"/>
                      <a:pt x="46" y="314"/>
                    </a:cubicBezTo>
                    <a:cubicBezTo>
                      <a:pt x="88" y="389"/>
                      <a:pt x="157" y="446"/>
                      <a:pt x="241" y="473"/>
                    </a:cubicBezTo>
                    <a:cubicBezTo>
                      <a:pt x="313" y="499"/>
                      <a:pt x="387" y="497"/>
                      <a:pt x="479" y="504"/>
                    </a:cubicBezTo>
                    <a:cubicBezTo>
                      <a:pt x="527" y="502"/>
                      <a:pt x="577" y="499"/>
                      <a:pt x="625" y="492"/>
                    </a:cubicBezTo>
                    <a:cubicBezTo>
                      <a:pt x="730" y="473"/>
                      <a:pt x="831" y="446"/>
                      <a:pt x="917" y="379"/>
                    </a:cubicBezTo>
                    <a:cubicBezTo>
                      <a:pt x="1013" y="305"/>
                      <a:pt x="1013" y="209"/>
                      <a:pt x="918" y="134"/>
                    </a:cubicBezTo>
                    <a:cubicBezTo>
                      <a:pt x="903" y="122"/>
                      <a:pt x="886" y="110"/>
                      <a:pt x="869" y="101"/>
                    </a:cubicBezTo>
                    <a:cubicBezTo>
                      <a:pt x="741" y="32"/>
                      <a:pt x="610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5624786" y="3679305"/>
                <a:ext cx="17890" cy="2319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770" extrusionOk="0">
                    <a:moveTo>
                      <a:pt x="365" y="1"/>
                    </a:moveTo>
                    <a:cubicBezTo>
                      <a:pt x="299" y="1"/>
                      <a:pt x="239" y="36"/>
                      <a:pt x="187" y="86"/>
                    </a:cubicBezTo>
                    <a:cubicBezTo>
                      <a:pt x="79" y="187"/>
                      <a:pt x="14" y="326"/>
                      <a:pt x="2" y="473"/>
                    </a:cubicBezTo>
                    <a:cubicBezTo>
                      <a:pt x="0" y="614"/>
                      <a:pt x="26" y="703"/>
                      <a:pt x="122" y="748"/>
                    </a:cubicBezTo>
                    <a:cubicBezTo>
                      <a:pt x="153" y="763"/>
                      <a:pt x="185" y="770"/>
                      <a:pt x="215" y="770"/>
                    </a:cubicBezTo>
                    <a:cubicBezTo>
                      <a:pt x="279" y="770"/>
                      <a:pt x="341" y="740"/>
                      <a:pt x="393" y="693"/>
                    </a:cubicBezTo>
                    <a:cubicBezTo>
                      <a:pt x="527" y="571"/>
                      <a:pt x="593" y="417"/>
                      <a:pt x="580" y="233"/>
                    </a:cubicBezTo>
                    <a:cubicBezTo>
                      <a:pt x="571" y="141"/>
                      <a:pt x="533" y="55"/>
                      <a:pt x="442" y="17"/>
                    </a:cubicBezTo>
                    <a:cubicBezTo>
                      <a:pt x="416" y="6"/>
                      <a:pt x="390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5642495" y="3547933"/>
                <a:ext cx="49664" cy="8734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90" extrusionOk="0">
                    <a:moveTo>
                      <a:pt x="118" y="1"/>
                    </a:moveTo>
                    <a:cubicBezTo>
                      <a:pt x="68" y="1"/>
                      <a:pt x="24" y="34"/>
                      <a:pt x="11" y="83"/>
                    </a:cubicBezTo>
                    <a:cubicBezTo>
                      <a:pt x="0" y="131"/>
                      <a:pt x="29" y="181"/>
                      <a:pt x="84" y="202"/>
                    </a:cubicBezTo>
                    <a:cubicBezTo>
                      <a:pt x="115" y="210"/>
                      <a:pt x="144" y="219"/>
                      <a:pt x="177" y="222"/>
                    </a:cubicBezTo>
                    <a:cubicBezTo>
                      <a:pt x="392" y="259"/>
                      <a:pt x="607" y="290"/>
                      <a:pt x="827" y="290"/>
                    </a:cubicBezTo>
                    <a:cubicBezTo>
                      <a:pt x="843" y="290"/>
                      <a:pt x="860" y="290"/>
                      <a:pt x="877" y="289"/>
                    </a:cubicBezTo>
                    <a:cubicBezTo>
                      <a:pt x="981" y="284"/>
                      <a:pt x="1087" y="282"/>
                      <a:pt x="1192" y="274"/>
                    </a:cubicBezTo>
                    <a:cubicBezTo>
                      <a:pt x="1317" y="263"/>
                      <a:pt x="1442" y="251"/>
                      <a:pt x="1561" y="210"/>
                    </a:cubicBezTo>
                    <a:cubicBezTo>
                      <a:pt x="1583" y="202"/>
                      <a:pt x="1604" y="190"/>
                      <a:pt x="1621" y="174"/>
                    </a:cubicBezTo>
                    <a:cubicBezTo>
                      <a:pt x="1638" y="159"/>
                      <a:pt x="1648" y="137"/>
                      <a:pt x="1648" y="113"/>
                    </a:cubicBezTo>
                    <a:cubicBezTo>
                      <a:pt x="1648" y="106"/>
                      <a:pt x="1647" y="97"/>
                      <a:pt x="1645" y="89"/>
                    </a:cubicBezTo>
                    <a:cubicBezTo>
                      <a:pt x="1633" y="48"/>
                      <a:pt x="1600" y="23"/>
                      <a:pt x="1552" y="23"/>
                    </a:cubicBezTo>
                    <a:cubicBezTo>
                      <a:pt x="1539" y="23"/>
                      <a:pt x="1526" y="25"/>
                      <a:pt x="1511" y="28"/>
                    </a:cubicBezTo>
                    <a:cubicBezTo>
                      <a:pt x="1427" y="47"/>
                      <a:pt x="1343" y="61"/>
                      <a:pt x="1257" y="70"/>
                    </a:cubicBezTo>
                    <a:cubicBezTo>
                      <a:pt x="1157" y="80"/>
                      <a:pt x="1056" y="84"/>
                      <a:pt x="956" y="84"/>
                    </a:cubicBezTo>
                    <a:cubicBezTo>
                      <a:pt x="701" y="84"/>
                      <a:pt x="448" y="55"/>
                      <a:pt x="196" y="13"/>
                    </a:cubicBezTo>
                    <a:cubicBezTo>
                      <a:pt x="172" y="6"/>
                      <a:pt x="149" y="3"/>
                      <a:pt x="125" y="1"/>
                    </a:cubicBezTo>
                    <a:cubicBezTo>
                      <a:pt x="123" y="1"/>
                      <a:pt x="121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5666559" y="3606301"/>
                <a:ext cx="17077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567" h="703" extrusionOk="0">
                    <a:moveTo>
                      <a:pt x="327" y="0"/>
                    </a:moveTo>
                    <a:cubicBezTo>
                      <a:pt x="265" y="0"/>
                      <a:pt x="207" y="27"/>
                      <a:pt x="156" y="75"/>
                    </a:cubicBezTo>
                    <a:cubicBezTo>
                      <a:pt x="59" y="164"/>
                      <a:pt x="2" y="291"/>
                      <a:pt x="0" y="424"/>
                    </a:cubicBezTo>
                    <a:cubicBezTo>
                      <a:pt x="0" y="607"/>
                      <a:pt x="79" y="702"/>
                      <a:pt x="195" y="702"/>
                    </a:cubicBezTo>
                    <a:cubicBezTo>
                      <a:pt x="238" y="702"/>
                      <a:pt x="286" y="689"/>
                      <a:pt x="336" y="663"/>
                    </a:cubicBezTo>
                    <a:cubicBezTo>
                      <a:pt x="376" y="644"/>
                      <a:pt x="410" y="616"/>
                      <a:pt x="438" y="584"/>
                    </a:cubicBezTo>
                    <a:cubicBezTo>
                      <a:pt x="525" y="486"/>
                      <a:pt x="566" y="354"/>
                      <a:pt x="547" y="225"/>
                    </a:cubicBezTo>
                    <a:cubicBezTo>
                      <a:pt x="537" y="131"/>
                      <a:pt x="501" y="47"/>
                      <a:pt x="405" y="15"/>
                    </a:cubicBezTo>
                    <a:cubicBezTo>
                      <a:pt x="379" y="5"/>
                      <a:pt x="352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5330297" y="3658012"/>
                <a:ext cx="20239" cy="1789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94" extrusionOk="0">
                    <a:moveTo>
                      <a:pt x="436" y="1"/>
                    </a:moveTo>
                    <a:cubicBezTo>
                      <a:pt x="426" y="1"/>
                      <a:pt x="416" y="1"/>
                      <a:pt x="406" y="2"/>
                    </a:cubicBezTo>
                    <a:cubicBezTo>
                      <a:pt x="242" y="16"/>
                      <a:pt x="60" y="180"/>
                      <a:pt x="29" y="343"/>
                    </a:cubicBezTo>
                    <a:cubicBezTo>
                      <a:pt x="0" y="496"/>
                      <a:pt x="78" y="594"/>
                      <a:pt x="233" y="594"/>
                    </a:cubicBezTo>
                    <a:cubicBezTo>
                      <a:pt x="234" y="594"/>
                      <a:pt x="235" y="594"/>
                      <a:pt x="237" y="594"/>
                    </a:cubicBezTo>
                    <a:cubicBezTo>
                      <a:pt x="401" y="592"/>
                      <a:pt x="605" y="426"/>
                      <a:pt x="640" y="266"/>
                    </a:cubicBezTo>
                    <a:cubicBezTo>
                      <a:pt x="672" y="111"/>
                      <a:pt x="584" y="1"/>
                      <a:pt x="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5400019" y="3771826"/>
                <a:ext cx="180946" cy="45508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1511" extrusionOk="0">
                    <a:moveTo>
                      <a:pt x="2875" y="1"/>
                    </a:moveTo>
                    <a:cubicBezTo>
                      <a:pt x="2688" y="1"/>
                      <a:pt x="2482" y="5"/>
                      <a:pt x="2243" y="13"/>
                    </a:cubicBezTo>
                    <a:cubicBezTo>
                      <a:pt x="1979" y="25"/>
                      <a:pt x="1538" y="13"/>
                      <a:pt x="1103" y="76"/>
                    </a:cubicBezTo>
                    <a:cubicBezTo>
                      <a:pt x="839" y="114"/>
                      <a:pt x="583" y="190"/>
                      <a:pt x="341" y="299"/>
                    </a:cubicBezTo>
                    <a:cubicBezTo>
                      <a:pt x="266" y="412"/>
                      <a:pt x="187" y="524"/>
                      <a:pt x="105" y="634"/>
                    </a:cubicBezTo>
                    <a:cubicBezTo>
                      <a:pt x="75" y="673"/>
                      <a:pt x="50" y="716"/>
                      <a:pt x="0" y="726"/>
                    </a:cubicBezTo>
                    <a:cubicBezTo>
                      <a:pt x="43" y="752"/>
                      <a:pt x="88" y="774"/>
                      <a:pt x="134" y="791"/>
                    </a:cubicBezTo>
                    <a:cubicBezTo>
                      <a:pt x="166" y="803"/>
                      <a:pt x="199" y="815"/>
                      <a:pt x="230" y="827"/>
                    </a:cubicBezTo>
                    <a:cubicBezTo>
                      <a:pt x="722" y="997"/>
                      <a:pt x="1228" y="1128"/>
                      <a:pt x="1741" y="1220"/>
                    </a:cubicBezTo>
                    <a:lnTo>
                      <a:pt x="1753" y="1222"/>
                    </a:lnTo>
                    <a:cubicBezTo>
                      <a:pt x="2319" y="1326"/>
                      <a:pt x="2888" y="1407"/>
                      <a:pt x="3461" y="1469"/>
                    </a:cubicBezTo>
                    <a:cubicBezTo>
                      <a:pt x="3739" y="1499"/>
                      <a:pt x="4016" y="1510"/>
                      <a:pt x="4294" y="1510"/>
                    </a:cubicBezTo>
                    <a:cubicBezTo>
                      <a:pt x="4509" y="1510"/>
                      <a:pt x="4725" y="1503"/>
                      <a:pt x="4941" y="1493"/>
                    </a:cubicBezTo>
                    <a:cubicBezTo>
                      <a:pt x="5244" y="1477"/>
                      <a:pt x="5546" y="1434"/>
                      <a:pt x="5849" y="1431"/>
                    </a:cubicBezTo>
                    <a:cubicBezTo>
                      <a:pt x="5885" y="1429"/>
                      <a:pt x="5921" y="1422"/>
                      <a:pt x="5956" y="1409"/>
                    </a:cubicBezTo>
                    <a:cubicBezTo>
                      <a:pt x="5957" y="1409"/>
                      <a:pt x="5959" y="1409"/>
                      <a:pt x="5963" y="1407"/>
                    </a:cubicBezTo>
                    <a:cubicBezTo>
                      <a:pt x="6000" y="1392"/>
                      <a:pt x="6007" y="1368"/>
                      <a:pt x="5995" y="1332"/>
                    </a:cubicBezTo>
                    <a:cubicBezTo>
                      <a:pt x="5988" y="1314"/>
                      <a:pt x="5981" y="1296"/>
                      <a:pt x="5973" y="1278"/>
                    </a:cubicBezTo>
                    <a:cubicBezTo>
                      <a:pt x="5740" y="807"/>
                      <a:pt x="5395" y="459"/>
                      <a:pt x="4886" y="301"/>
                    </a:cubicBezTo>
                    <a:cubicBezTo>
                      <a:pt x="4447" y="166"/>
                      <a:pt x="3994" y="75"/>
                      <a:pt x="3538" y="30"/>
                    </a:cubicBezTo>
                    <a:cubicBezTo>
                      <a:pt x="3328" y="9"/>
                      <a:pt x="3117" y="1"/>
                      <a:pt x="2875" y="1"/>
                    </a:cubicBezTo>
                    <a:close/>
                  </a:path>
                </a:pathLst>
              </a:custGeom>
              <a:solidFill>
                <a:srgbClr val="FFCC30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5285091" y="3932955"/>
                <a:ext cx="31684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938" extrusionOk="0">
                    <a:moveTo>
                      <a:pt x="870" y="0"/>
                    </a:moveTo>
                    <a:cubicBezTo>
                      <a:pt x="858" y="0"/>
                      <a:pt x="847" y="1"/>
                      <a:pt x="836" y="3"/>
                    </a:cubicBezTo>
                    <a:cubicBezTo>
                      <a:pt x="584" y="34"/>
                      <a:pt x="333" y="65"/>
                      <a:pt x="83" y="101"/>
                    </a:cubicBezTo>
                    <a:cubicBezTo>
                      <a:pt x="14" y="109"/>
                      <a:pt x="1" y="133"/>
                      <a:pt x="2" y="204"/>
                    </a:cubicBezTo>
                    <a:cubicBezTo>
                      <a:pt x="2" y="258"/>
                      <a:pt x="26" y="308"/>
                      <a:pt x="31" y="363"/>
                    </a:cubicBezTo>
                    <a:cubicBezTo>
                      <a:pt x="42" y="495"/>
                      <a:pt x="57" y="627"/>
                      <a:pt x="78" y="757"/>
                    </a:cubicBezTo>
                    <a:cubicBezTo>
                      <a:pt x="79" y="768"/>
                      <a:pt x="81" y="778"/>
                      <a:pt x="83" y="787"/>
                    </a:cubicBezTo>
                    <a:cubicBezTo>
                      <a:pt x="102" y="865"/>
                      <a:pt x="143" y="900"/>
                      <a:pt x="235" y="917"/>
                    </a:cubicBezTo>
                    <a:cubicBezTo>
                      <a:pt x="304" y="929"/>
                      <a:pt x="374" y="932"/>
                      <a:pt x="433" y="938"/>
                    </a:cubicBezTo>
                    <a:cubicBezTo>
                      <a:pt x="561" y="934"/>
                      <a:pt x="688" y="915"/>
                      <a:pt x="813" y="883"/>
                    </a:cubicBezTo>
                    <a:cubicBezTo>
                      <a:pt x="884" y="869"/>
                      <a:pt x="940" y="816"/>
                      <a:pt x="963" y="747"/>
                    </a:cubicBezTo>
                    <a:cubicBezTo>
                      <a:pt x="1023" y="555"/>
                      <a:pt x="1052" y="353"/>
                      <a:pt x="1052" y="150"/>
                    </a:cubicBezTo>
                    <a:cubicBezTo>
                      <a:pt x="1052" y="73"/>
                      <a:pt x="1017" y="30"/>
                      <a:pt x="954" y="11"/>
                    </a:cubicBezTo>
                    <a:cubicBezTo>
                      <a:pt x="939" y="6"/>
                      <a:pt x="921" y="3"/>
                      <a:pt x="906" y="3"/>
                    </a:cubicBezTo>
                    <a:cubicBezTo>
                      <a:pt x="894" y="1"/>
                      <a:pt x="882" y="0"/>
                      <a:pt x="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5386527" y="3937021"/>
                <a:ext cx="30870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65" extrusionOk="0">
                    <a:moveTo>
                      <a:pt x="41" y="0"/>
                    </a:moveTo>
                    <a:cubicBezTo>
                      <a:pt x="9" y="0"/>
                      <a:pt x="5" y="18"/>
                      <a:pt x="4" y="75"/>
                    </a:cubicBezTo>
                    <a:cubicBezTo>
                      <a:pt x="0" y="259"/>
                      <a:pt x="16" y="441"/>
                      <a:pt x="50" y="621"/>
                    </a:cubicBezTo>
                    <a:cubicBezTo>
                      <a:pt x="57" y="652"/>
                      <a:pt x="66" y="681"/>
                      <a:pt x="78" y="710"/>
                    </a:cubicBezTo>
                    <a:cubicBezTo>
                      <a:pt x="105" y="785"/>
                      <a:pt x="157" y="835"/>
                      <a:pt x="239" y="842"/>
                    </a:cubicBezTo>
                    <a:lnTo>
                      <a:pt x="506" y="864"/>
                    </a:lnTo>
                    <a:lnTo>
                      <a:pt x="506" y="859"/>
                    </a:lnTo>
                    <a:cubicBezTo>
                      <a:pt x="551" y="859"/>
                      <a:pt x="596" y="861"/>
                      <a:pt x="640" y="861"/>
                    </a:cubicBezTo>
                    <a:cubicBezTo>
                      <a:pt x="662" y="861"/>
                      <a:pt x="684" y="860"/>
                      <a:pt x="705" y="859"/>
                    </a:cubicBezTo>
                    <a:cubicBezTo>
                      <a:pt x="860" y="852"/>
                      <a:pt x="902" y="816"/>
                      <a:pt x="940" y="667"/>
                    </a:cubicBezTo>
                    <a:cubicBezTo>
                      <a:pt x="980" y="513"/>
                      <a:pt x="1004" y="355"/>
                      <a:pt x="1016" y="195"/>
                    </a:cubicBezTo>
                    <a:cubicBezTo>
                      <a:pt x="1024" y="99"/>
                      <a:pt x="1004" y="58"/>
                      <a:pt x="933" y="43"/>
                    </a:cubicBezTo>
                    <a:cubicBezTo>
                      <a:pt x="914" y="39"/>
                      <a:pt x="894" y="38"/>
                      <a:pt x="875" y="38"/>
                    </a:cubicBezTo>
                    <a:cubicBezTo>
                      <a:pt x="866" y="37"/>
                      <a:pt x="857" y="37"/>
                      <a:pt x="848" y="37"/>
                    </a:cubicBezTo>
                    <a:cubicBezTo>
                      <a:pt x="829" y="37"/>
                      <a:pt x="811" y="38"/>
                      <a:pt x="793" y="38"/>
                    </a:cubicBezTo>
                    <a:cubicBezTo>
                      <a:pt x="709" y="38"/>
                      <a:pt x="625" y="39"/>
                      <a:pt x="542" y="39"/>
                    </a:cubicBezTo>
                    <a:cubicBezTo>
                      <a:pt x="392" y="39"/>
                      <a:pt x="243" y="34"/>
                      <a:pt x="95" y="7"/>
                    </a:cubicBezTo>
                    <a:lnTo>
                      <a:pt x="72" y="3"/>
                    </a:lnTo>
                    <a:cubicBezTo>
                      <a:pt x="60" y="1"/>
                      <a:pt x="49" y="0"/>
                      <a:pt x="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5625901" y="3940755"/>
                <a:ext cx="31232" cy="2695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95" extrusionOk="0">
                    <a:moveTo>
                      <a:pt x="834" y="1"/>
                    </a:moveTo>
                    <a:cubicBezTo>
                      <a:pt x="806" y="1"/>
                      <a:pt x="773" y="4"/>
                      <a:pt x="733" y="11"/>
                    </a:cubicBezTo>
                    <a:cubicBezTo>
                      <a:pt x="522" y="46"/>
                      <a:pt x="320" y="111"/>
                      <a:pt x="116" y="174"/>
                    </a:cubicBezTo>
                    <a:cubicBezTo>
                      <a:pt x="107" y="176"/>
                      <a:pt x="100" y="179"/>
                      <a:pt x="93" y="183"/>
                    </a:cubicBezTo>
                    <a:cubicBezTo>
                      <a:pt x="18" y="212"/>
                      <a:pt x="1" y="258"/>
                      <a:pt x="27" y="344"/>
                    </a:cubicBezTo>
                    <a:cubicBezTo>
                      <a:pt x="69" y="480"/>
                      <a:pt x="105" y="618"/>
                      <a:pt x="160" y="752"/>
                    </a:cubicBezTo>
                    <a:cubicBezTo>
                      <a:pt x="202" y="854"/>
                      <a:pt x="238" y="894"/>
                      <a:pt x="314" y="894"/>
                    </a:cubicBezTo>
                    <a:cubicBezTo>
                      <a:pt x="338" y="894"/>
                      <a:pt x="366" y="890"/>
                      <a:pt x="400" y="883"/>
                    </a:cubicBezTo>
                    <a:cubicBezTo>
                      <a:pt x="538" y="852"/>
                      <a:pt x="673" y="816"/>
                      <a:pt x="808" y="781"/>
                    </a:cubicBezTo>
                    <a:cubicBezTo>
                      <a:pt x="992" y="735"/>
                      <a:pt x="1037" y="675"/>
                      <a:pt x="1030" y="468"/>
                    </a:cubicBezTo>
                    <a:cubicBezTo>
                      <a:pt x="1026" y="377"/>
                      <a:pt x="1016" y="286"/>
                      <a:pt x="997" y="197"/>
                    </a:cubicBezTo>
                    <a:cubicBezTo>
                      <a:pt x="990" y="157"/>
                      <a:pt x="980" y="119"/>
                      <a:pt x="966" y="83"/>
                    </a:cubicBezTo>
                    <a:cubicBezTo>
                      <a:pt x="939" y="24"/>
                      <a:pt x="902" y="1"/>
                      <a:pt x="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5683847" y="3922534"/>
                <a:ext cx="30358" cy="2535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42" extrusionOk="0">
                    <a:moveTo>
                      <a:pt x="878" y="0"/>
                    </a:moveTo>
                    <a:cubicBezTo>
                      <a:pt x="872" y="0"/>
                      <a:pt x="866" y="1"/>
                      <a:pt x="860" y="1"/>
                    </a:cubicBezTo>
                    <a:cubicBezTo>
                      <a:pt x="836" y="1"/>
                      <a:pt x="814" y="4"/>
                      <a:pt x="790" y="9"/>
                    </a:cubicBezTo>
                    <a:cubicBezTo>
                      <a:pt x="560" y="57"/>
                      <a:pt x="328" y="105"/>
                      <a:pt x="99" y="155"/>
                    </a:cubicBezTo>
                    <a:lnTo>
                      <a:pt x="95" y="155"/>
                    </a:lnTo>
                    <a:cubicBezTo>
                      <a:pt x="8" y="174"/>
                      <a:pt x="1" y="183"/>
                      <a:pt x="15" y="273"/>
                    </a:cubicBezTo>
                    <a:cubicBezTo>
                      <a:pt x="40" y="423"/>
                      <a:pt x="78" y="570"/>
                      <a:pt x="128" y="712"/>
                    </a:cubicBezTo>
                    <a:cubicBezTo>
                      <a:pt x="159" y="806"/>
                      <a:pt x="189" y="841"/>
                      <a:pt x="257" y="841"/>
                    </a:cubicBezTo>
                    <a:cubicBezTo>
                      <a:pt x="279" y="841"/>
                      <a:pt x="305" y="838"/>
                      <a:pt x="337" y="831"/>
                    </a:cubicBezTo>
                    <a:cubicBezTo>
                      <a:pt x="478" y="800"/>
                      <a:pt x="618" y="766"/>
                      <a:pt x="757" y="733"/>
                    </a:cubicBezTo>
                    <a:cubicBezTo>
                      <a:pt x="995" y="676"/>
                      <a:pt x="1007" y="661"/>
                      <a:pt x="1001" y="421"/>
                    </a:cubicBezTo>
                    <a:cubicBezTo>
                      <a:pt x="997" y="373"/>
                      <a:pt x="994" y="325"/>
                      <a:pt x="990" y="277"/>
                    </a:cubicBezTo>
                    <a:cubicBezTo>
                      <a:pt x="985" y="217"/>
                      <a:pt x="980" y="155"/>
                      <a:pt x="973" y="95"/>
                    </a:cubicBezTo>
                    <a:cubicBezTo>
                      <a:pt x="965" y="21"/>
                      <a:pt x="944" y="0"/>
                      <a:pt x="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5396586" y="3731168"/>
                <a:ext cx="38942" cy="6258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078" extrusionOk="0">
                    <a:moveTo>
                      <a:pt x="1182" y="1"/>
                    </a:moveTo>
                    <a:cubicBezTo>
                      <a:pt x="1149" y="1"/>
                      <a:pt x="1116" y="19"/>
                      <a:pt x="1093" y="51"/>
                    </a:cubicBezTo>
                    <a:cubicBezTo>
                      <a:pt x="1078" y="77"/>
                      <a:pt x="1062" y="104"/>
                      <a:pt x="1050" y="133"/>
                    </a:cubicBezTo>
                    <a:cubicBezTo>
                      <a:pt x="776" y="740"/>
                      <a:pt x="445" y="1320"/>
                      <a:pt x="66" y="1867"/>
                    </a:cubicBezTo>
                    <a:cubicBezTo>
                      <a:pt x="45" y="1894"/>
                      <a:pt x="28" y="1925"/>
                      <a:pt x="15" y="1958"/>
                    </a:cubicBezTo>
                    <a:cubicBezTo>
                      <a:pt x="1" y="1996"/>
                      <a:pt x="15" y="2039"/>
                      <a:pt x="49" y="2061"/>
                    </a:cubicBezTo>
                    <a:cubicBezTo>
                      <a:pt x="63" y="2071"/>
                      <a:pt x="80" y="2076"/>
                      <a:pt x="97" y="2078"/>
                    </a:cubicBezTo>
                    <a:cubicBezTo>
                      <a:pt x="102" y="2076"/>
                      <a:pt x="107" y="2076"/>
                      <a:pt x="114" y="2075"/>
                    </a:cubicBezTo>
                    <a:cubicBezTo>
                      <a:pt x="164" y="2066"/>
                      <a:pt x="189" y="2021"/>
                      <a:pt x="219" y="1984"/>
                    </a:cubicBezTo>
                    <a:cubicBezTo>
                      <a:pt x="301" y="1874"/>
                      <a:pt x="380" y="1761"/>
                      <a:pt x="455" y="1648"/>
                    </a:cubicBezTo>
                    <a:cubicBezTo>
                      <a:pt x="762" y="1193"/>
                      <a:pt x="1019" y="710"/>
                      <a:pt x="1248" y="209"/>
                    </a:cubicBezTo>
                    <a:cubicBezTo>
                      <a:pt x="1260" y="185"/>
                      <a:pt x="1270" y="159"/>
                      <a:pt x="1278" y="133"/>
                    </a:cubicBezTo>
                    <a:cubicBezTo>
                      <a:pt x="1292" y="85"/>
                      <a:pt x="1272" y="36"/>
                      <a:pt x="1227" y="13"/>
                    </a:cubicBezTo>
                    <a:cubicBezTo>
                      <a:pt x="1213" y="5"/>
                      <a:pt x="1197" y="1"/>
                      <a:pt x="1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9"/>
          <p:cNvSpPr/>
          <p:nvPr/>
        </p:nvSpPr>
        <p:spPr>
          <a:xfrm>
            <a:off x="205740" y="800100"/>
            <a:ext cx="8580119" cy="3753717"/>
          </a:xfrm>
          <a:prstGeom prst="roundRect">
            <a:avLst>
              <a:gd name="adj" fmla="val 134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fillet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surimi</a:t>
            </a:r>
          </a:p>
        </p:txBody>
      </p:sp>
      <p:sp>
        <p:nvSpPr>
          <p:cNvPr id="533" name="Google Shape;533;p29"/>
          <p:cNvSpPr txBox="1">
            <a:spLocks noGrp="1"/>
          </p:cNvSpPr>
          <p:nvPr>
            <p:ph type="title"/>
          </p:nvPr>
        </p:nvSpPr>
        <p:spPr>
          <a:xfrm>
            <a:off x="2814002" y="3614800"/>
            <a:ext cx="392847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endParaRPr sz="34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9640" y="0"/>
            <a:ext cx="7360920" cy="69048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941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4305"/>
            <a:ext cx="9144000" cy="4620584"/>
          </a:xfrm>
          <a:prstGeom prst="rect">
            <a:avLst/>
          </a:prstGeom>
        </p:spPr>
      </p:pic>
      <p:sp>
        <p:nvSpPr>
          <p:cNvPr id="532" name="Google Shape;532;p29"/>
          <p:cNvSpPr/>
          <p:nvPr/>
        </p:nvSpPr>
        <p:spPr>
          <a:xfrm>
            <a:off x="1729180" y="2207973"/>
            <a:ext cx="5664165" cy="1860408"/>
          </a:xfrm>
          <a:prstGeom prst="roundRect">
            <a:avLst>
              <a:gd name="adj" fmla="val 134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9"/>
          <p:cNvSpPr txBox="1">
            <a:spLocks noGrp="1"/>
          </p:cNvSpPr>
          <p:nvPr>
            <p:ph type="title"/>
          </p:nvPr>
        </p:nvSpPr>
        <p:spPr>
          <a:xfrm>
            <a:off x="1672889" y="3006063"/>
            <a:ext cx="577674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r>
              <a:rPr lang="en-US" sz="3400" b="1" dirty="0" smtClean="0">
                <a:latin typeface="+mj-lt"/>
              </a:rPr>
              <a:t>LUYỆN TẬP – VẬN DỤNG</a:t>
            </a:r>
            <a:endParaRPr sz="34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1310" y="797201"/>
            <a:ext cx="1039906" cy="69048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latin typeface="+mj-lt"/>
              </a:rPr>
              <a:t>II</a:t>
            </a:r>
            <a:endParaRPr lang="en-US" sz="3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8712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879" y="533401"/>
            <a:ext cx="8879595" cy="443629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Google Shape;753;p32"/>
          <p:cNvSpPr/>
          <p:nvPr/>
        </p:nvSpPr>
        <p:spPr>
          <a:xfrm>
            <a:off x="3958437" y="5028625"/>
            <a:ext cx="787405" cy="412726"/>
          </a:xfrm>
          <a:custGeom>
            <a:avLst/>
            <a:gdLst/>
            <a:ahLst/>
            <a:cxnLst/>
            <a:rect l="l" t="t" r="r" b="b"/>
            <a:pathLst>
              <a:path w="4581" h="2401" extrusionOk="0">
                <a:moveTo>
                  <a:pt x="1339" y="0"/>
                </a:moveTo>
                <a:cubicBezTo>
                  <a:pt x="1336" y="0"/>
                  <a:pt x="1333" y="1"/>
                  <a:pt x="1330" y="1"/>
                </a:cubicBezTo>
                <a:cubicBezTo>
                  <a:pt x="1306" y="8"/>
                  <a:pt x="1290" y="30"/>
                  <a:pt x="1292" y="54"/>
                </a:cubicBezTo>
                <a:cubicBezTo>
                  <a:pt x="1292" y="89"/>
                  <a:pt x="1292" y="123"/>
                  <a:pt x="1294" y="157"/>
                </a:cubicBezTo>
                <a:cubicBezTo>
                  <a:pt x="1323" y="673"/>
                  <a:pt x="1352" y="1190"/>
                  <a:pt x="1380" y="1706"/>
                </a:cubicBezTo>
                <a:cubicBezTo>
                  <a:pt x="1385" y="1793"/>
                  <a:pt x="1380" y="1879"/>
                  <a:pt x="1380" y="1966"/>
                </a:cubicBezTo>
                <a:lnTo>
                  <a:pt x="1356" y="1977"/>
                </a:lnTo>
                <a:cubicBezTo>
                  <a:pt x="1326" y="1946"/>
                  <a:pt x="1299" y="1913"/>
                  <a:pt x="1270" y="1882"/>
                </a:cubicBezTo>
                <a:cubicBezTo>
                  <a:pt x="1105" y="1709"/>
                  <a:pt x="923" y="1551"/>
                  <a:pt x="730" y="1411"/>
                </a:cubicBezTo>
                <a:cubicBezTo>
                  <a:pt x="575" y="1303"/>
                  <a:pt x="411" y="1209"/>
                  <a:pt x="237" y="1133"/>
                </a:cubicBezTo>
                <a:cubicBezTo>
                  <a:pt x="197" y="1115"/>
                  <a:pt x="155" y="1098"/>
                  <a:pt x="111" y="1098"/>
                </a:cubicBezTo>
                <a:cubicBezTo>
                  <a:pt x="101" y="1098"/>
                  <a:pt x="91" y="1099"/>
                  <a:pt x="81" y="1100"/>
                </a:cubicBezTo>
                <a:cubicBezTo>
                  <a:pt x="25" y="1109"/>
                  <a:pt x="1" y="1154"/>
                  <a:pt x="37" y="1200"/>
                </a:cubicBezTo>
                <a:cubicBezTo>
                  <a:pt x="68" y="1238"/>
                  <a:pt x="104" y="1274"/>
                  <a:pt x="141" y="1306"/>
                </a:cubicBezTo>
                <a:cubicBezTo>
                  <a:pt x="452" y="1605"/>
                  <a:pt x="743" y="1917"/>
                  <a:pt x="985" y="2272"/>
                </a:cubicBezTo>
                <a:cubicBezTo>
                  <a:pt x="1003" y="2303"/>
                  <a:pt x="1039" y="2323"/>
                  <a:pt x="1075" y="2323"/>
                </a:cubicBezTo>
                <a:cubicBezTo>
                  <a:pt x="1076" y="2323"/>
                  <a:pt x="1078" y="2323"/>
                  <a:pt x="1079" y="2323"/>
                </a:cubicBezTo>
                <a:cubicBezTo>
                  <a:pt x="1318" y="2325"/>
                  <a:pt x="1558" y="2332"/>
                  <a:pt x="1796" y="2345"/>
                </a:cubicBezTo>
                <a:cubicBezTo>
                  <a:pt x="2041" y="2359"/>
                  <a:pt x="2288" y="2364"/>
                  <a:pt x="2534" y="2375"/>
                </a:cubicBezTo>
                <a:cubicBezTo>
                  <a:pt x="2746" y="2383"/>
                  <a:pt x="2957" y="2392"/>
                  <a:pt x="3170" y="2400"/>
                </a:cubicBezTo>
                <a:cubicBezTo>
                  <a:pt x="3174" y="2400"/>
                  <a:pt x="3179" y="2401"/>
                  <a:pt x="3183" y="2401"/>
                </a:cubicBezTo>
                <a:cubicBezTo>
                  <a:pt x="3224" y="2401"/>
                  <a:pt x="3259" y="2392"/>
                  <a:pt x="3286" y="2349"/>
                </a:cubicBezTo>
                <a:cubicBezTo>
                  <a:pt x="3449" y="2114"/>
                  <a:pt x="3645" y="1903"/>
                  <a:pt x="3866" y="1721"/>
                </a:cubicBezTo>
                <a:cubicBezTo>
                  <a:pt x="4070" y="1550"/>
                  <a:pt x="4274" y="1380"/>
                  <a:pt x="4490" y="1222"/>
                </a:cubicBezTo>
                <a:cubicBezTo>
                  <a:pt x="4516" y="1205"/>
                  <a:pt x="4538" y="1186"/>
                  <a:pt x="4559" y="1162"/>
                </a:cubicBezTo>
                <a:cubicBezTo>
                  <a:pt x="4581" y="1140"/>
                  <a:pt x="4566" y="1104"/>
                  <a:pt x="4537" y="1104"/>
                </a:cubicBezTo>
                <a:cubicBezTo>
                  <a:pt x="4536" y="1104"/>
                  <a:pt x="4536" y="1104"/>
                  <a:pt x="4535" y="1104"/>
                </a:cubicBezTo>
                <a:cubicBezTo>
                  <a:pt x="4517" y="1102"/>
                  <a:pt x="4500" y="1100"/>
                  <a:pt x="4482" y="1100"/>
                </a:cubicBezTo>
                <a:cubicBezTo>
                  <a:pt x="4449" y="1100"/>
                  <a:pt x="4417" y="1105"/>
                  <a:pt x="4384" y="1112"/>
                </a:cubicBezTo>
                <a:cubicBezTo>
                  <a:pt x="4298" y="1138"/>
                  <a:pt x="4216" y="1171"/>
                  <a:pt x="4139" y="1214"/>
                </a:cubicBezTo>
                <a:cubicBezTo>
                  <a:pt x="3768" y="1404"/>
                  <a:pt x="3446" y="1661"/>
                  <a:pt x="3134" y="1932"/>
                </a:cubicBezTo>
                <a:cubicBezTo>
                  <a:pt x="3112" y="1953"/>
                  <a:pt x="3086" y="1972"/>
                  <a:pt x="3062" y="1990"/>
                </a:cubicBezTo>
                <a:cubicBezTo>
                  <a:pt x="3079" y="1932"/>
                  <a:pt x="3105" y="1879"/>
                  <a:pt x="3137" y="1829"/>
                </a:cubicBezTo>
                <a:cubicBezTo>
                  <a:pt x="3312" y="1543"/>
                  <a:pt x="3496" y="1262"/>
                  <a:pt x="3686" y="986"/>
                </a:cubicBezTo>
                <a:cubicBezTo>
                  <a:pt x="3707" y="956"/>
                  <a:pt x="3725" y="927"/>
                  <a:pt x="3743" y="898"/>
                </a:cubicBezTo>
                <a:cubicBezTo>
                  <a:pt x="3756" y="878"/>
                  <a:pt x="3755" y="850"/>
                  <a:pt x="3737" y="833"/>
                </a:cubicBezTo>
                <a:cubicBezTo>
                  <a:pt x="3729" y="825"/>
                  <a:pt x="3718" y="822"/>
                  <a:pt x="3707" y="822"/>
                </a:cubicBezTo>
                <a:cubicBezTo>
                  <a:pt x="3696" y="822"/>
                  <a:pt x="3684" y="826"/>
                  <a:pt x="3676" y="835"/>
                </a:cubicBezTo>
                <a:cubicBezTo>
                  <a:pt x="3650" y="854"/>
                  <a:pt x="3628" y="874"/>
                  <a:pt x="3602" y="893"/>
                </a:cubicBezTo>
                <a:cubicBezTo>
                  <a:pt x="3256" y="1166"/>
                  <a:pt x="2966" y="1498"/>
                  <a:pt x="2662" y="1816"/>
                </a:cubicBezTo>
                <a:cubicBezTo>
                  <a:pt x="2633" y="1845"/>
                  <a:pt x="2606" y="1874"/>
                  <a:pt x="2576" y="1903"/>
                </a:cubicBezTo>
                <a:cubicBezTo>
                  <a:pt x="2544" y="1876"/>
                  <a:pt x="2554" y="1846"/>
                  <a:pt x="2554" y="1821"/>
                </a:cubicBezTo>
                <a:cubicBezTo>
                  <a:pt x="2556" y="1706"/>
                  <a:pt x="2558" y="1589"/>
                  <a:pt x="2561" y="1474"/>
                </a:cubicBezTo>
                <a:cubicBezTo>
                  <a:pt x="2570" y="1162"/>
                  <a:pt x="2609" y="852"/>
                  <a:pt x="2642" y="541"/>
                </a:cubicBezTo>
                <a:cubicBezTo>
                  <a:pt x="2650" y="468"/>
                  <a:pt x="2650" y="394"/>
                  <a:pt x="2654" y="322"/>
                </a:cubicBezTo>
                <a:cubicBezTo>
                  <a:pt x="2655" y="293"/>
                  <a:pt x="2650" y="264"/>
                  <a:pt x="2621" y="255"/>
                </a:cubicBezTo>
                <a:cubicBezTo>
                  <a:pt x="2615" y="253"/>
                  <a:pt x="2610" y="252"/>
                  <a:pt x="2604" y="252"/>
                </a:cubicBezTo>
                <a:cubicBezTo>
                  <a:pt x="2578" y="252"/>
                  <a:pt x="2562" y="275"/>
                  <a:pt x="2551" y="300"/>
                </a:cubicBezTo>
                <a:cubicBezTo>
                  <a:pt x="2537" y="329"/>
                  <a:pt x="2525" y="356"/>
                  <a:pt x="2513" y="384"/>
                </a:cubicBezTo>
                <a:cubicBezTo>
                  <a:pt x="2306" y="848"/>
                  <a:pt x="2122" y="1323"/>
                  <a:pt x="1933" y="1797"/>
                </a:cubicBezTo>
                <a:cubicBezTo>
                  <a:pt x="1923" y="1824"/>
                  <a:pt x="1925" y="1867"/>
                  <a:pt x="1875" y="1877"/>
                </a:cubicBezTo>
                <a:cubicBezTo>
                  <a:pt x="1863" y="1829"/>
                  <a:pt x="1851" y="1785"/>
                  <a:pt x="1841" y="1740"/>
                </a:cubicBezTo>
                <a:cubicBezTo>
                  <a:pt x="1726" y="1205"/>
                  <a:pt x="1599" y="672"/>
                  <a:pt x="1428" y="152"/>
                </a:cubicBezTo>
                <a:cubicBezTo>
                  <a:pt x="1414" y="111"/>
                  <a:pt x="1400" y="72"/>
                  <a:pt x="1385" y="32"/>
                </a:cubicBezTo>
                <a:cubicBezTo>
                  <a:pt x="1379" y="13"/>
                  <a:pt x="1359" y="0"/>
                  <a:pt x="13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32"/>
          <p:cNvGrpSpPr/>
          <p:nvPr/>
        </p:nvGrpSpPr>
        <p:grpSpPr>
          <a:xfrm>
            <a:off x="55339" y="5028625"/>
            <a:ext cx="410533" cy="191166"/>
            <a:chOff x="1183145" y="2954601"/>
            <a:chExt cx="177160" cy="82492"/>
          </a:xfrm>
        </p:grpSpPr>
        <p:sp>
          <p:nvSpPr>
            <p:cNvPr id="755" name="Google Shape;755;p32"/>
            <p:cNvSpPr/>
            <p:nvPr/>
          </p:nvSpPr>
          <p:spPr>
            <a:xfrm>
              <a:off x="1315382" y="2976476"/>
              <a:ext cx="30155" cy="36147"/>
            </a:xfrm>
            <a:custGeom>
              <a:avLst/>
              <a:gdLst/>
              <a:ahLst/>
              <a:cxnLst/>
              <a:rect l="l" t="t" r="r" b="b"/>
              <a:pathLst>
                <a:path w="488" h="585" extrusionOk="0">
                  <a:moveTo>
                    <a:pt x="360" y="1"/>
                  </a:moveTo>
                  <a:cubicBezTo>
                    <a:pt x="359" y="1"/>
                    <a:pt x="357" y="1"/>
                    <a:pt x="356" y="1"/>
                  </a:cubicBezTo>
                  <a:cubicBezTo>
                    <a:pt x="318" y="4"/>
                    <a:pt x="286" y="23"/>
                    <a:pt x="262" y="52"/>
                  </a:cubicBezTo>
                  <a:cubicBezTo>
                    <a:pt x="174" y="167"/>
                    <a:pt x="97" y="291"/>
                    <a:pt x="34" y="423"/>
                  </a:cubicBezTo>
                  <a:cubicBezTo>
                    <a:pt x="1" y="476"/>
                    <a:pt x="22" y="544"/>
                    <a:pt x="76" y="572"/>
                  </a:cubicBezTo>
                  <a:cubicBezTo>
                    <a:pt x="92" y="580"/>
                    <a:pt x="109" y="584"/>
                    <a:pt x="126" y="584"/>
                  </a:cubicBezTo>
                  <a:cubicBezTo>
                    <a:pt x="164" y="584"/>
                    <a:pt x="201" y="564"/>
                    <a:pt x="219" y="527"/>
                  </a:cubicBezTo>
                  <a:cubicBezTo>
                    <a:pt x="296" y="400"/>
                    <a:pt x="366" y="268"/>
                    <a:pt x="447" y="143"/>
                  </a:cubicBezTo>
                  <a:cubicBezTo>
                    <a:pt x="487" y="81"/>
                    <a:pt x="434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1183145" y="2999154"/>
              <a:ext cx="22863" cy="37445"/>
            </a:xfrm>
            <a:custGeom>
              <a:avLst/>
              <a:gdLst/>
              <a:ahLst/>
              <a:cxnLst/>
              <a:rect l="l" t="t" r="r" b="b"/>
              <a:pathLst>
                <a:path w="370" h="606" extrusionOk="0">
                  <a:moveTo>
                    <a:pt x="119" y="0"/>
                  </a:moveTo>
                  <a:cubicBezTo>
                    <a:pt x="105" y="0"/>
                    <a:pt x="90" y="4"/>
                    <a:pt x="76" y="11"/>
                  </a:cubicBezTo>
                  <a:cubicBezTo>
                    <a:pt x="25" y="32"/>
                    <a:pt x="1" y="90"/>
                    <a:pt x="25" y="140"/>
                  </a:cubicBezTo>
                  <a:cubicBezTo>
                    <a:pt x="78" y="267"/>
                    <a:pt x="124" y="397"/>
                    <a:pt x="164" y="531"/>
                  </a:cubicBezTo>
                  <a:cubicBezTo>
                    <a:pt x="175" y="576"/>
                    <a:pt x="217" y="606"/>
                    <a:pt x="262" y="606"/>
                  </a:cubicBezTo>
                  <a:cubicBezTo>
                    <a:pt x="272" y="606"/>
                    <a:pt x="282" y="604"/>
                    <a:pt x="292" y="601"/>
                  </a:cubicBezTo>
                  <a:cubicBezTo>
                    <a:pt x="344" y="586"/>
                    <a:pt x="370" y="546"/>
                    <a:pt x="368" y="467"/>
                  </a:cubicBezTo>
                  <a:cubicBezTo>
                    <a:pt x="337" y="318"/>
                    <a:pt x="280" y="177"/>
                    <a:pt x="200" y="49"/>
                  </a:cubicBezTo>
                  <a:cubicBezTo>
                    <a:pt x="183" y="1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1338431" y="3001007"/>
              <a:ext cx="21875" cy="36085"/>
            </a:xfrm>
            <a:custGeom>
              <a:avLst/>
              <a:gdLst/>
              <a:ahLst/>
              <a:cxnLst/>
              <a:rect l="l" t="t" r="r" b="b"/>
              <a:pathLst>
                <a:path w="354" h="584" extrusionOk="0">
                  <a:moveTo>
                    <a:pt x="240" y="0"/>
                  </a:moveTo>
                  <a:cubicBezTo>
                    <a:pt x="207" y="0"/>
                    <a:pt x="177" y="19"/>
                    <a:pt x="154" y="53"/>
                  </a:cubicBezTo>
                  <a:cubicBezTo>
                    <a:pt x="146" y="65"/>
                    <a:pt x="139" y="79"/>
                    <a:pt x="134" y="93"/>
                  </a:cubicBezTo>
                  <a:cubicBezTo>
                    <a:pt x="93" y="199"/>
                    <a:pt x="53" y="304"/>
                    <a:pt x="14" y="410"/>
                  </a:cubicBezTo>
                  <a:cubicBezTo>
                    <a:pt x="7" y="429"/>
                    <a:pt x="4" y="446"/>
                    <a:pt x="0" y="465"/>
                  </a:cubicBezTo>
                  <a:cubicBezTo>
                    <a:pt x="2" y="526"/>
                    <a:pt x="33" y="568"/>
                    <a:pt x="81" y="580"/>
                  </a:cubicBezTo>
                  <a:cubicBezTo>
                    <a:pt x="90" y="582"/>
                    <a:pt x="99" y="583"/>
                    <a:pt x="108" y="583"/>
                  </a:cubicBezTo>
                  <a:cubicBezTo>
                    <a:pt x="147" y="583"/>
                    <a:pt x="184" y="561"/>
                    <a:pt x="199" y="523"/>
                  </a:cubicBezTo>
                  <a:cubicBezTo>
                    <a:pt x="256" y="393"/>
                    <a:pt x="304" y="259"/>
                    <a:pt x="340" y="120"/>
                  </a:cubicBezTo>
                  <a:cubicBezTo>
                    <a:pt x="353" y="72"/>
                    <a:pt x="324" y="21"/>
                    <a:pt x="274" y="7"/>
                  </a:cubicBezTo>
                  <a:cubicBezTo>
                    <a:pt x="263" y="2"/>
                    <a:pt x="251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1214536" y="2963561"/>
              <a:ext cx="15448" cy="37074"/>
            </a:xfrm>
            <a:custGeom>
              <a:avLst/>
              <a:gdLst/>
              <a:ahLst/>
              <a:cxnLst/>
              <a:rect l="l" t="t" r="r" b="b"/>
              <a:pathLst>
                <a:path w="250" h="600" extrusionOk="0">
                  <a:moveTo>
                    <a:pt x="103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38" y="4"/>
                    <a:pt x="0" y="47"/>
                    <a:pt x="0" y="124"/>
                  </a:cubicBezTo>
                  <a:cubicBezTo>
                    <a:pt x="0" y="160"/>
                    <a:pt x="6" y="196"/>
                    <a:pt x="9" y="232"/>
                  </a:cubicBezTo>
                  <a:lnTo>
                    <a:pt x="7" y="232"/>
                  </a:lnTo>
                  <a:cubicBezTo>
                    <a:pt x="14" y="316"/>
                    <a:pt x="18" y="398"/>
                    <a:pt x="28" y="483"/>
                  </a:cubicBezTo>
                  <a:cubicBezTo>
                    <a:pt x="38" y="561"/>
                    <a:pt x="74" y="599"/>
                    <a:pt x="135" y="599"/>
                  </a:cubicBezTo>
                  <a:cubicBezTo>
                    <a:pt x="137" y="599"/>
                    <a:pt x="140" y="599"/>
                    <a:pt x="143" y="599"/>
                  </a:cubicBezTo>
                  <a:cubicBezTo>
                    <a:pt x="208" y="596"/>
                    <a:pt x="249" y="544"/>
                    <a:pt x="242" y="459"/>
                  </a:cubicBezTo>
                  <a:cubicBezTo>
                    <a:pt x="239" y="410"/>
                    <a:pt x="234" y="364"/>
                    <a:pt x="228" y="316"/>
                  </a:cubicBezTo>
                  <a:cubicBezTo>
                    <a:pt x="222" y="244"/>
                    <a:pt x="215" y="172"/>
                    <a:pt x="203" y="100"/>
                  </a:cubicBezTo>
                  <a:cubicBezTo>
                    <a:pt x="191" y="32"/>
                    <a:pt x="15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1277070" y="2997547"/>
              <a:ext cx="18661" cy="35529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00" y="1"/>
                  </a:moveTo>
                  <a:cubicBezTo>
                    <a:pt x="161" y="1"/>
                    <a:pt x="124" y="25"/>
                    <a:pt x="110" y="63"/>
                  </a:cubicBezTo>
                  <a:cubicBezTo>
                    <a:pt x="65" y="190"/>
                    <a:pt x="31" y="322"/>
                    <a:pt x="9" y="454"/>
                  </a:cubicBezTo>
                  <a:cubicBezTo>
                    <a:pt x="0" y="507"/>
                    <a:pt x="34" y="558"/>
                    <a:pt x="88" y="570"/>
                  </a:cubicBezTo>
                  <a:cubicBezTo>
                    <a:pt x="98" y="574"/>
                    <a:pt x="108" y="575"/>
                    <a:pt x="118" y="575"/>
                  </a:cubicBezTo>
                  <a:cubicBezTo>
                    <a:pt x="163" y="575"/>
                    <a:pt x="205" y="545"/>
                    <a:pt x="216" y="498"/>
                  </a:cubicBezTo>
                  <a:cubicBezTo>
                    <a:pt x="249" y="375"/>
                    <a:pt x="275" y="250"/>
                    <a:pt x="299" y="143"/>
                  </a:cubicBezTo>
                  <a:cubicBezTo>
                    <a:pt x="302" y="63"/>
                    <a:pt x="275" y="20"/>
                    <a:pt x="227" y="5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1246545" y="2994705"/>
              <a:ext cx="14892" cy="34417"/>
            </a:xfrm>
            <a:custGeom>
              <a:avLst/>
              <a:gdLst/>
              <a:ahLst/>
              <a:cxnLst/>
              <a:rect l="l" t="t" r="r" b="b"/>
              <a:pathLst>
                <a:path w="241" h="557" extrusionOk="0">
                  <a:moveTo>
                    <a:pt x="135" y="1"/>
                  </a:moveTo>
                  <a:cubicBezTo>
                    <a:pt x="84" y="1"/>
                    <a:pt x="45" y="33"/>
                    <a:pt x="38" y="93"/>
                  </a:cubicBezTo>
                  <a:cubicBezTo>
                    <a:pt x="23" y="205"/>
                    <a:pt x="11" y="318"/>
                    <a:pt x="4" y="430"/>
                  </a:cubicBezTo>
                  <a:cubicBezTo>
                    <a:pt x="0" y="507"/>
                    <a:pt x="45" y="555"/>
                    <a:pt x="108" y="556"/>
                  </a:cubicBezTo>
                  <a:cubicBezTo>
                    <a:pt x="110" y="556"/>
                    <a:pt x="111" y="556"/>
                    <a:pt x="112" y="556"/>
                  </a:cubicBezTo>
                  <a:cubicBezTo>
                    <a:pt x="173" y="556"/>
                    <a:pt x="210" y="519"/>
                    <a:pt x="218" y="447"/>
                  </a:cubicBezTo>
                  <a:cubicBezTo>
                    <a:pt x="227" y="373"/>
                    <a:pt x="232" y="294"/>
                    <a:pt x="237" y="224"/>
                  </a:cubicBezTo>
                  <a:cubicBezTo>
                    <a:pt x="240" y="183"/>
                    <a:pt x="240" y="141"/>
                    <a:pt x="237" y="99"/>
                  </a:cubicBezTo>
                  <a:cubicBezTo>
                    <a:pt x="230" y="39"/>
                    <a:pt x="192" y="3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1269099" y="2954601"/>
              <a:ext cx="15634" cy="27188"/>
            </a:xfrm>
            <a:custGeom>
              <a:avLst/>
              <a:gdLst/>
              <a:ahLst/>
              <a:cxnLst/>
              <a:rect l="l" t="t" r="r" b="b"/>
              <a:pathLst>
                <a:path w="253" h="440" extrusionOk="0">
                  <a:moveTo>
                    <a:pt x="150" y="1"/>
                  </a:moveTo>
                  <a:cubicBezTo>
                    <a:pt x="103" y="1"/>
                    <a:pt x="64" y="35"/>
                    <a:pt x="50" y="98"/>
                  </a:cubicBezTo>
                  <a:cubicBezTo>
                    <a:pt x="31" y="168"/>
                    <a:pt x="18" y="238"/>
                    <a:pt x="9" y="312"/>
                  </a:cubicBezTo>
                  <a:cubicBezTo>
                    <a:pt x="1" y="382"/>
                    <a:pt x="40" y="432"/>
                    <a:pt x="100" y="439"/>
                  </a:cubicBezTo>
                  <a:cubicBezTo>
                    <a:pt x="105" y="440"/>
                    <a:pt x="111" y="440"/>
                    <a:pt x="116" y="440"/>
                  </a:cubicBezTo>
                  <a:cubicBezTo>
                    <a:pt x="167" y="440"/>
                    <a:pt x="203" y="409"/>
                    <a:pt x="217" y="348"/>
                  </a:cubicBezTo>
                  <a:cubicBezTo>
                    <a:pt x="232" y="276"/>
                    <a:pt x="241" y="204"/>
                    <a:pt x="249" y="146"/>
                  </a:cubicBezTo>
                  <a:cubicBezTo>
                    <a:pt x="253" y="55"/>
                    <a:pt x="222" y="8"/>
                    <a:pt x="163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32"/>
          <p:cNvGrpSpPr/>
          <p:nvPr/>
        </p:nvGrpSpPr>
        <p:grpSpPr>
          <a:xfrm>
            <a:off x="7918059" y="5082394"/>
            <a:ext cx="410533" cy="191166"/>
            <a:chOff x="1183145" y="2954601"/>
            <a:chExt cx="177160" cy="82492"/>
          </a:xfrm>
        </p:grpSpPr>
        <p:sp>
          <p:nvSpPr>
            <p:cNvPr id="763" name="Google Shape;763;p32"/>
            <p:cNvSpPr/>
            <p:nvPr/>
          </p:nvSpPr>
          <p:spPr>
            <a:xfrm>
              <a:off x="1315382" y="2976476"/>
              <a:ext cx="30155" cy="36147"/>
            </a:xfrm>
            <a:custGeom>
              <a:avLst/>
              <a:gdLst/>
              <a:ahLst/>
              <a:cxnLst/>
              <a:rect l="l" t="t" r="r" b="b"/>
              <a:pathLst>
                <a:path w="488" h="585" extrusionOk="0">
                  <a:moveTo>
                    <a:pt x="360" y="1"/>
                  </a:moveTo>
                  <a:cubicBezTo>
                    <a:pt x="359" y="1"/>
                    <a:pt x="357" y="1"/>
                    <a:pt x="356" y="1"/>
                  </a:cubicBezTo>
                  <a:cubicBezTo>
                    <a:pt x="318" y="4"/>
                    <a:pt x="286" y="23"/>
                    <a:pt x="262" y="52"/>
                  </a:cubicBezTo>
                  <a:cubicBezTo>
                    <a:pt x="174" y="167"/>
                    <a:pt x="97" y="291"/>
                    <a:pt x="34" y="423"/>
                  </a:cubicBezTo>
                  <a:cubicBezTo>
                    <a:pt x="1" y="476"/>
                    <a:pt x="22" y="544"/>
                    <a:pt x="76" y="572"/>
                  </a:cubicBezTo>
                  <a:cubicBezTo>
                    <a:pt x="92" y="580"/>
                    <a:pt x="109" y="584"/>
                    <a:pt x="126" y="584"/>
                  </a:cubicBezTo>
                  <a:cubicBezTo>
                    <a:pt x="164" y="584"/>
                    <a:pt x="201" y="564"/>
                    <a:pt x="219" y="527"/>
                  </a:cubicBezTo>
                  <a:cubicBezTo>
                    <a:pt x="296" y="400"/>
                    <a:pt x="366" y="268"/>
                    <a:pt x="447" y="143"/>
                  </a:cubicBezTo>
                  <a:cubicBezTo>
                    <a:pt x="487" y="81"/>
                    <a:pt x="434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1183145" y="2999154"/>
              <a:ext cx="22863" cy="37445"/>
            </a:xfrm>
            <a:custGeom>
              <a:avLst/>
              <a:gdLst/>
              <a:ahLst/>
              <a:cxnLst/>
              <a:rect l="l" t="t" r="r" b="b"/>
              <a:pathLst>
                <a:path w="370" h="606" extrusionOk="0">
                  <a:moveTo>
                    <a:pt x="119" y="0"/>
                  </a:moveTo>
                  <a:cubicBezTo>
                    <a:pt x="105" y="0"/>
                    <a:pt x="90" y="4"/>
                    <a:pt x="76" y="11"/>
                  </a:cubicBezTo>
                  <a:cubicBezTo>
                    <a:pt x="25" y="32"/>
                    <a:pt x="1" y="90"/>
                    <a:pt x="25" y="140"/>
                  </a:cubicBezTo>
                  <a:cubicBezTo>
                    <a:pt x="78" y="267"/>
                    <a:pt x="124" y="397"/>
                    <a:pt x="164" y="531"/>
                  </a:cubicBezTo>
                  <a:cubicBezTo>
                    <a:pt x="175" y="576"/>
                    <a:pt x="217" y="606"/>
                    <a:pt x="262" y="606"/>
                  </a:cubicBezTo>
                  <a:cubicBezTo>
                    <a:pt x="272" y="606"/>
                    <a:pt x="282" y="604"/>
                    <a:pt x="292" y="601"/>
                  </a:cubicBezTo>
                  <a:cubicBezTo>
                    <a:pt x="344" y="586"/>
                    <a:pt x="370" y="546"/>
                    <a:pt x="368" y="467"/>
                  </a:cubicBezTo>
                  <a:cubicBezTo>
                    <a:pt x="337" y="318"/>
                    <a:pt x="280" y="177"/>
                    <a:pt x="200" y="49"/>
                  </a:cubicBezTo>
                  <a:cubicBezTo>
                    <a:pt x="183" y="1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1338431" y="3001007"/>
              <a:ext cx="21875" cy="36085"/>
            </a:xfrm>
            <a:custGeom>
              <a:avLst/>
              <a:gdLst/>
              <a:ahLst/>
              <a:cxnLst/>
              <a:rect l="l" t="t" r="r" b="b"/>
              <a:pathLst>
                <a:path w="354" h="584" extrusionOk="0">
                  <a:moveTo>
                    <a:pt x="240" y="0"/>
                  </a:moveTo>
                  <a:cubicBezTo>
                    <a:pt x="207" y="0"/>
                    <a:pt x="177" y="19"/>
                    <a:pt x="154" y="53"/>
                  </a:cubicBezTo>
                  <a:cubicBezTo>
                    <a:pt x="146" y="65"/>
                    <a:pt x="139" y="79"/>
                    <a:pt x="134" y="93"/>
                  </a:cubicBezTo>
                  <a:cubicBezTo>
                    <a:pt x="93" y="199"/>
                    <a:pt x="53" y="304"/>
                    <a:pt x="14" y="410"/>
                  </a:cubicBezTo>
                  <a:cubicBezTo>
                    <a:pt x="7" y="429"/>
                    <a:pt x="4" y="446"/>
                    <a:pt x="0" y="465"/>
                  </a:cubicBezTo>
                  <a:cubicBezTo>
                    <a:pt x="2" y="526"/>
                    <a:pt x="33" y="568"/>
                    <a:pt x="81" y="580"/>
                  </a:cubicBezTo>
                  <a:cubicBezTo>
                    <a:pt x="90" y="582"/>
                    <a:pt x="99" y="583"/>
                    <a:pt x="108" y="583"/>
                  </a:cubicBezTo>
                  <a:cubicBezTo>
                    <a:pt x="147" y="583"/>
                    <a:pt x="184" y="561"/>
                    <a:pt x="199" y="523"/>
                  </a:cubicBezTo>
                  <a:cubicBezTo>
                    <a:pt x="256" y="393"/>
                    <a:pt x="304" y="259"/>
                    <a:pt x="340" y="120"/>
                  </a:cubicBezTo>
                  <a:cubicBezTo>
                    <a:pt x="353" y="72"/>
                    <a:pt x="324" y="21"/>
                    <a:pt x="274" y="7"/>
                  </a:cubicBezTo>
                  <a:cubicBezTo>
                    <a:pt x="263" y="2"/>
                    <a:pt x="251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1214536" y="2963561"/>
              <a:ext cx="15448" cy="37074"/>
            </a:xfrm>
            <a:custGeom>
              <a:avLst/>
              <a:gdLst/>
              <a:ahLst/>
              <a:cxnLst/>
              <a:rect l="l" t="t" r="r" b="b"/>
              <a:pathLst>
                <a:path w="250" h="600" extrusionOk="0">
                  <a:moveTo>
                    <a:pt x="103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38" y="4"/>
                    <a:pt x="0" y="47"/>
                    <a:pt x="0" y="124"/>
                  </a:cubicBezTo>
                  <a:cubicBezTo>
                    <a:pt x="0" y="160"/>
                    <a:pt x="6" y="196"/>
                    <a:pt x="9" y="232"/>
                  </a:cubicBezTo>
                  <a:lnTo>
                    <a:pt x="7" y="232"/>
                  </a:lnTo>
                  <a:cubicBezTo>
                    <a:pt x="14" y="316"/>
                    <a:pt x="18" y="398"/>
                    <a:pt x="28" y="483"/>
                  </a:cubicBezTo>
                  <a:cubicBezTo>
                    <a:pt x="38" y="561"/>
                    <a:pt x="74" y="599"/>
                    <a:pt x="135" y="599"/>
                  </a:cubicBezTo>
                  <a:cubicBezTo>
                    <a:pt x="137" y="599"/>
                    <a:pt x="140" y="599"/>
                    <a:pt x="143" y="599"/>
                  </a:cubicBezTo>
                  <a:cubicBezTo>
                    <a:pt x="208" y="596"/>
                    <a:pt x="249" y="544"/>
                    <a:pt x="242" y="459"/>
                  </a:cubicBezTo>
                  <a:cubicBezTo>
                    <a:pt x="239" y="410"/>
                    <a:pt x="234" y="364"/>
                    <a:pt x="228" y="316"/>
                  </a:cubicBezTo>
                  <a:cubicBezTo>
                    <a:pt x="222" y="244"/>
                    <a:pt x="215" y="172"/>
                    <a:pt x="203" y="100"/>
                  </a:cubicBezTo>
                  <a:cubicBezTo>
                    <a:pt x="191" y="32"/>
                    <a:pt x="15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1277070" y="2997547"/>
              <a:ext cx="18661" cy="35529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00" y="1"/>
                  </a:moveTo>
                  <a:cubicBezTo>
                    <a:pt x="161" y="1"/>
                    <a:pt x="124" y="25"/>
                    <a:pt x="110" y="63"/>
                  </a:cubicBezTo>
                  <a:cubicBezTo>
                    <a:pt x="65" y="190"/>
                    <a:pt x="31" y="322"/>
                    <a:pt x="9" y="454"/>
                  </a:cubicBezTo>
                  <a:cubicBezTo>
                    <a:pt x="0" y="507"/>
                    <a:pt x="34" y="558"/>
                    <a:pt x="88" y="570"/>
                  </a:cubicBezTo>
                  <a:cubicBezTo>
                    <a:pt x="98" y="574"/>
                    <a:pt x="108" y="575"/>
                    <a:pt x="118" y="575"/>
                  </a:cubicBezTo>
                  <a:cubicBezTo>
                    <a:pt x="163" y="575"/>
                    <a:pt x="205" y="545"/>
                    <a:pt x="216" y="498"/>
                  </a:cubicBezTo>
                  <a:cubicBezTo>
                    <a:pt x="249" y="375"/>
                    <a:pt x="275" y="250"/>
                    <a:pt x="299" y="143"/>
                  </a:cubicBezTo>
                  <a:cubicBezTo>
                    <a:pt x="302" y="63"/>
                    <a:pt x="275" y="20"/>
                    <a:pt x="227" y="5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1246545" y="2994705"/>
              <a:ext cx="14892" cy="34417"/>
            </a:xfrm>
            <a:custGeom>
              <a:avLst/>
              <a:gdLst/>
              <a:ahLst/>
              <a:cxnLst/>
              <a:rect l="l" t="t" r="r" b="b"/>
              <a:pathLst>
                <a:path w="241" h="557" extrusionOk="0">
                  <a:moveTo>
                    <a:pt x="135" y="1"/>
                  </a:moveTo>
                  <a:cubicBezTo>
                    <a:pt x="84" y="1"/>
                    <a:pt x="45" y="33"/>
                    <a:pt x="38" y="93"/>
                  </a:cubicBezTo>
                  <a:cubicBezTo>
                    <a:pt x="23" y="205"/>
                    <a:pt x="11" y="318"/>
                    <a:pt x="4" y="430"/>
                  </a:cubicBezTo>
                  <a:cubicBezTo>
                    <a:pt x="0" y="507"/>
                    <a:pt x="45" y="555"/>
                    <a:pt x="108" y="556"/>
                  </a:cubicBezTo>
                  <a:cubicBezTo>
                    <a:pt x="110" y="556"/>
                    <a:pt x="111" y="556"/>
                    <a:pt x="112" y="556"/>
                  </a:cubicBezTo>
                  <a:cubicBezTo>
                    <a:pt x="173" y="556"/>
                    <a:pt x="210" y="519"/>
                    <a:pt x="218" y="447"/>
                  </a:cubicBezTo>
                  <a:cubicBezTo>
                    <a:pt x="227" y="373"/>
                    <a:pt x="232" y="294"/>
                    <a:pt x="237" y="224"/>
                  </a:cubicBezTo>
                  <a:cubicBezTo>
                    <a:pt x="240" y="183"/>
                    <a:pt x="240" y="141"/>
                    <a:pt x="237" y="99"/>
                  </a:cubicBezTo>
                  <a:cubicBezTo>
                    <a:pt x="230" y="39"/>
                    <a:pt x="192" y="3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1269099" y="2954601"/>
              <a:ext cx="15634" cy="27188"/>
            </a:xfrm>
            <a:custGeom>
              <a:avLst/>
              <a:gdLst/>
              <a:ahLst/>
              <a:cxnLst/>
              <a:rect l="l" t="t" r="r" b="b"/>
              <a:pathLst>
                <a:path w="253" h="440" extrusionOk="0">
                  <a:moveTo>
                    <a:pt x="150" y="1"/>
                  </a:moveTo>
                  <a:cubicBezTo>
                    <a:pt x="103" y="1"/>
                    <a:pt x="64" y="35"/>
                    <a:pt x="50" y="98"/>
                  </a:cubicBezTo>
                  <a:cubicBezTo>
                    <a:pt x="31" y="168"/>
                    <a:pt x="18" y="238"/>
                    <a:pt x="9" y="312"/>
                  </a:cubicBezTo>
                  <a:cubicBezTo>
                    <a:pt x="1" y="382"/>
                    <a:pt x="40" y="432"/>
                    <a:pt x="100" y="439"/>
                  </a:cubicBezTo>
                  <a:cubicBezTo>
                    <a:pt x="105" y="440"/>
                    <a:pt x="111" y="440"/>
                    <a:pt x="116" y="440"/>
                  </a:cubicBezTo>
                  <a:cubicBezTo>
                    <a:pt x="167" y="440"/>
                    <a:pt x="203" y="409"/>
                    <a:pt x="217" y="348"/>
                  </a:cubicBezTo>
                  <a:cubicBezTo>
                    <a:pt x="232" y="276"/>
                    <a:pt x="241" y="204"/>
                    <a:pt x="249" y="146"/>
                  </a:cubicBezTo>
                  <a:cubicBezTo>
                    <a:pt x="253" y="55"/>
                    <a:pt x="222" y="8"/>
                    <a:pt x="163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94653" y="-48597"/>
            <a:ext cx="421946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+mj-lt"/>
              </a:rPr>
              <a:t>TRẢ LỜI CÂU HỎI 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44" y="823687"/>
            <a:ext cx="8050464" cy="3855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147" y="4531917"/>
            <a:ext cx="786452" cy="2926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081" y="525781"/>
            <a:ext cx="8879595" cy="443629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Google Shape;753;p32"/>
          <p:cNvSpPr/>
          <p:nvPr/>
        </p:nvSpPr>
        <p:spPr>
          <a:xfrm>
            <a:off x="3958437" y="5028625"/>
            <a:ext cx="787405" cy="412726"/>
          </a:xfrm>
          <a:custGeom>
            <a:avLst/>
            <a:gdLst/>
            <a:ahLst/>
            <a:cxnLst/>
            <a:rect l="l" t="t" r="r" b="b"/>
            <a:pathLst>
              <a:path w="4581" h="2401" extrusionOk="0">
                <a:moveTo>
                  <a:pt x="1339" y="0"/>
                </a:moveTo>
                <a:cubicBezTo>
                  <a:pt x="1336" y="0"/>
                  <a:pt x="1333" y="1"/>
                  <a:pt x="1330" y="1"/>
                </a:cubicBezTo>
                <a:cubicBezTo>
                  <a:pt x="1306" y="8"/>
                  <a:pt x="1290" y="30"/>
                  <a:pt x="1292" y="54"/>
                </a:cubicBezTo>
                <a:cubicBezTo>
                  <a:pt x="1292" y="89"/>
                  <a:pt x="1292" y="123"/>
                  <a:pt x="1294" y="157"/>
                </a:cubicBezTo>
                <a:cubicBezTo>
                  <a:pt x="1323" y="673"/>
                  <a:pt x="1352" y="1190"/>
                  <a:pt x="1380" y="1706"/>
                </a:cubicBezTo>
                <a:cubicBezTo>
                  <a:pt x="1385" y="1793"/>
                  <a:pt x="1380" y="1879"/>
                  <a:pt x="1380" y="1966"/>
                </a:cubicBezTo>
                <a:lnTo>
                  <a:pt x="1356" y="1977"/>
                </a:lnTo>
                <a:cubicBezTo>
                  <a:pt x="1326" y="1946"/>
                  <a:pt x="1299" y="1913"/>
                  <a:pt x="1270" y="1882"/>
                </a:cubicBezTo>
                <a:cubicBezTo>
                  <a:pt x="1105" y="1709"/>
                  <a:pt x="923" y="1551"/>
                  <a:pt x="730" y="1411"/>
                </a:cubicBezTo>
                <a:cubicBezTo>
                  <a:pt x="575" y="1303"/>
                  <a:pt x="411" y="1209"/>
                  <a:pt x="237" y="1133"/>
                </a:cubicBezTo>
                <a:cubicBezTo>
                  <a:pt x="197" y="1115"/>
                  <a:pt x="155" y="1098"/>
                  <a:pt x="111" y="1098"/>
                </a:cubicBezTo>
                <a:cubicBezTo>
                  <a:pt x="101" y="1098"/>
                  <a:pt x="91" y="1099"/>
                  <a:pt x="81" y="1100"/>
                </a:cubicBezTo>
                <a:cubicBezTo>
                  <a:pt x="25" y="1109"/>
                  <a:pt x="1" y="1154"/>
                  <a:pt x="37" y="1200"/>
                </a:cubicBezTo>
                <a:cubicBezTo>
                  <a:pt x="68" y="1238"/>
                  <a:pt x="104" y="1274"/>
                  <a:pt x="141" y="1306"/>
                </a:cubicBezTo>
                <a:cubicBezTo>
                  <a:pt x="452" y="1605"/>
                  <a:pt x="743" y="1917"/>
                  <a:pt x="985" y="2272"/>
                </a:cubicBezTo>
                <a:cubicBezTo>
                  <a:pt x="1003" y="2303"/>
                  <a:pt x="1039" y="2323"/>
                  <a:pt x="1075" y="2323"/>
                </a:cubicBezTo>
                <a:cubicBezTo>
                  <a:pt x="1076" y="2323"/>
                  <a:pt x="1078" y="2323"/>
                  <a:pt x="1079" y="2323"/>
                </a:cubicBezTo>
                <a:cubicBezTo>
                  <a:pt x="1318" y="2325"/>
                  <a:pt x="1558" y="2332"/>
                  <a:pt x="1796" y="2345"/>
                </a:cubicBezTo>
                <a:cubicBezTo>
                  <a:pt x="2041" y="2359"/>
                  <a:pt x="2288" y="2364"/>
                  <a:pt x="2534" y="2375"/>
                </a:cubicBezTo>
                <a:cubicBezTo>
                  <a:pt x="2746" y="2383"/>
                  <a:pt x="2957" y="2392"/>
                  <a:pt x="3170" y="2400"/>
                </a:cubicBezTo>
                <a:cubicBezTo>
                  <a:pt x="3174" y="2400"/>
                  <a:pt x="3179" y="2401"/>
                  <a:pt x="3183" y="2401"/>
                </a:cubicBezTo>
                <a:cubicBezTo>
                  <a:pt x="3224" y="2401"/>
                  <a:pt x="3259" y="2392"/>
                  <a:pt x="3286" y="2349"/>
                </a:cubicBezTo>
                <a:cubicBezTo>
                  <a:pt x="3449" y="2114"/>
                  <a:pt x="3645" y="1903"/>
                  <a:pt x="3866" y="1721"/>
                </a:cubicBezTo>
                <a:cubicBezTo>
                  <a:pt x="4070" y="1550"/>
                  <a:pt x="4274" y="1380"/>
                  <a:pt x="4490" y="1222"/>
                </a:cubicBezTo>
                <a:cubicBezTo>
                  <a:pt x="4516" y="1205"/>
                  <a:pt x="4538" y="1186"/>
                  <a:pt x="4559" y="1162"/>
                </a:cubicBezTo>
                <a:cubicBezTo>
                  <a:pt x="4581" y="1140"/>
                  <a:pt x="4566" y="1104"/>
                  <a:pt x="4537" y="1104"/>
                </a:cubicBezTo>
                <a:cubicBezTo>
                  <a:pt x="4536" y="1104"/>
                  <a:pt x="4536" y="1104"/>
                  <a:pt x="4535" y="1104"/>
                </a:cubicBezTo>
                <a:cubicBezTo>
                  <a:pt x="4517" y="1102"/>
                  <a:pt x="4500" y="1100"/>
                  <a:pt x="4482" y="1100"/>
                </a:cubicBezTo>
                <a:cubicBezTo>
                  <a:pt x="4449" y="1100"/>
                  <a:pt x="4417" y="1105"/>
                  <a:pt x="4384" y="1112"/>
                </a:cubicBezTo>
                <a:cubicBezTo>
                  <a:pt x="4298" y="1138"/>
                  <a:pt x="4216" y="1171"/>
                  <a:pt x="4139" y="1214"/>
                </a:cubicBezTo>
                <a:cubicBezTo>
                  <a:pt x="3768" y="1404"/>
                  <a:pt x="3446" y="1661"/>
                  <a:pt x="3134" y="1932"/>
                </a:cubicBezTo>
                <a:cubicBezTo>
                  <a:pt x="3112" y="1953"/>
                  <a:pt x="3086" y="1972"/>
                  <a:pt x="3062" y="1990"/>
                </a:cubicBezTo>
                <a:cubicBezTo>
                  <a:pt x="3079" y="1932"/>
                  <a:pt x="3105" y="1879"/>
                  <a:pt x="3137" y="1829"/>
                </a:cubicBezTo>
                <a:cubicBezTo>
                  <a:pt x="3312" y="1543"/>
                  <a:pt x="3496" y="1262"/>
                  <a:pt x="3686" y="986"/>
                </a:cubicBezTo>
                <a:cubicBezTo>
                  <a:pt x="3707" y="956"/>
                  <a:pt x="3725" y="927"/>
                  <a:pt x="3743" y="898"/>
                </a:cubicBezTo>
                <a:cubicBezTo>
                  <a:pt x="3756" y="878"/>
                  <a:pt x="3755" y="850"/>
                  <a:pt x="3737" y="833"/>
                </a:cubicBezTo>
                <a:cubicBezTo>
                  <a:pt x="3729" y="825"/>
                  <a:pt x="3718" y="822"/>
                  <a:pt x="3707" y="822"/>
                </a:cubicBezTo>
                <a:cubicBezTo>
                  <a:pt x="3696" y="822"/>
                  <a:pt x="3684" y="826"/>
                  <a:pt x="3676" y="835"/>
                </a:cubicBezTo>
                <a:cubicBezTo>
                  <a:pt x="3650" y="854"/>
                  <a:pt x="3628" y="874"/>
                  <a:pt x="3602" y="893"/>
                </a:cubicBezTo>
                <a:cubicBezTo>
                  <a:pt x="3256" y="1166"/>
                  <a:pt x="2966" y="1498"/>
                  <a:pt x="2662" y="1816"/>
                </a:cubicBezTo>
                <a:cubicBezTo>
                  <a:pt x="2633" y="1845"/>
                  <a:pt x="2606" y="1874"/>
                  <a:pt x="2576" y="1903"/>
                </a:cubicBezTo>
                <a:cubicBezTo>
                  <a:pt x="2544" y="1876"/>
                  <a:pt x="2554" y="1846"/>
                  <a:pt x="2554" y="1821"/>
                </a:cubicBezTo>
                <a:cubicBezTo>
                  <a:pt x="2556" y="1706"/>
                  <a:pt x="2558" y="1589"/>
                  <a:pt x="2561" y="1474"/>
                </a:cubicBezTo>
                <a:cubicBezTo>
                  <a:pt x="2570" y="1162"/>
                  <a:pt x="2609" y="852"/>
                  <a:pt x="2642" y="541"/>
                </a:cubicBezTo>
                <a:cubicBezTo>
                  <a:pt x="2650" y="468"/>
                  <a:pt x="2650" y="394"/>
                  <a:pt x="2654" y="322"/>
                </a:cubicBezTo>
                <a:cubicBezTo>
                  <a:pt x="2655" y="293"/>
                  <a:pt x="2650" y="264"/>
                  <a:pt x="2621" y="255"/>
                </a:cubicBezTo>
                <a:cubicBezTo>
                  <a:pt x="2615" y="253"/>
                  <a:pt x="2610" y="252"/>
                  <a:pt x="2604" y="252"/>
                </a:cubicBezTo>
                <a:cubicBezTo>
                  <a:pt x="2578" y="252"/>
                  <a:pt x="2562" y="275"/>
                  <a:pt x="2551" y="300"/>
                </a:cubicBezTo>
                <a:cubicBezTo>
                  <a:pt x="2537" y="329"/>
                  <a:pt x="2525" y="356"/>
                  <a:pt x="2513" y="384"/>
                </a:cubicBezTo>
                <a:cubicBezTo>
                  <a:pt x="2306" y="848"/>
                  <a:pt x="2122" y="1323"/>
                  <a:pt x="1933" y="1797"/>
                </a:cubicBezTo>
                <a:cubicBezTo>
                  <a:pt x="1923" y="1824"/>
                  <a:pt x="1925" y="1867"/>
                  <a:pt x="1875" y="1877"/>
                </a:cubicBezTo>
                <a:cubicBezTo>
                  <a:pt x="1863" y="1829"/>
                  <a:pt x="1851" y="1785"/>
                  <a:pt x="1841" y="1740"/>
                </a:cubicBezTo>
                <a:cubicBezTo>
                  <a:pt x="1726" y="1205"/>
                  <a:pt x="1599" y="672"/>
                  <a:pt x="1428" y="152"/>
                </a:cubicBezTo>
                <a:cubicBezTo>
                  <a:pt x="1414" y="111"/>
                  <a:pt x="1400" y="72"/>
                  <a:pt x="1385" y="32"/>
                </a:cubicBezTo>
                <a:cubicBezTo>
                  <a:pt x="1379" y="13"/>
                  <a:pt x="1359" y="0"/>
                  <a:pt x="13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32"/>
          <p:cNvGrpSpPr/>
          <p:nvPr/>
        </p:nvGrpSpPr>
        <p:grpSpPr>
          <a:xfrm>
            <a:off x="55339" y="5028625"/>
            <a:ext cx="410533" cy="191166"/>
            <a:chOff x="1183145" y="2954601"/>
            <a:chExt cx="177160" cy="82492"/>
          </a:xfrm>
        </p:grpSpPr>
        <p:sp>
          <p:nvSpPr>
            <p:cNvPr id="755" name="Google Shape;755;p32"/>
            <p:cNvSpPr/>
            <p:nvPr/>
          </p:nvSpPr>
          <p:spPr>
            <a:xfrm>
              <a:off x="1315382" y="2976476"/>
              <a:ext cx="30155" cy="36147"/>
            </a:xfrm>
            <a:custGeom>
              <a:avLst/>
              <a:gdLst/>
              <a:ahLst/>
              <a:cxnLst/>
              <a:rect l="l" t="t" r="r" b="b"/>
              <a:pathLst>
                <a:path w="488" h="585" extrusionOk="0">
                  <a:moveTo>
                    <a:pt x="360" y="1"/>
                  </a:moveTo>
                  <a:cubicBezTo>
                    <a:pt x="359" y="1"/>
                    <a:pt x="357" y="1"/>
                    <a:pt x="356" y="1"/>
                  </a:cubicBezTo>
                  <a:cubicBezTo>
                    <a:pt x="318" y="4"/>
                    <a:pt x="286" y="23"/>
                    <a:pt x="262" y="52"/>
                  </a:cubicBezTo>
                  <a:cubicBezTo>
                    <a:pt x="174" y="167"/>
                    <a:pt x="97" y="291"/>
                    <a:pt x="34" y="423"/>
                  </a:cubicBezTo>
                  <a:cubicBezTo>
                    <a:pt x="1" y="476"/>
                    <a:pt x="22" y="544"/>
                    <a:pt x="76" y="572"/>
                  </a:cubicBezTo>
                  <a:cubicBezTo>
                    <a:pt x="92" y="580"/>
                    <a:pt x="109" y="584"/>
                    <a:pt x="126" y="584"/>
                  </a:cubicBezTo>
                  <a:cubicBezTo>
                    <a:pt x="164" y="584"/>
                    <a:pt x="201" y="564"/>
                    <a:pt x="219" y="527"/>
                  </a:cubicBezTo>
                  <a:cubicBezTo>
                    <a:pt x="296" y="400"/>
                    <a:pt x="366" y="268"/>
                    <a:pt x="447" y="143"/>
                  </a:cubicBezTo>
                  <a:cubicBezTo>
                    <a:pt x="487" y="81"/>
                    <a:pt x="434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1183145" y="2999154"/>
              <a:ext cx="22863" cy="37445"/>
            </a:xfrm>
            <a:custGeom>
              <a:avLst/>
              <a:gdLst/>
              <a:ahLst/>
              <a:cxnLst/>
              <a:rect l="l" t="t" r="r" b="b"/>
              <a:pathLst>
                <a:path w="370" h="606" extrusionOk="0">
                  <a:moveTo>
                    <a:pt x="119" y="0"/>
                  </a:moveTo>
                  <a:cubicBezTo>
                    <a:pt x="105" y="0"/>
                    <a:pt x="90" y="4"/>
                    <a:pt x="76" y="11"/>
                  </a:cubicBezTo>
                  <a:cubicBezTo>
                    <a:pt x="25" y="32"/>
                    <a:pt x="1" y="90"/>
                    <a:pt x="25" y="140"/>
                  </a:cubicBezTo>
                  <a:cubicBezTo>
                    <a:pt x="78" y="267"/>
                    <a:pt x="124" y="397"/>
                    <a:pt x="164" y="531"/>
                  </a:cubicBezTo>
                  <a:cubicBezTo>
                    <a:pt x="175" y="576"/>
                    <a:pt x="217" y="606"/>
                    <a:pt x="262" y="606"/>
                  </a:cubicBezTo>
                  <a:cubicBezTo>
                    <a:pt x="272" y="606"/>
                    <a:pt x="282" y="604"/>
                    <a:pt x="292" y="601"/>
                  </a:cubicBezTo>
                  <a:cubicBezTo>
                    <a:pt x="344" y="586"/>
                    <a:pt x="370" y="546"/>
                    <a:pt x="368" y="467"/>
                  </a:cubicBezTo>
                  <a:cubicBezTo>
                    <a:pt x="337" y="318"/>
                    <a:pt x="280" y="177"/>
                    <a:pt x="200" y="49"/>
                  </a:cubicBezTo>
                  <a:cubicBezTo>
                    <a:pt x="183" y="1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1338431" y="3001007"/>
              <a:ext cx="21875" cy="36085"/>
            </a:xfrm>
            <a:custGeom>
              <a:avLst/>
              <a:gdLst/>
              <a:ahLst/>
              <a:cxnLst/>
              <a:rect l="l" t="t" r="r" b="b"/>
              <a:pathLst>
                <a:path w="354" h="584" extrusionOk="0">
                  <a:moveTo>
                    <a:pt x="240" y="0"/>
                  </a:moveTo>
                  <a:cubicBezTo>
                    <a:pt x="207" y="0"/>
                    <a:pt x="177" y="19"/>
                    <a:pt x="154" y="53"/>
                  </a:cubicBezTo>
                  <a:cubicBezTo>
                    <a:pt x="146" y="65"/>
                    <a:pt x="139" y="79"/>
                    <a:pt x="134" y="93"/>
                  </a:cubicBezTo>
                  <a:cubicBezTo>
                    <a:pt x="93" y="199"/>
                    <a:pt x="53" y="304"/>
                    <a:pt x="14" y="410"/>
                  </a:cubicBezTo>
                  <a:cubicBezTo>
                    <a:pt x="7" y="429"/>
                    <a:pt x="4" y="446"/>
                    <a:pt x="0" y="465"/>
                  </a:cubicBezTo>
                  <a:cubicBezTo>
                    <a:pt x="2" y="526"/>
                    <a:pt x="33" y="568"/>
                    <a:pt x="81" y="580"/>
                  </a:cubicBezTo>
                  <a:cubicBezTo>
                    <a:pt x="90" y="582"/>
                    <a:pt x="99" y="583"/>
                    <a:pt x="108" y="583"/>
                  </a:cubicBezTo>
                  <a:cubicBezTo>
                    <a:pt x="147" y="583"/>
                    <a:pt x="184" y="561"/>
                    <a:pt x="199" y="523"/>
                  </a:cubicBezTo>
                  <a:cubicBezTo>
                    <a:pt x="256" y="393"/>
                    <a:pt x="304" y="259"/>
                    <a:pt x="340" y="120"/>
                  </a:cubicBezTo>
                  <a:cubicBezTo>
                    <a:pt x="353" y="72"/>
                    <a:pt x="324" y="21"/>
                    <a:pt x="274" y="7"/>
                  </a:cubicBezTo>
                  <a:cubicBezTo>
                    <a:pt x="263" y="2"/>
                    <a:pt x="251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1214536" y="2963561"/>
              <a:ext cx="15448" cy="37074"/>
            </a:xfrm>
            <a:custGeom>
              <a:avLst/>
              <a:gdLst/>
              <a:ahLst/>
              <a:cxnLst/>
              <a:rect l="l" t="t" r="r" b="b"/>
              <a:pathLst>
                <a:path w="250" h="600" extrusionOk="0">
                  <a:moveTo>
                    <a:pt x="103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38" y="4"/>
                    <a:pt x="0" y="47"/>
                    <a:pt x="0" y="124"/>
                  </a:cubicBezTo>
                  <a:cubicBezTo>
                    <a:pt x="0" y="160"/>
                    <a:pt x="6" y="196"/>
                    <a:pt x="9" y="232"/>
                  </a:cubicBezTo>
                  <a:lnTo>
                    <a:pt x="7" y="232"/>
                  </a:lnTo>
                  <a:cubicBezTo>
                    <a:pt x="14" y="316"/>
                    <a:pt x="18" y="398"/>
                    <a:pt x="28" y="483"/>
                  </a:cubicBezTo>
                  <a:cubicBezTo>
                    <a:pt x="38" y="561"/>
                    <a:pt x="74" y="599"/>
                    <a:pt x="135" y="599"/>
                  </a:cubicBezTo>
                  <a:cubicBezTo>
                    <a:pt x="137" y="599"/>
                    <a:pt x="140" y="599"/>
                    <a:pt x="143" y="599"/>
                  </a:cubicBezTo>
                  <a:cubicBezTo>
                    <a:pt x="208" y="596"/>
                    <a:pt x="249" y="544"/>
                    <a:pt x="242" y="459"/>
                  </a:cubicBezTo>
                  <a:cubicBezTo>
                    <a:pt x="239" y="410"/>
                    <a:pt x="234" y="364"/>
                    <a:pt x="228" y="316"/>
                  </a:cubicBezTo>
                  <a:cubicBezTo>
                    <a:pt x="222" y="244"/>
                    <a:pt x="215" y="172"/>
                    <a:pt x="203" y="100"/>
                  </a:cubicBezTo>
                  <a:cubicBezTo>
                    <a:pt x="191" y="32"/>
                    <a:pt x="15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1277070" y="2997547"/>
              <a:ext cx="18661" cy="35529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00" y="1"/>
                  </a:moveTo>
                  <a:cubicBezTo>
                    <a:pt x="161" y="1"/>
                    <a:pt x="124" y="25"/>
                    <a:pt x="110" y="63"/>
                  </a:cubicBezTo>
                  <a:cubicBezTo>
                    <a:pt x="65" y="190"/>
                    <a:pt x="31" y="322"/>
                    <a:pt x="9" y="454"/>
                  </a:cubicBezTo>
                  <a:cubicBezTo>
                    <a:pt x="0" y="507"/>
                    <a:pt x="34" y="558"/>
                    <a:pt x="88" y="570"/>
                  </a:cubicBezTo>
                  <a:cubicBezTo>
                    <a:pt x="98" y="574"/>
                    <a:pt x="108" y="575"/>
                    <a:pt x="118" y="575"/>
                  </a:cubicBezTo>
                  <a:cubicBezTo>
                    <a:pt x="163" y="575"/>
                    <a:pt x="205" y="545"/>
                    <a:pt x="216" y="498"/>
                  </a:cubicBezTo>
                  <a:cubicBezTo>
                    <a:pt x="249" y="375"/>
                    <a:pt x="275" y="250"/>
                    <a:pt x="299" y="143"/>
                  </a:cubicBezTo>
                  <a:cubicBezTo>
                    <a:pt x="302" y="63"/>
                    <a:pt x="275" y="20"/>
                    <a:pt x="227" y="5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1246545" y="2994705"/>
              <a:ext cx="14892" cy="34417"/>
            </a:xfrm>
            <a:custGeom>
              <a:avLst/>
              <a:gdLst/>
              <a:ahLst/>
              <a:cxnLst/>
              <a:rect l="l" t="t" r="r" b="b"/>
              <a:pathLst>
                <a:path w="241" h="557" extrusionOk="0">
                  <a:moveTo>
                    <a:pt x="135" y="1"/>
                  </a:moveTo>
                  <a:cubicBezTo>
                    <a:pt x="84" y="1"/>
                    <a:pt x="45" y="33"/>
                    <a:pt x="38" y="93"/>
                  </a:cubicBezTo>
                  <a:cubicBezTo>
                    <a:pt x="23" y="205"/>
                    <a:pt x="11" y="318"/>
                    <a:pt x="4" y="430"/>
                  </a:cubicBezTo>
                  <a:cubicBezTo>
                    <a:pt x="0" y="507"/>
                    <a:pt x="45" y="555"/>
                    <a:pt x="108" y="556"/>
                  </a:cubicBezTo>
                  <a:cubicBezTo>
                    <a:pt x="110" y="556"/>
                    <a:pt x="111" y="556"/>
                    <a:pt x="112" y="556"/>
                  </a:cubicBezTo>
                  <a:cubicBezTo>
                    <a:pt x="173" y="556"/>
                    <a:pt x="210" y="519"/>
                    <a:pt x="218" y="447"/>
                  </a:cubicBezTo>
                  <a:cubicBezTo>
                    <a:pt x="227" y="373"/>
                    <a:pt x="232" y="294"/>
                    <a:pt x="237" y="224"/>
                  </a:cubicBezTo>
                  <a:cubicBezTo>
                    <a:pt x="240" y="183"/>
                    <a:pt x="240" y="141"/>
                    <a:pt x="237" y="99"/>
                  </a:cubicBezTo>
                  <a:cubicBezTo>
                    <a:pt x="230" y="39"/>
                    <a:pt x="192" y="3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1269099" y="2954601"/>
              <a:ext cx="15634" cy="27188"/>
            </a:xfrm>
            <a:custGeom>
              <a:avLst/>
              <a:gdLst/>
              <a:ahLst/>
              <a:cxnLst/>
              <a:rect l="l" t="t" r="r" b="b"/>
              <a:pathLst>
                <a:path w="253" h="440" extrusionOk="0">
                  <a:moveTo>
                    <a:pt x="150" y="1"/>
                  </a:moveTo>
                  <a:cubicBezTo>
                    <a:pt x="103" y="1"/>
                    <a:pt x="64" y="35"/>
                    <a:pt x="50" y="98"/>
                  </a:cubicBezTo>
                  <a:cubicBezTo>
                    <a:pt x="31" y="168"/>
                    <a:pt x="18" y="238"/>
                    <a:pt x="9" y="312"/>
                  </a:cubicBezTo>
                  <a:cubicBezTo>
                    <a:pt x="1" y="382"/>
                    <a:pt x="40" y="432"/>
                    <a:pt x="100" y="439"/>
                  </a:cubicBezTo>
                  <a:cubicBezTo>
                    <a:pt x="105" y="440"/>
                    <a:pt x="111" y="440"/>
                    <a:pt x="116" y="440"/>
                  </a:cubicBezTo>
                  <a:cubicBezTo>
                    <a:pt x="167" y="440"/>
                    <a:pt x="203" y="409"/>
                    <a:pt x="217" y="348"/>
                  </a:cubicBezTo>
                  <a:cubicBezTo>
                    <a:pt x="232" y="276"/>
                    <a:pt x="241" y="204"/>
                    <a:pt x="249" y="146"/>
                  </a:cubicBezTo>
                  <a:cubicBezTo>
                    <a:pt x="253" y="55"/>
                    <a:pt x="222" y="8"/>
                    <a:pt x="163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32"/>
          <p:cNvGrpSpPr/>
          <p:nvPr/>
        </p:nvGrpSpPr>
        <p:grpSpPr>
          <a:xfrm>
            <a:off x="7918059" y="5082394"/>
            <a:ext cx="410533" cy="191166"/>
            <a:chOff x="1183145" y="2954601"/>
            <a:chExt cx="177160" cy="82492"/>
          </a:xfrm>
        </p:grpSpPr>
        <p:sp>
          <p:nvSpPr>
            <p:cNvPr id="763" name="Google Shape;763;p32"/>
            <p:cNvSpPr/>
            <p:nvPr/>
          </p:nvSpPr>
          <p:spPr>
            <a:xfrm>
              <a:off x="1315382" y="2976476"/>
              <a:ext cx="30155" cy="36147"/>
            </a:xfrm>
            <a:custGeom>
              <a:avLst/>
              <a:gdLst/>
              <a:ahLst/>
              <a:cxnLst/>
              <a:rect l="l" t="t" r="r" b="b"/>
              <a:pathLst>
                <a:path w="488" h="585" extrusionOk="0">
                  <a:moveTo>
                    <a:pt x="360" y="1"/>
                  </a:moveTo>
                  <a:cubicBezTo>
                    <a:pt x="359" y="1"/>
                    <a:pt x="357" y="1"/>
                    <a:pt x="356" y="1"/>
                  </a:cubicBezTo>
                  <a:cubicBezTo>
                    <a:pt x="318" y="4"/>
                    <a:pt x="286" y="23"/>
                    <a:pt x="262" y="52"/>
                  </a:cubicBezTo>
                  <a:cubicBezTo>
                    <a:pt x="174" y="167"/>
                    <a:pt x="97" y="291"/>
                    <a:pt x="34" y="423"/>
                  </a:cubicBezTo>
                  <a:cubicBezTo>
                    <a:pt x="1" y="476"/>
                    <a:pt x="22" y="544"/>
                    <a:pt x="76" y="572"/>
                  </a:cubicBezTo>
                  <a:cubicBezTo>
                    <a:pt x="92" y="580"/>
                    <a:pt x="109" y="584"/>
                    <a:pt x="126" y="584"/>
                  </a:cubicBezTo>
                  <a:cubicBezTo>
                    <a:pt x="164" y="584"/>
                    <a:pt x="201" y="564"/>
                    <a:pt x="219" y="527"/>
                  </a:cubicBezTo>
                  <a:cubicBezTo>
                    <a:pt x="296" y="400"/>
                    <a:pt x="366" y="268"/>
                    <a:pt x="447" y="143"/>
                  </a:cubicBezTo>
                  <a:cubicBezTo>
                    <a:pt x="487" y="81"/>
                    <a:pt x="434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1183145" y="2999154"/>
              <a:ext cx="22863" cy="37445"/>
            </a:xfrm>
            <a:custGeom>
              <a:avLst/>
              <a:gdLst/>
              <a:ahLst/>
              <a:cxnLst/>
              <a:rect l="l" t="t" r="r" b="b"/>
              <a:pathLst>
                <a:path w="370" h="606" extrusionOk="0">
                  <a:moveTo>
                    <a:pt x="119" y="0"/>
                  </a:moveTo>
                  <a:cubicBezTo>
                    <a:pt x="105" y="0"/>
                    <a:pt x="90" y="4"/>
                    <a:pt x="76" y="11"/>
                  </a:cubicBezTo>
                  <a:cubicBezTo>
                    <a:pt x="25" y="32"/>
                    <a:pt x="1" y="90"/>
                    <a:pt x="25" y="140"/>
                  </a:cubicBezTo>
                  <a:cubicBezTo>
                    <a:pt x="78" y="267"/>
                    <a:pt x="124" y="397"/>
                    <a:pt x="164" y="531"/>
                  </a:cubicBezTo>
                  <a:cubicBezTo>
                    <a:pt x="175" y="576"/>
                    <a:pt x="217" y="606"/>
                    <a:pt x="262" y="606"/>
                  </a:cubicBezTo>
                  <a:cubicBezTo>
                    <a:pt x="272" y="606"/>
                    <a:pt x="282" y="604"/>
                    <a:pt x="292" y="601"/>
                  </a:cubicBezTo>
                  <a:cubicBezTo>
                    <a:pt x="344" y="586"/>
                    <a:pt x="370" y="546"/>
                    <a:pt x="368" y="467"/>
                  </a:cubicBezTo>
                  <a:cubicBezTo>
                    <a:pt x="337" y="318"/>
                    <a:pt x="280" y="177"/>
                    <a:pt x="200" y="49"/>
                  </a:cubicBezTo>
                  <a:cubicBezTo>
                    <a:pt x="183" y="1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1338431" y="3001007"/>
              <a:ext cx="21875" cy="36085"/>
            </a:xfrm>
            <a:custGeom>
              <a:avLst/>
              <a:gdLst/>
              <a:ahLst/>
              <a:cxnLst/>
              <a:rect l="l" t="t" r="r" b="b"/>
              <a:pathLst>
                <a:path w="354" h="584" extrusionOk="0">
                  <a:moveTo>
                    <a:pt x="240" y="0"/>
                  </a:moveTo>
                  <a:cubicBezTo>
                    <a:pt x="207" y="0"/>
                    <a:pt x="177" y="19"/>
                    <a:pt x="154" y="53"/>
                  </a:cubicBezTo>
                  <a:cubicBezTo>
                    <a:pt x="146" y="65"/>
                    <a:pt x="139" y="79"/>
                    <a:pt x="134" y="93"/>
                  </a:cubicBezTo>
                  <a:cubicBezTo>
                    <a:pt x="93" y="199"/>
                    <a:pt x="53" y="304"/>
                    <a:pt x="14" y="410"/>
                  </a:cubicBezTo>
                  <a:cubicBezTo>
                    <a:pt x="7" y="429"/>
                    <a:pt x="4" y="446"/>
                    <a:pt x="0" y="465"/>
                  </a:cubicBezTo>
                  <a:cubicBezTo>
                    <a:pt x="2" y="526"/>
                    <a:pt x="33" y="568"/>
                    <a:pt x="81" y="580"/>
                  </a:cubicBezTo>
                  <a:cubicBezTo>
                    <a:pt x="90" y="582"/>
                    <a:pt x="99" y="583"/>
                    <a:pt x="108" y="583"/>
                  </a:cubicBezTo>
                  <a:cubicBezTo>
                    <a:pt x="147" y="583"/>
                    <a:pt x="184" y="561"/>
                    <a:pt x="199" y="523"/>
                  </a:cubicBezTo>
                  <a:cubicBezTo>
                    <a:pt x="256" y="393"/>
                    <a:pt x="304" y="259"/>
                    <a:pt x="340" y="120"/>
                  </a:cubicBezTo>
                  <a:cubicBezTo>
                    <a:pt x="353" y="72"/>
                    <a:pt x="324" y="21"/>
                    <a:pt x="274" y="7"/>
                  </a:cubicBezTo>
                  <a:cubicBezTo>
                    <a:pt x="263" y="2"/>
                    <a:pt x="251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1214536" y="2963561"/>
              <a:ext cx="15448" cy="37074"/>
            </a:xfrm>
            <a:custGeom>
              <a:avLst/>
              <a:gdLst/>
              <a:ahLst/>
              <a:cxnLst/>
              <a:rect l="l" t="t" r="r" b="b"/>
              <a:pathLst>
                <a:path w="250" h="600" extrusionOk="0">
                  <a:moveTo>
                    <a:pt x="103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38" y="4"/>
                    <a:pt x="0" y="47"/>
                    <a:pt x="0" y="124"/>
                  </a:cubicBezTo>
                  <a:cubicBezTo>
                    <a:pt x="0" y="160"/>
                    <a:pt x="6" y="196"/>
                    <a:pt x="9" y="232"/>
                  </a:cubicBezTo>
                  <a:lnTo>
                    <a:pt x="7" y="232"/>
                  </a:lnTo>
                  <a:cubicBezTo>
                    <a:pt x="14" y="316"/>
                    <a:pt x="18" y="398"/>
                    <a:pt x="28" y="483"/>
                  </a:cubicBezTo>
                  <a:cubicBezTo>
                    <a:pt x="38" y="561"/>
                    <a:pt x="74" y="599"/>
                    <a:pt x="135" y="599"/>
                  </a:cubicBezTo>
                  <a:cubicBezTo>
                    <a:pt x="137" y="599"/>
                    <a:pt x="140" y="599"/>
                    <a:pt x="143" y="599"/>
                  </a:cubicBezTo>
                  <a:cubicBezTo>
                    <a:pt x="208" y="596"/>
                    <a:pt x="249" y="544"/>
                    <a:pt x="242" y="459"/>
                  </a:cubicBezTo>
                  <a:cubicBezTo>
                    <a:pt x="239" y="410"/>
                    <a:pt x="234" y="364"/>
                    <a:pt x="228" y="316"/>
                  </a:cubicBezTo>
                  <a:cubicBezTo>
                    <a:pt x="222" y="244"/>
                    <a:pt x="215" y="172"/>
                    <a:pt x="203" y="100"/>
                  </a:cubicBezTo>
                  <a:cubicBezTo>
                    <a:pt x="191" y="32"/>
                    <a:pt x="15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1277070" y="2997547"/>
              <a:ext cx="18661" cy="35529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00" y="1"/>
                  </a:moveTo>
                  <a:cubicBezTo>
                    <a:pt x="161" y="1"/>
                    <a:pt x="124" y="25"/>
                    <a:pt x="110" y="63"/>
                  </a:cubicBezTo>
                  <a:cubicBezTo>
                    <a:pt x="65" y="190"/>
                    <a:pt x="31" y="322"/>
                    <a:pt x="9" y="454"/>
                  </a:cubicBezTo>
                  <a:cubicBezTo>
                    <a:pt x="0" y="507"/>
                    <a:pt x="34" y="558"/>
                    <a:pt x="88" y="570"/>
                  </a:cubicBezTo>
                  <a:cubicBezTo>
                    <a:pt x="98" y="574"/>
                    <a:pt x="108" y="575"/>
                    <a:pt x="118" y="575"/>
                  </a:cubicBezTo>
                  <a:cubicBezTo>
                    <a:pt x="163" y="575"/>
                    <a:pt x="205" y="545"/>
                    <a:pt x="216" y="498"/>
                  </a:cubicBezTo>
                  <a:cubicBezTo>
                    <a:pt x="249" y="375"/>
                    <a:pt x="275" y="250"/>
                    <a:pt x="299" y="143"/>
                  </a:cubicBezTo>
                  <a:cubicBezTo>
                    <a:pt x="302" y="63"/>
                    <a:pt x="275" y="20"/>
                    <a:pt x="227" y="5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1246545" y="2994705"/>
              <a:ext cx="14892" cy="34417"/>
            </a:xfrm>
            <a:custGeom>
              <a:avLst/>
              <a:gdLst/>
              <a:ahLst/>
              <a:cxnLst/>
              <a:rect l="l" t="t" r="r" b="b"/>
              <a:pathLst>
                <a:path w="241" h="557" extrusionOk="0">
                  <a:moveTo>
                    <a:pt x="135" y="1"/>
                  </a:moveTo>
                  <a:cubicBezTo>
                    <a:pt x="84" y="1"/>
                    <a:pt x="45" y="33"/>
                    <a:pt x="38" y="93"/>
                  </a:cubicBezTo>
                  <a:cubicBezTo>
                    <a:pt x="23" y="205"/>
                    <a:pt x="11" y="318"/>
                    <a:pt x="4" y="430"/>
                  </a:cubicBezTo>
                  <a:cubicBezTo>
                    <a:pt x="0" y="507"/>
                    <a:pt x="45" y="555"/>
                    <a:pt x="108" y="556"/>
                  </a:cubicBezTo>
                  <a:cubicBezTo>
                    <a:pt x="110" y="556"/>
                    <a:pt x="111" y="556"/>
                    <a:pt x="112" y="556"/>
                  </a:cubicBezTo>
                  <a:cubicBezTo>
                    <a:pt x="173" y="556"/>
                    <a:pt x="210" y="519"/>
                    <a:pt x="218" y="447"/>
                  </a:cubicBezTo>
                  <a:cubicBezTo>
                    <a:pt x="227" y="373"/>
                    <a:pt x="232" y="294"/>
                    <a:pt x="237" y="224"/>
                  </a:cubicBezTo>
                  <a:cubicBezTo>
                    <a:pt x="240" y="183"/>
                    <a:pt x="240" y="141"/>
                    <a:pt x="237" y="99"/>
                  </a:cubicBezTo>
                  <a:cubicBezTo>
                    <a:pt x="230" y="39"/>
                    <a:pt x="192" y="3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1269099" y="2954601"/>
              <a:ext cx="15634" cy="27188"/>
            </a:xfrm>
            <a:custGeom>
              <a:avLst/>
              <a:gdLst/>
              <a:ahLst/>
              <a:cxnLst/>
              <a:rect l="l" t="t" r="r" b="b"/>
              <a:pathLst>
                <a:path w="253" h="440" extrusionOk="0">
                  <a:moveTo>
                    <a:pt x="150" y="1"/>
                  </a:moveTo>
                  <a:cubicBezTo>
                    <a:pt x="103" y="1"/>
                    <a:pt x="64" y="35"/>
                    <a:pt x="50" y="98"/>
                  </a:cubicBezTo>
                  <a:cubicBezTo>
                    <a:pt x="31" y="168"/>
                    <a:pt x="18" y="238"/>
                    <a:pt x="9" y="312"/>
                  </a:cubicBezTo>
                  <a:cubicBezTo>
                    <a:pt x="1" y="382"/>
                    <a:pt x="40" y="432"/>
                    <a:pt x="100" y="439"/>
                  </a:cubicBezTo>
                  <a:cubicBezTo>
                    <a:pt x="105" y="440"/>
                    <a:pt x="111" y="440"/>
                    <a:pt x="116" y="440"/>
                  </a:cubicBezTo>
                  <a:cubicBezTo>
                    <a:pt x="167" y="440"/>
                    <a:pt x="203" y="409"/>
                    <a:pt x="217" y="348"/>
                  </a:cubicBezTo>
                  <a:cubicBezTo>
                    <a:pt x="232" y="276"/>
                    <a:pt x="241" y="204"/>
                    <a:pt x="249" y="146"/>
                  </a:cubicBezTo>
                  <a:cubicBezTo>
                    <a:pt x="253" y="55"/>
                    <a:pt x="222" y="8"/>
                    <a:pt x="163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94653" y="-48597"/>
            <a:ext cx="421946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+mj-lt"/>
              </a:rPr>
              <a:t>TRẢ LỜI CÂU HỎI </a:t>
            </a:r>
            <a:endParaRPr lang="en-US" sz="24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9" y="927645"/>
            <a:ext cx="8592493" cy="3632564"/>
          </a:xfrm>
          <a:prstGeom prst="rect">
            <a:avLst/>
          </a:prstGeom>
        </p:spPr>
      </p:pic>
      <p:sp>
        <p:nvSpPr>
          <p:cNvPr id="2" name="Right Arrow 1">
            <a:hlinkClick r:id="rId4" action="ppaction://hlinkfile"/>
          </p:cNvPr>
          <p:cNvSpPr/>
          <p:nvPr/>
        </p:nvSpPr>
        <p:spPr>
          <a:xfrm>
            <a:off x="7613171" y="4464168"/>
            <a:ext cx="75525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8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95302" y="3396889"/>
            <a:ext cx="442498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55777" y="1521174"/>
            <a:ext cx="3703796" cy="15474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0064" y="1511577"/>
            <a:ext cx="3954650" cy="1557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570;p44"/>
          <p:cNvSpPr txBox="1">
            <a:spLocks/>
          </p:cNvSpPr>
          <p:nvPr/>
        </p:nvSpPr>
        <p:spPr>
          <a:xfrm>
            <a:off x="2104408" y="111086"/>
            <a:ext cx="4935181" cy="551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pPr algn="l"/>
            <a:r>
              <a:rPr lang="vi-VN" sz="3400" b="1" dirty="0" smtClean="0">
                <a:solidFill>
                  <a:schemeClr val="tx1"/>
                </a:solidFill>
                <a:latin typeface="+mn-lt"/>
              </a:rPr>
              <a:t>HƯỚNG DẪN VỀ NHÀ </a:t>
            </a:r>
            <a:endParaRPr lang="vi-VN" sz="3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E04E4-3C6E-DAE4-E4D3-D8E612BAF5D1}"/>
              </a:ext>
            </a:extLst>
          </p:cNvPr>
          <p:cNvSpPr txBox="1"/>
          <p:nvPr/>
        </p:nvSpPr>
        <p:spPr>
          <a:xfrm>
            <a:off x="639384" y="1521174"/>
            <a:ext cx="353601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4132"/>
              </a:buClr>
              <a:buSzPts val="1200"/>
              <a:buFont typeface="Nunito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Hoàn thành bài tập phần luyện tập và ứng dụng chưa xong vào vở.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2F4132"/>
              </a:solidFill>
              <a:effectLst/>
              <a:uLnTx/>
              <a:uFillTx/>
              <a:latin typeface="Arial"/>
              <a:cs typeface="Arial"/>
              <a:sym typeface="Nuni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F1B5F-57A6-9C6B-14F5-1F80489A582C}"/>
              </a:ext>
            </a:extLst>
          </p:cNvPr>
          <p:cNvSpPr txBox="1"/>
          <p:nvPr/>
        </p:nvSpPr>
        <p:spPr>
          <a:xfrm>
            <a:off x="5219867" y="1591342"/>
            <a:ext cx="33756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4132"/>
              </a:buClr>
              <a:buSzPts val="1200"/>
              <a:buFont typeface="Nunito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Làm bài tập bài ôn tập chủ đề </a:t>
            </a:r>
            <a:r>
              <a:rPr lang="en-US" sz="2000" dirty="0" smtClean="0">
                <a:solidFill>
                  <a:srgbClr val="2F4132"/>
                </a:solidFill>
                <a:latin typeface="Arial" panose="020B0604020202020204" pitchFamily="34" charset="0"/>
                <a:sym typeface="Nunito"/>
              </a:rPr>
              <a:t>VIII</a:t>
            </a:r>
            <a:r>
              <a:rPr kumimoji="0" 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-</a:t>
            </a:r>
            <a:r>
              <a:rPr kumimoji="0" 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SBT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Công nghệ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Lâm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nghiệp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 -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Thủy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sản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 12</a:t>
            </a:r>
            <a:r>
              <a:rPr kumimoji="0" 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Nunito"/>
              </a:rPr>
              <a:t>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2F4132"/>
              </a:solidFill>
              <a:effectLst/>
              <a:uLnTx/>
              <a:uFillTx/>
              <a:latin typeface="Arial"/>
              <a:cs typeface="Arial"/>
              <a:sym typeface="Nuni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51FE4-974B-F617-351A-D76A473FBEBD}"/>
              </a:ext>
            </a:extLst>
          </p:cNvPr>
          <p:cNvSpPr txBox="1"/>
          <p:nvPr/>
        </p:nvSpPr>
        <p:spPr>
          <a:xfrm>
            <a:off x="2591819" y="3396889"/>
            <a:ext cx="39603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F4132"/>
                </a:solidFill>
                <a:effectLst/>
                <a:uLnTx/>
                <a:uFillTx/>
                <a:latin typeface="+mn-lt"/>
                <a:sym typeface="Nunito"/>
              </a:rPr>
              <a:t>Đọc và tìm hiểu trước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F4132"/>
              </a:solidFill>
              <a:effectLst/>
              <a:uLnTx/>
              <a:uFillTx/>
              <a:latin typeface="+mn-lt"/>
              <a:sym typeface="Nunito"/>
            </a:endParaRPr>
          </a:p>
          <a:p>
            <a:r>
              <a:rPr lang="en-US" sz="2400" i="1" dirty="0" err="1" smtClean="0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22  - </a:t>
            </a:r>
            <a:r>
              <a:rPr lang="en-US" sz="2400" i="1" dirty="0" err="1">
                <a:latin typeface="+mn-lt"/>
                <a:cs typeface="Times New Roman" panose="02020603050405020304" pitchFamily="18" charset="0"/>
              </a:rPr>
              <a:t>Phòng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+mn-lt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cs typeface="Times New Roman" panose="02020603050405020304" pitchFamily="18" charset="0"/>
              </a:rPr>
              <a:t>bệnh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cs typeface="Times New Roman" panose="02020603050405020304" pitchFamily="18" charset="0"/>
              </a:rPr>
              <a:t>thủy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cs typeface="Times New Roman" panose="02020603050405020304" pitchFamily="18" charset="0"/>
              </a:rPr>
              <a:t>phổ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.</a:t>
            </a:r>
            <a:endParaRPr lang="en-US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9" grpId="0" animBg="1"/>
      <p:bldP spid="12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4;p27"/>
          <p:cNvSpPr/>
          <p:nvPr/>
        </p:nvSpPr>
        <p:spPr>
          <a:xfrm>
            <a:off x="883669" y="972981"/>
            <a:ext cx="7580348" cy="275946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65;p27"/>
          <p:cNvSpPr txBox="1">
            <a:spLocks noGrp="1"/>
          </p:cNvSpPr>
          <p:nvPr>
            <p:ph type="ctrTitle"/>
          </p:nvPr>
        </p:nvSpPr>
        <p:spPr>
          <a:xfrm>
            <a:off x="1151481" y="1405789"/>
            <a:ext cx="7044724" cy="18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tx1"/>
                </a:solidFill>
                <a:latin typeface="+mj-lt"/>
              </a:rPr>
              <a:t>CẢM ƠN CÁC EM ĐÃ CHÚ Ý LẮNG NGHE, HẸN GẶP LẠI!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8" name="Google Shape;339;p27"/>
          <p:cNvGrpSpPr/>
          <p:nvPr/>
        </p:nvGrpSpPr>
        <p:grpSpPr>
          <a:xfrm>
            <a:off x="18497" y="3279971"/>
            <a:ext cx="1723766" cy="1550270"/>
            <a:chOff x="7023382" y="2700129"/>
            <a:chExt cx="1723766" cy="1550270"/>
          </a:xfrm>
        </p:grpSpPr>
        <p:grpSp>
          <p:nvGrpSpPr>
            <p:cNvPr id="9" name="Google Shape;340;p27"/>
            <p:cNvGrpSpPr/>
            <p:nvPr/>
          </p:nvGrpSpPr>
          <p:grpSpPr>
            <a:xfrm>
              <a:off x="7023382" y="2700129"/>
              <a:ext cx="1723766" cy="1550270"/>
              <a:chOff x="7023382" y="2700129"/>
              <a:chExt cx="1723766" cy="1550270"/>
            </a:xfrm>
          </p:grpSpPr>
          <p:grpSp>
            <p:nvGrpSpPr>
              <p:cNvPr id="37" name="Google Shape;341;p27"/>
              <p:cNvGrpSpPr/>
              <p:nvPr/>
            </p:nvGrpSpPr>
            <p:grpSpPr>
              <a:xfrm>
                <a:off x="7023382" y="2700129"/>
                <a:ext cx="1723766" cy="1550270"/>
                <a:chOff x="5178324" y="3419602"/>
                <a:chExt cx="609428" cy="548108"/>
              </a:xfrm>
            </p:grpSpPr>
            <p:sp>
              <p:nvSpPr>
                <p:cNvPr id="65" name="Google Shape;342;p27"/>
                <p:cNvSpPr/>
                <p:nvPr/>
              </p:nvSpPr>
              <p:spPr>
                <a:xfrm>
                  <a:off x="5387822" y="3795649"/>
                  <a:ext cx="64632" cy="142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4737" extrusionOk="0">
                      <a:moveTo>
                        <a:pt x="539" y="0"/>
                      </a:moveTo>
                      <a:cubicBezTo>
                        <a:pt x="515" y="76"/>
                        <a:pt x="491" y="151"/>
                        <a:pt x="470" y="229"/>
                      </a:cubicBezTo>
                      <a:cubicBezTo>
                        <a:pt x="146" y="1403"/>
                        <a:pt x="9" y="2600"/>
                        <a:pt x="2" y="3816"/>
                      </a:cubicBezTo>
                      <a:cubicBezTo>
                        <a:pt x="0" y="4109"/>
                        <a:pt x="9" y="4404"/>
                        <a:pt x="29" y="4697"/>
                      </a:cubicBezTo>
                      <a:lnTo>
                        <a:pt x="52" y="4701"/>
                      </a:lnTo>
                      <a:cubicBezTo>
                        <a:pt x="200" y="4728"/>
                        <a:pt x="349" y="4733"/>
                        <a:pt x="499" y="4733"/>
                      </a:cubicBezTo>
                      <a:cubicBezTo>
                        <a:pt x="582" y="4733"/>
                        <a:pt x="666" y="4732"/>
                        <a:pt x="750" y="4732"/>
                      </a:cubicBezTo>
                      <a:cubicBezTo>
                        <a:pt x="777" y="4732"/>
                        <a:pt x="805" y="4730"/>
                        <a:pt x="832" y="4730"/>
                      </a:cubicBezTo>
                      <a:cubicBezTo>
                        <a:pt x="853" y="4732"/>
                        <a:pt x="871" y="4733"/>
                        <a:pt x="892" y="4737"/>
                      </a:cubicBezTo>
                      <a:cubicBezTo>
                        <a:pt x="895" y="4691"/>
                        <a:pt x="899" y="4646"/>
                        <a:pt x="902" y="4600"/>
                      </a:cubicBezTo>
                      <a:cubicBezTo>
                        <a:pt x="961" y="4015"/>
                        <a:pt x="1060" y="3435"/>
                        <a:pt x="1201" y="2866"/>
                      </a:cubicBezTo>
                      <a:cubicBezTo>
                        <a:pt x="1412" y="2014"/>
                        <a:pt x="1689" y="1185"/>
                        <a:pt x="2146" y="429"/>
                      </a:cubicBezTo>
                      <a:cubicBezTo>
                        <a:pt x="1633" y="337"/>
                        <a:pt x="1127" y="204"/>
                        <a:pt x="635" y="35"/>
                      </a:cubicBezTo>
                      <a:cubicBezTo>
                        <a:pt x="602" y="24"/>
                        <a:pt x="571" y="12"/>
                        <a:pt x="5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43;p27"/>
                <p:cNvSpPr/>
                <p:nvPr/>
              </p:nvSpPr>
              <p:spPr>
                <a:xfrm>
                  <a:off x="5663005" y="3460261"/>
                  <a:ext cx="14727" cy="5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185" extrusionOk="0">
                      <a:moveTo>
                        <a:pt x="153" y="0"/>
                      </a:moveTo>
                      <a:cubicBezTo>
                        <a:pt x="105" y="60"/>
                        <a:pt x="53" y="120"/>
                        <a:pt x="0" y="184"/>
                      </a:cubicBezTo>
                      <a:cubicBezTo>
                        <a:pt x="7" y="184"/>
                        <a:pt x="14" y="184"/>
                        <a:pt x="21" y="184"/>
                      </a:cubicBezTo>
                      <a:cubicBezTo>
                        <a:pt x="94" y="184"/>
                        <a:pt x="153" y="161"/>
                        <a:pt x="214" y="144"/>
                      </a:cubicBezTo>
                      <a:cubicBezTo>
                        <a:pt x="307" y="120"/>
                        <a:pt x="400" y="89"/>
                        <a:pt x="489" y="52"/>
                      </a:cubicBezTo>
                      <a:cubicBezTo>
                        <a:pt x="388" y="36"/>
                        <a:pt x="286" y="19"/>
                        <a:pt x="187" y="4"/>
                      </a:cubicBezTo>
                      <a:cubicBezTo>
                        <a:pt x="175" y="2"/>
                        <a:pt x="165" y="2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44;p27"/>
                <p:cNvSpPr/>
                <p:nvPr/>
              </p:nvSpPr>
              <p:spPr>
                <a:xfrm>
                  <a:off x="5784048" y="3482307"/>
                  <a:ext cx="3704" cy="1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3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" y="85"/>
                        <a:pt x="74" y="179"/>
                        <a:pt x="74" y="277"/>
                      </a:cubicBezTo>
                      <a:cubicBezTo>
                        <a:pt x="69" y="328"/>
                        <a:pt x="61" y="379"/>
                        <a:pt x="50" y="429"/>
                      </a:cubicBezTo>
                      <a:cubicBezTo>
                        <a:pt x="57" y="409"/>
                        <a:pt x="66" y="386"/>
                        <a:pt x="74" y="364"/>
                      </a:cubicBezTo>
                      <a:cubicBezTo>
                        <a:pt x="122" y="225"/>
                        <a:pt x="92" y="107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45;p27"/>
                <p:cNvSpPr/>
                <p:nvPr/>
              </p:nvSpPr>
              <p:spPr>
                <a:xfrm>
                  <a:off x="5275634" y="3439329"/>
                  <a:ext cx="495945" cy="51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7" h="17177" extrusionOk="0">
                      <a:moveTo>
                        <a:pt x="12501" y="1960"/>
                      </a:moveTo>
                      <a:cubicBezTo>
                        <a:pt x="12511" y="1960"/>
                        <a:pt x="12521" y="1962"/>
                        <a:pt x="12531" y="1966"/>
                      </a:cubicBezTo>
                      <a:cubicBezTo>
                        <a:pt x="12584" y="1985"/>
                        <a:pt x="12600" y="2028"/>
                        <a:pt x="12589" y="2079"/>
                      </a:cubicBezTo>
                      <a:lnTo>
                        <a:pt x="12589" y="2081"/>
                      </a:lnTo>
                      <a:cubicBezTo>
                        <a:pt x="12543" y="2317"/>
                        <a:pt x="12335" y="2488"/>
                        <a:pt x="12096" y="2488"/>
                      </a:cubicBezTo>
                      <a:cubicBezTo>
                        <a:pt x="12086" y="2488"/>
                        <a:pt x="12077" y="2488"/>
                        <a:pt x="12068" y="2487"/>
                      </a:cubicBezTo>
                      <a:cubicBezTo>
                        <a:pt x="11955" y="2487"/>
                        <a:pt x="11833" y="2415"/>
                        <a:pt x="11730" y="2305"/>
                      </a:cubicBezTo>
                      <a:cubicBezTo>
                        <a:pt x="11684" y="2256"/>
                        <a:pt x="11675" y="2206"/>
                        <a:pt x="11708" y="2170"/>
                      </a:cubicBezTo>
                      <a:cubicBezTo>
                        <a:pt x="11722" y="2154"/>
                        <a:pt x="11740" y="2146"/>
                        <a:pt x="11760" y="2146"/>
                      </a:cubicBezTo>
                      <a:cubicBezTo>
                        <a:pt x="11784" y="2146"/>
                        <a:pt x="11812" y="2158"/>
                        <a:pt x="11842" y="2182"/>
                      </a:cubicBezTo>
                      <a:cubicBezTo>
                        <a:pt x="11866" y="2203"/>
                        <a:pt x="11888" y="2225"/>
                        <a:pt x="11914" y="2244"/>
                      </a:cubicBezTo>
                      <a:cubicBezTo>
                        <a:pt x="11975" y="2291"/>
                        <a:pt x="12042" y="2313"/>
                        <a:pt x="12107" y="2313"/>
                      </a:cubicBezTo>
                      <a:cubicBezTo>
                        <a:pt x="12213" y="2313"/>
                        <a:pt x="12313" y="2254"/>
                        <a:pt x="12370" y="2143"/>
                      </a:cubicBezTo>
                      <a:cubicBezTo>
                        <a:pt x="12389" y="2108"/>
                        <a:pt x="12397" y="2069"/>
                        <a:pt x="12414" y="2035"/>
                      </a:cubicBezTo>
                      <a:cubicBezTo>
                        <a:pt x="12436" y="1985"/>
                        <a:pt x="12467" y="1960"/>
                        <a:pt x="12501" y="1960"/>
                      </a:cubicBezTo>
                      <a:close/>
                      <a:moveTo>
                        <a:pt x="13308" y="5545"/>
                      </a:moveTo>
                      <a:cubicBezTo>
                        <a:pt x="13333" y="5545"/>
                        <a:pt x="13359" y="5549"/>
                        <a:pt x="13385" y="5559"/>
                      </a:cubicBezTo>
                      <a:cubicBezTo>
                        <a:pt x="13481" y="5593"/>
                        <a:pt x="13517" y="5675"/>
                        <a:pt x="13527" y="5769"/>
                      </a:cubicBezTo>
                      <a:cubicBezTo>
                        <a:pt x="13546" y="5900"/>
                        <a:pt x="13505" y="6030"/>
                        <a:pt x="13418" y="6128"/>
                      </a:cubicBezTo>
                      <a:cubicBezTo>
                        <a:pt x="13390" y="6160"/>
                        <a:pt x="13356" y="6188"/>
                        <a:pt x="13316" y="6208"/>
                      </a:cubicBezTo>
                      <a:cubicBezTo>
                        <a:pt x="13266" y="6235"/>
                        <a:pt x="13218" y="6248"/>
                        <a:pt x="13175" y="6248"/>
                      </a:cubicBezTo>
                      <a:cubicBezTo>
                        <a:pt x="13059" y="6248"/>
                        <a:pt x="12980" y="6153"/>
                        <a:pt x="12980" y="5970"/>
                      </a:cubicBezTo>
                      <a:cubicBezTo>
                        <a:pt x="12982" y="5836"/>
                        <a:pt x="13039" y="5709"/>
                        <a:pt x="13136" y="5619"/>
                      </a:cubicBezTo>
                      <a:cubicBezTo>
                        <a:pt x="13188" y="5572"/>
                        <a:pt x="13246" y="5545"/>
                        <a:pt x="13308" y="5545"/>
                      </a:cubicBezTo>
                      <a:close/>
                      <a:moveTo>
                        <a:pt x="5572" y="6577"/>
                      </a:moveTo>
                      <a:cubicBezTo>
                        <a:pt x="5787" y="6582"/>
                        <a:pt x="5989" y="6675"/>
                        <a:pt x="6130" y="6834"/>
                      </a:cubicBezTo>
                      <a:cubicBezTo>
                        <a:pt x="6152" y="6858"/>
                        <a:pt x="6169" y="6884"/>
                        <a:pt x="6184" y="6912"/>
                      </a:cubicBezTo>
                      <a:cubicBezTo>
                        <a:pt x="6255" y="7045"/>
                        <a:pt x="6200" y="7165"/>
                        <a:pt x="6056" y="7201"/>
                      </a:cubicBezTo>
                      <a:lnTo>
                        <a:pt x="6056" y="7200"/>
                      </a:lnTo>
                      <a:cubicBezTo>
                        <a:pt x="6010" y="7211"/>
                        <a:pt x="5964" y="7216"/>
                        <a:pt x="5919" y="7216"/>
                      </a:cubicBezTo>
                      <a:cubicBezTo>
                        <a:pt x="5847" y="7216"/>
                        <a:pt x="5776" y="7204"/>
                        <a:pt x="5706" y="7189"/>
                      </a:cubicBezTo>
                      <a:cubicBezTo>
                        <a:pt x="5591" y="7164"/>
                        <a:pt x="5483" y="7116"/>
                        <a:pt x="5389" y="7045"/>
                      </a:cubicBezTo>
                      <a:cubicBezTo>
                        <a:pt x="5354" y="7020"/>
                        <a:pt x="5324" y="6989"/>
                        <a:pt x="5300" y="6953"/>
                      </a:cubicBezTo>
                      <a:cubicBezTo>
                        <a:pt x="5193" y="6804"/>
                        <a:pt x="5248" y="6647"/>
                        <a:pt x="5421" y="6596"/>
                      </a:cubicBezTo>
                      <a:cubicBezTo>
                        <a:pt x="5471" y="6582"/>
                        <a:pt x="5523" y="6577"/>
                        <a:pt x="5572" y="6577"/>
                      </a:cubicBezTo>
                      <a:close/>
                      <a:moveTo>
                        <a:pt x="4181" y="6765"/>
                      </a:moveTo>
                      <a:cubicBezTo>
                        <a:pt x="4198" y="6765"/>
                        <a:pt x="4215" y="6765"/>
                        <a:pt x="4233" y="6766"/>
                      </a:cubicBezTo>
                      <a:cubicBezTo>
                        <a:pt x="4351" y="6773"/>
                        <a:pt x="4464" y="6819"/>
                        <a:pt x="4552" y="6898"/>
                      </a:cubicBezTo>
                      <a:cubicBezTo>
                        <a:pt x="4672" y="7002"/>
                        <a:pt x="4693" y="7170"/>
                        <a:pt x="4607" y="7315"/>
                      </a:cubicBezTo>
                      <a:cubicBezTo>
                        <a:pt x="4540" y="7423"/>
                        <a:pt x="4442" y="7507"/>
                        <a:pt x="4326" y="7555"/>
                      </a:cubicBezTo>
                      <a:cubicBezTo>
                        <a:pt x="4113" y="7647"/>
                        <a:pt x="3883" y="7697"/>
                        <a:pt x="3652" y="7699"/>
                      </a:cubicBezTo>
                      <a:cubicBezTo>
                        <a:pt x="3533" y="7695"/>
                        <a:pt x="3412" y="7694"/>
                        <a:pt x="3297" y="7644"/>
                      </a:cubicBezTo>
                      <a:cubicBezTo>
                        <a:pt x="3087" y="7551"/>
                        <a:pt x="3045" y="7361"/>
                        <a:pt x="3201" y="7191"/>
                      </a:cubicBezTo>
                      <a:cubicBezTo>
                        <a:pt x="3300" y="7085"/>
                        <a:pt x="3418" y="6997"/>
                        <a:pt x="3549" y="6936"/>
                      </a:cubicBezTo>
                      <a:cubicBezTo>
                        <a:pt x="3748" y="6835"/>
                        <a:pt x="3956" y="6765"/>
                        <a:pt x="4181" y="6765"/>
                      </a:cubicBezTo>
                      <a:close/>
                      <a:moveTo>
                        <a:pt x="2248" y="7260"/>
                      </a:moveTo>
                      <a:cubicBezTo>
                        <a:pt x="2397" y="7260"/>
                        <a:pt x="2487" y="7371"/>
                        <a:pt x="2455" y="7527"/>
                      </a:cubicBezTo>
                      <a:cubicBezTo>
                        <a:pt x="2420" y="7687"/>
                        <a:pt x="2216" y="7851"/>
                        <a:pt x="2052" y="7853"/>
                      </a:cubicBezTo>
                      <a:cubicBezTo>
                        <a:pt x="2050" y="7853"/>
                        <a:pt x="2049" y="7853"/>
                        <a:pt x="2048" y="7853"/>
                      </a:cubicBezTo>
                      <a:cubicBezTo>
                        <a:pt x="1892" y="7853"/>
                        <a:pt x="1814" y="7757"/>
                        <a:pt x="1844" y="7603"/>
                      </a:cubicBezTo>
                      <a:cubicBezTo>
                        <a:pt x="1875" y="7441"/>
                        <a:pt x="2059" y="7277"/>
                        <a:pt x="2221" y="7261"/>
                      </a:cubicBezTo>
                      <a:cubicBezTo>
                        <a:pt x="2230" y="7261"/>
                        <a:pt x="2239" y="7260"/>
                        <a:pt x="2248" y="7260"/>
                      </a:cubicBezTo>
                      <a:close/>
                      <a:moveTo>
                        <a:pt x="12624" y="6964"/>
                      </a:moveTo>
                      <a:cubicBezTo>
                        <a:pt x="12665" y="6964"/>
                        <a:pt x="12709" y="6972"/>
                        <a:pt x="12754" y="6989"/>
                      </a:cubicBezTo>
                      <a:lnTo>
                        <a:pt x="12754" y="6990"/>
                      </a:lnTo>
                      <a:cubicBezTo>
                        <a:pt x="12953" y="7062"/>
                        <a:pt x="13078" y="7256"/>
                        <a:pt x="13064" y="7467"/>
                      </a:cubicBezTo>
                      <a:cubicBezTo>
                        <a:pt x="13068" y="7585"/>
                        <a:pt x="13039" y="7702"/>
                        <a:pt x="12982" y="7805"/>
                      </a:cubicBezTo>
                      <a:cubicBezTo>
                        <a:pt x="12934" y="7891"/>
                        <a:pt x="12858" y="7936"/>
                        <a:pt x="12777" y="7936"/>
                      </a:cubicBezTo>
                      <a:cubicBezTo>
                        <a:pt x="12726" y="7936"/>
                        <a:pt x="12673" y="7918"/>
                        <a:pt x="12624" y="7880"/>
                      </a:cubicBezTo>
                      <a:cubicBezTo>
                        <a:pt x="12555" y="7832"/>
                        <a:pt x="12502" y="7767"/>
                        <a:pt x="12469" y="7690"/>
                      </a:cubicBezTo>
                      <a:cubicBezTo>
                        <a:pt x="12420" y="7563"/>
                        <a:pt x="12372" y="7436"/>
                        <a:pt x="12356" y="7299"/>
                      </a:cubicBezTo>
                      <a:cubicBezTo>
                        <a:pt x="12335" y="7099"/>
                        <a:pt x="12455" y="6964"/>
                        <a:pt x="12624" y="6964"/>
                      </a:cubicBezTo>
                      <a:close/>
                      <a:moveTo>
                        <a:pt x="5217" y="7829"/>
                      </a:moveTo>
                      <a:cubicBezTo>
                        <a:pt x="5351" y="7829"/>
                        <a:pt x="5483" y="7861"/>
                        <a:pt x="5612" y="7930"/>
                      </a:cubicBezTo>
                      <a:cubicBezTo>
                        <a:pt x="5629" y="7939"/>
                        <a:pt x="5646" y="7949"/>
                        <a:pt x="5661" y="7961"/>
                      </a:cubicBezTo>
                      <a:cubicBezTo>
                        <a:pt x="5756" y="8038"/>
                        <a:pt x="5756" y="8134"/>
                        <a:pt x="5660" y="8208"/>
                      </a:cubicBezTo>
                      <a:lnTo>
                        <a:pt x="5660" y="8206"/>
                      </a:lnTo>
                      <a:cubicBezTo>
                        <a:pt x="5574" y="8273"/>
                        <a:pt x="5473" y="8302"/>
                        <a:pt x="5368" y="8321"/>
                      </a:cubicBezTo>
                      <a:cubicBezTo>
                        <a:pt x="5320" y="8326"/>
                        <a:pt x="5270" y="8331"/>
                        <a:pt x="5222" y="8331"/>
                      </a:cubicBezTo>
                      <a:cubicBezTo>
                        <a:pt x="5130" y="8325"/>
                        <a:pt x="5056" y="8326"/>
                        <a:pt x="4984" y="8301"/>
                      </a:cubicBezTo>
                      <a:cubicBezTo>
                        <a:pt x="4900" y="8275"/>
                        <a:pt x="4831" y="8218"/>
                        <a:pt x="4789" y="8141"/>
                      </a:cubicBezTo>
                      <a:cubicBezTo>
                        <a:pt x="4744" y="8060"/>
                        <a:pt x="4758" y="7992"/>
                        <a:pt x="4828" y="7932"/>
                      </a:cubicBezTo>
                      <a:cubicBezTo>
                        <a:pt x="4855" y="7910"/>
                        <a:pt x="4885" y="7891"/>
                        <a:pt x="4919" y="7879"/>
                      </a:cubicBezTo>
                      <a:cubicBezTo>
                        <a:pt x="5019" y="7846"/>
                        <a:pt x="5119" y="7829"/>
                        <a:pt x="5217" y="7829"/>
                      </a:cubicBezTo>
                      <a:close/>
                      <a:moveTo>
                        <a:pt x="11957" y="7967"/>
                      </a:moveTo>
                      <a:cubicBezTo>
                        <a:pt x="11982" y="7967"/>
                        <a:pt x="12009" y="7972"/>
                        <a:pt x="12035" y="7983"/>
                      </a:cubicBezTo>
                      <a:cubicBezTo>
                        <a:pt x="12125" y="8021"/>
                        <a:pt x="12164" y="8107"/>
                        <a:pt x="12171" y="8199"/>
                      </a:cubicBezTo>
                      <a:cubicBezTo>
                        <a:pt x="12186" y="8383"/>
                        <a:pt x="12118" y="8537"/>
                        <a:pt x="11984" y="8659"/>
                      </a:cubicBezTo>
                      <a:cubicBezTo>
                        <a:pt x="11933" y="8708"/>
                        <a:pt x="11874" y="8737"/>
                        <a:pt x="11810" y="8737"/>
                      </a:cubicBezTo>
                      <a:cubicBezTo>
                        <a:pt x="11779" y="8737"/>
                        <a:pt x="11747" y="8731"/>
                        <a:pt x="11715" y="8716"/>
                      </a:cubicBezTo>
                      <a:lnTo>
                        <a:pt x="11715" y="8714"/>
                      </a:lnTo>
                      <a:cubicBezTo>
                        <a:pt x="11617" y="8669"/>
                        <a:pt x="11591" y="8580"/>
                        <a:pt x="11593" y="8439"/>
                      </a:cubicBezTo>
                      <a:cubicBezTo>
                        <a:pt x="11605" y="8292"/>
                        <a:pt x="11672" y="8153"/>
                        <a:pt x="11780" y="8052"/>
                      </a:cubicBezTo>
                      <a:cubicBezTo>
                        <a:pt x="11832" y="8001"/>
                        <a:pt x="11892" y="7967"/>
                        <a:pt x="11957" y="7967"/>
                      </a:cubicBezTo>
                      <a:close/>
                      <a:moveTo>
                        <a:pt x="3218" y="8336"/>
                      </a:moveTo>
                      <a:cubicBezTo>
                        <a:pt x="3360" y="8336"/>
                        <a:pt x="3444" y="8418"/>
                        <a:pt x="3444" y="8565"/>
                      </a:cubicBezTo>
                      <a:cubicBezTo>
                        <a:pt x="3446" y="8613"/>
                        <a:pt x="3436" y="8661"/>
                        <a:pt x="3415" y="8705"/>
                      </a:cubicBezTo>
                      <a:lnTo>
                        <a:pt x="3415" y="8704"/>
                      </a:lnTo>
                      <a:cubicBezTo>
                        <a:pt x="3334" y="8875"/>
                        <a:pt x="3201" y="8990"/>
                        <a:pt x="3031" y="9065"/>
                      </a:cubicBezTo>
                      <a:cubicBezTo>
                        <a:pt x="2994" y="9080"/>
                        <a:pt x="2955" y="9088"/>
                        <a:pt x="2915" y="9088"/>
                      </a:cubicBezTo>
                      <a:cubicBezTo>
                        <a:pt x="2896" y="9088"/>
                        <a:pt x="2877" y="9086"/>
                        <a:pt x="2858" y="9083"/>
                      </a:cubicBezTo>
                      <a:cubicBezTo>
                        <a:pt x="2756" y="9064"/>
                        <a:pt x="2695" y="8988"/>
                        <a:pt x="2693" y="8884"/>
                      </a:cubicBezTo>
                      <a:cubicBezTo>
                        <a:pt x="2688" y="8637"/>
                        <a:pt x="2955" y="8349"/>
                        <a:pt x="3201" y="8337"/>
                      </a:cubicBezTo>
                      <a:cubicBezTo>
                        <a:pt x="3206" y="8336"/>
                        <a:pt x="3212" y="8336"/>
                        <a:pt x="3218" y="8336"/>
                      </a:cubicBezTo>
                      <a:close/>
                      <a:moveTo>
                        <a:pt x="12531" y="8922"/>
                      </a:moveTo>
                      <a:cubicBezTo>
                        <a:pt x="12640" y="8922"/>
                        <a:pt x="12746" y="8968"/>
                        <a:pt x="12833" y="9062"/>
                      </a:cubicBezTo>
                      <a:cubicBezTo>
                        <a:pt x="12922" y="9158"/>
                        <a:pt x="12974" y="9285"/>
                        <a:pt x="12975" y="9417"/>
                      </a:cubicBezTo>
                      <a:cubicBezTo>
                        <a:pt x="12975" y="9755"/>
                        <a:pt x="12763" y="10139"/>
                        <a:pt x="12404" y="10218"/>
                      </a:cubicBezTo>
                      <a:cubicBezTo>
                        <a:pt x="12366" y="10226"/>
                        <a:pt x="12331" y="10230"/>
                        <a:pt x="12297" y="10230"/>
                      </a:cubicBezTo>
                      <a:cubicBezTo>
                        <a:pt x="12172" y="10230"/>
                        <a:pt x="12079" y="10170"/>
                        <a:pt x="12022" y="10038"/>
                      </a:cubicBezTo>
                      <a:cubicBezTo>
                        <a:pt x="11907" y="9767"/>
                        <a:pt x="11955" y="9503"/>
                        <a:pt x="12070" y="9244"/>
                      </a:cubicBezTo>
                      <a:cubicBezTo>
                        <a:pt x="12118" y="9136"/>
                        <a:pt x="12198" y="9047"/>
                        <a:pt x="12301" y="8988"/>
                      </a:cubicBezTo>
                      <a:cubicBezTo>
                        <a:pt x="12377" y="8944"/>
                        <a:pt x="12455" y="8922"/>
                        <a:pt x="12531" y="8922"/>
                      </a:cubicBezTo>
                      <a:close/>
                      <a:moveTo>
                        <a:pt x="10626" y="1"/>
                      </a:moveTo>
                      <a:cubicBezTo>
                        <a:pt x="10616" y="1"/>
                        <a:pt x="10607" y="3"/>
                        <a:pt x="10597" y="6"/>
                      </a:cubicBezTo>
                      <a:cubicBezTo>
                        <a:pt x="10538" y="25"/>
                        <a:pt x="10526" y="76"/>
                        <a:pt x="10520" y="128"/>
                      </a:cubicBezTo>
                      <a:cubicBezTo>
                        <a:pt x="10508" y="232"/>
                        <a:pt x="10511" y="339"/>
                        <a:pt x="10530" y="443"/>
                      </a:cubicBezTo>
                      <a:cubicBezTo>
                        <a:pt x="10583" y="815"/>
                        <a:pt x="10670" y="1182"/>
                        <a:pt x="10791" y="1539"/>
                      </a:cubicBezTo>
                      <a:cubicBezTo>
                        <a:pt x="10792" y="1546"/>
                        <a:pt x="10794" y="1551"/>
                        <a:pt x="10794" y="1558"/>
                      </a:cubicBezTo>
                      <a:cubicBezTo>
                        <a:pt x="10832" y="1558"/>
                        <a:pt x="10852" y="1582"/>
                        <a:pt x="10864" y="1637"/>
                      </a:cubicBezTo>
                      <a:cubicBezTo>
                        <a:pt x="10880" y="1731"/>
                        <a:pt x="10880" y="1825"/>
                        <a:pt x="10861" y="1918"/>
                      </a:cubicBezTo>
                      <a:cubicBezTo>
                        <a:pt x="10808" y="2223"/>
                        <a:pt x="10725" y="2522"/>
                        <a:pt x="10657" y="2822"/>
                      </a:cubicBezTo>
                      <a:cubicBezTo>
                        <a:pt x="10557" y="3257"/>
                        <a:pt x="10485" y="3698"/>
                        <a:pt x="10427" y="4140"/>
                      </a:cubicBezTo>
                      <a:cubicBezTo>
                        <a:pt x="10381" y="4494"/>
                        <a:pt x="10300" y="4842"/>
                        <a:pt x="10189" y="5180"/>
                      </a:cubicBezTo>
                      <a:cubicBezTo>
                        <a:pt x="10060" y="5567"/>
                        <a:pt x="9863" y="5908"/>
                        <a:pt x="9528" y="6157"/>
                      </a:cubicBezTo>
                      <a:cubicBezTo>
                        <a:pt x="9127" y="6455"/>
                        <a:pt x="8656" y="6644"/>
                        <a:pt x="8160" y="6704"/>
                      </a:cubicBezTo>
                      <a:cubicBezTo>
                        <a:pt x="8034" y="6722"/>
                        <a:pt x="7908" y="6731"/>
                        <a:pt x="7782" y="6731"/>
                      </a:cubicBezTo>
                      <a:cubicBezTo>
                        <a:pt x="7536" y="6731"/>
                        <a:pt x="7292" y="6697"/>
                        <a:pt x="7054" y="6630"/>
                      </a:cubicBezTo>
                      <a:cubicBezTo>
                        <a:pt x="6860" y="6575"/>
                        <a:pt x="6680" y="6479"/>
                        <a:pt x="6524" y="6353"/>
                      </a:cubicBezTo>
                      <a:cubicBezTo>
                        <a:pt x="6370" y="6335"/>
                        <a:pt x="6215" y="6317"/>
                        <a:pt x="6063" y="6292"/>
                      </a:cubicBezTo>
                      <a:cubicBezTo>
                        <a:pt x="5535" y="6214"/>
                        <a:pt x="5005" y="6169"/>
                        <a:pt x="4332" y="6160"/>
                      </a:cubicBezTo>
                      <a:cubicBezTo>
                        <a:pt x="4319" y="6160"/>
                        <a:pt x="4304" y="6160"/>
                        <a:pt x="4288" y="6160"/>
                      </a:cubicBezTo>
                      <a:cubicBezTo>
                        <a:pt x="4129" y="6160"/>
                        <a:pt x="3865" y="6182"/>
                        <a:pt x="3604" y="6214"/>
                      </a:cubicBezTo>
                      <a:cubicBezTo>
                        <a:pt x="3310" y="6243"/>
                        <a:pt x="3022" y="6304"/>
                        <a:pt x="2741" y="6394"/>
                      </a:cubicBezTo>
                      <a:cubicBezTo>
                        <a:pt x="2733" y="6427"/>
                        <a:pt x="2711" y="6445"/>
                        <a:pt x="2677" y="6445"/>
                      </a:cubicBezTo>
                      <a:cubicBezTo>
                        <a:pt x="2669" y="6445"/>
                        <a:pt x="2661" y="6444"/>
                        <a:pt x="2652" y="6442"/>
                      </a:cubicBezTo>
                      <a:cubicBezTo>
                        <a:pt x="2643" y="6440"/>
                        <a:pt x="2636" y="6438"/>
                        <a:pt x="2630" y="6435"/>
                      </a:cubicBezTo>
                      <a:lnTo>
                        <a:pt x="2628" y="6435"/>
                      </a:lnTo>
                      <a:cubicBezTo>
                        <a:pt x="2583" y="6452"/>
                        <a:pt x="2537" y="6469"/>
                        <a:pt x="2492" y="6490"/>
                      </a:cubicBezTo>
                      <a:cubicBezTo>
                        <a:pt x="1686" y="6838"/>
                        <a:pt x="1181" y="7436"/>
                        <a:pt x="1014" y="8304"/>
                      </a:cubicBezTo>
                      <a:cubicBezTo>
                        <a:pt x="916" y="8817"/>
                        <a:pt x="928" y="9333"/>
                        <a:pt x="1009" y="9847"/>
                      </a:cubicBezTo>
                      <a:cubicBezTo>
                        <a:pt x="1066" y="10202"/>
                        <a:pt x="1155" y="10552"/>
                        <a:pt x="1199" y="10911"/>
                      </a:cubicBezTo>
                      <a:cubicBezTo>
                        <a:pt x="1251" y="11315"/>
                        <a:pt x="1206" y="11699"/>
                        <a:pt x="985" y="12053"/>
                      </a:cubicBezTo>
                      <a:cubicBezTo>
                        <a:pt x="856" y="12262"/>
                        <a:pt x="692" y="12450"/>
                        <a:pt x="501" y="12607"/>
                      </a:cubicBezTo>
                      <a:cubicBezTo>
                        <a:pt x="380" y="12706"/>
                        <a:pt x="253" y="12799"/>
                        <a:pt x="119" y="12881"/>
                      </a:cubicBezTo>
                      <a:cubicBezTo>
                        <a:pt x="40" y="12927"/>
                        <a:pt x="1" y="12991"/>
                        <a:pt x="6" y="13082"/>
                      </a:cubicBezTo>
                      <a:cubicBezTo>
                        <a:pt x="8" y="13118"/>
                        <a:pt x="6" y="13152"/>
                        <a:pt x="6" y="13188"/>
                      </a:cubicBezTo>
                      <a:cubicBezTo>
                        <a:pt x="6" y="13469"/>
                        <a:pt x="37" y="13750"/>
                        <a:pt x="66" y="14030"/>
                      </a:cubicBezTo>
                      <a:cubicBezTo>
                        <a:pt x="153" y="14863"/>
                        <a:pt x="224" y="15698"/>
                        <a:pt x="299" y="16534"/>
                      </a:cubicBezTo>
                      <a:cubicBezTo>
                        <a:pt x="316" y="16720"/>
                        <a:pt x="347" y="16906"/>
                        <a:pt x="371" y="17093"/>
                      </a:cubicBezTo>
                      <a:cubicBezTo>
                        <a:pt x="375" y="17122"/>
                        <a:pt x="383" y="17151"/>
                        <a:pt x="399" y="17177"/>
                      </a:cubicBezTo>
                      <a:cubicBezTo>
                        <a:pt x="397" y="17166"/>
                        <a:pt x="395" y="17158"/>
                        <a:pt x="393" y="17147"/>
                      </a:cubicBezTo>
                      <a:cubicBezTo>
                        <a:pt x="375" y="17017"/>
                        <a:pt x="357" y="16885"/>
                        <a:pt x="347" y="16753"/>
                      </a:cubicBezTo>
                      <a:cubicBezTo>
                        <a:pt x="342" y="16698"/>
                        <a:pt x="318" y="16648"/>
                        <a:pt x="318" y="16594"/>
                      </a:cubicBezTo>
                      <a:cubicBezTo>
                        <a:pt x="318" y="16523"/>
                        <a:pt x="330" y="16499"/>
                        <a:pt x="399" y="16489"/>
                      </a:cubicBezTo>
                      <a:cubicBezTo>
                        <a:pt x="649" y="16455"/>
                        <a:pt x="901" y="16424"/>
                        <a:pt x="1151" y="16391"/>
                      </a:cubicBezTo>
                      <a:cubicBezTo>
                        <a:pt x="1163" y="16390"/>
                        <a:pt x="1175" y="16390"/>
                        <a:pt x="1187" y="16390"/>
                      </a:cubicBezTo>
                      <a:cubicBezTo>
                        <a:pt x="1198" y="16390"/>
                        <a:pt x="1210" y="16390"/>
                        <a:pt x="1222" y="16391"/>
                      </a:cubicBezTo>
                      <a:cubicBezTo>
                        <a:pt x="1239" y="16393"/>
                        <a:pt x="1254" y="16396"/>
                        <a:pt x="1271" y="16401"/>
                      </a:cubicBezTo>
                      <a:cubicBezTo>
                        <a:pt x="1283" y="16168"/>
                        <a:pt x="1289" y="15935"/>
                        <a:pt x="1302" y="15702"/>
                      </a:cubicBezTo>
                      <a:cubicBezTo>
                        <a:pt x="1340" y="15060"/>
                        <a:pt x="1347" y="14417"/>
                        <a:pt x="1421" y="13779"/>
                      </a:cubicBezTo>
                      <a:cubicBezTo>
                        <a:pt x="1433" y="13678"/>
                        <a:pt x="1469" y="13608"/>
                        <a:pt x="1565" y="13572"/>
                      </a:cubicBezTo>
                      <a:cubicBezTo>
                        <a:pt x="1613" y="13555"/>
                        <a:pt x="1659" y="13534"/>
                        <a:pt x="1705" y="13514"/>
                      </a:cubicBezTo>
                      <a:cubicBezTo>
                        <a:pt x="1921" y="13421"/>
                        <a:pt x="2136" y="13323"/>
                        <a:pt x="2335" y="13198"/>
                      </a:cubicBezTo>
                      <a:cubicBezTo>
                        <a:pt x="2943" y="12817"/>
                        <a:pt x="3499" y="12360"/>
                        <a:pt x="3989" y="11835"/>
                      </a:cubicBezTo>
                      <a:cubicBezTo>
                        <a:pt x="4029" y="11792"/>
                        <a:pt x="4049" y="11766"/>
                        <a:pt x="4067" y="11749"/>
                      </a:cubicBezTo>
                      <a:cubicBezTo>
                        <a:pt x="4034" y="11727"/>
                        <a:pt x="4020" y="11684"/>
                        <a:pt x="4034" y="11646"/>
                      </a:cubicBezTo>
                      <a:cubicBezTo>
                        <a:pt x="4046" y="11614"/>
                        <a:pt x="4063" y="11583"/>
                        <a:pt x="4085" y="11555"/>
                      </a:cubicBezTo>
                      <a:cubicBezTo>
                        <a:pt x="4464" y="11008"/>
                        <a:pt x="4794" y="10429"/>
                        <a:pt x="5070" y="9822"/>
                      </a:cubicBezTo>
                      <a:cubicBezTo>
                        <a:pt x="5082" y="9794"/>
                        <a:pt x="5096" y="9765"/>
                        <a:pt x="5113" y="9739"/>
                      </a:cubicBezTo>
                      <a:cubicBezTo>
                        <a:pt x="5136" y="9707"/>
                        <a:pt x="5168" y="9689"/>
                        <a:pt x="5200" y="9689"/>
                      </a:cubicBezTo>
                      <a:cubicBezTo>
                        <a:pt x="5215" y="9689"/>
                        <a:pt x="5230" y="9693"/>
                        <a:pt x="5245" y="9702"/>
                      </a:cubicBezTo>
                      <a:cubicBezTo>
                        <a:pt x="5289" y="9724"/>
                        <a:pt x="5312" y="9774"/>
                        <a:pt x="5296" y="9822"/>
                      </a:cubicBezTo>
                      <a:cubicBezTo>
                        <a:pt x="5288" y="9847"/>
                        <a:pt x="5279" y="9873"/>
                        <a:pt x="5265" y="9897"/>
                      </a:cubicBezTo>
                      <a:cubicBezTo>
                        <a:pt x="5037" y="10398"/>
                        <a:pt x="4780" y="10881"/>
                        <a:pt x="4475" y="11336"/>
                      </a:cubicBezTo>
                      <a:cubicBezTo>
                        <a:pt x="4717" y="11228"/>
                        <a:pt x="4972" y="11152"/>
                        <a:pt x="5234" y="11115"/>
                      </a:cubicBezTo>
                      <a:cubicBezTo>
                        <a:pt x="5670" y="11051"/>
                        <a:pt x="6111" y="11063"/>
                        <a:pt x="6375" y="11049"/>
                      </a:cubicBezTo>
                      <a:cubicBezTo>
                        <a:pt x="6608" y="11043"/>
                        <a:pt x="6809" y="11039"/>
                        <a:pt x="6992" y="11039"/>
                      </a:cubicBezTo>
                      <a:cubicBezTo>
                        <a:pt x="7240" y="11039"/>
                        <a:pt x="7455" y="11047"/>
                        <a:pt x="7669" y="11068"/>
                      </a:cubicBezTo>
                      <a:cubicBezTo>
                        <a:pt x="8127" y="11113"/>
                        <a:pt x="8578" y="11204"/>
                        <a:pt x="9017" y="11338"/>
                      </a:cubicBezTo>
                      <a:cubicBezTo>
                        <a:pt x="9527" y="11497"/>
                        <a:pt x="9871" y="11845"/>
                        <a:pt x="10105" y="12317"/>
                      </a:cubicBezTo>
                      <a:cubicBezTo>
                        <a:pt x="10113" y="12334"/>
                        <a:pt x="10120" y="12351"/>
                        <a:pt x="10127" y="12370"/>
                      </a:cubicBezTo>
                      <a:cubicBezTo>
                        <a:pt x="10139" y="12404"/>
                        <a:pt x="10132" y="12430"/>
                        <a:pt x="10094" y="12444"/>
                      </a:cubicBezTo>
                      <a:cubicBezTo>
                        <a:pt x="10093" y="12444"/>
                        <a:pt x="10089" y="12445"/>
                        <a:pt x="10087" y="12445"/>
                      </a:cubicBezTo>
                      <a:cubicBezTo>
                        <a:pt x="10142" y="12452"/>
                        <a:pt x="10144" y="12492"/>
                        <a:pt x="10199" y="12636"/>
                      </a:cubicBezTo>
                      <a:cubicBezTo>
                        <a:pt x="10331" y="12979"/>
                        <a:pt x="10451" y="13327"/>
                        <a:pt x="10585" y="13670"/>
                      </a:cubicBezTo>
                      <a:cubicBezTo>
                        <a:pt x="10931" y="14555"/>
                        <a:pt x="11284" y="15439"/>
                        <a:pt x="11569" y="16348"/>
                      </a:cubicBezTo>
                      <a:cubicBezTo>
                        <a:pt x="11619" y="16508"/>
                        <a:pt x="11670" y="16669"/>
                        <a:pt x="11723" y="16828"/>
                      </a:cubicBezTo>
                      <a:cubicBezTo>
                        <a:pt x="11730" y="16827"/>
                        <a:pt x="11737" y="16823"/>
                        <a:pt x="11746" y="16820"/>
                      </a:cubicBezTo>
                      <a:cubicBezTo>
                        <a:pt x="11950" y="16758"/>
                        <a:pt x="12154" y="16691"/>
                        <a:pt x="12365" y="16657"/>
                      </a:cubicBezTo>
                      <a:cubicBezTo>
                        <a:pt x="12404" y="16651"/>
                        <a:pt x="12436" y="16648"/>
                        <a:pt x="12463" y="16648"/>
                      </a:cubicBezTo>
                      <a:cubicBezTo>
                        <a:pt x="12534" y="16648"/>
                        <a:pt x="12572" y="16670"/>
                        <a:pt x="12596" y="16731"/>
                      </a:cubicBezTo>
                      <a:cubicBezTo>
                        <a:pt x="12569" y="16537"/>
                        <a:pt x="12538" y="16345"/>
                        <a:pt x="12507" y="16151"/>
                      </a:cubicBezTo>
                      <a:cubicBezTo>
                        <a:pt x="12435" y="15707"/>
                        <a:pt x="12342" y="15266"/>
                        <a:pt x="12260" y="14824"/>
                      </a:cubicBezTo>
                      <a:cubicBezTo>
                        <a:pt x="12161" y="14289"/>
                        <a:pt x="12078" y="13752"/>
                        <a:pt x="11994" y="13214"/>
                      </a:cubicBezTo>
                      <a:cubicBezTo>
                        <a:pt x="11939" y="12857"/>
                        <a:pt x="11874" y="12504"/>
                        <a:pt x="11819" y="12147"/>
                      </a:cubicBezTo>
                      <a:cubicBezTo>
                        <a:pt x="11797" y="12006"/>
                        <a:pt x="11777" y="12032"/>
                        <a:pt x="11917" y="11991"/>
                      </a:cubicBezTo>
                      <a:cubicBezTo>
                        <a:pt x="11958" y="11979"/>
                        <a:pt x="11999" y="11967"/>
                        <a:pt x="12041" y="11955"/>
                      </a:cubicBezTo>
                      <a:cubicBezTo>
                        <a:pt x="12216" y="11897"/>
                        <a:pt x="12390" y="11842"/>
                        <a:pt x="12565" y="11783"/>
                      </a:cubicBezTo>
                      <a:cubicBezTo>
                        <a:pt x="12583" y="11777"/>
                        <a:pt x="12599" y="11773"/>
                        <a:pt x="12612" y="11773"/>
                      </a:cubicBezTo>
                      <a:cubicBezTo>
                        <a:pt x="12639" y="11773"/>
                        <a:pt x="12659" y="11789"/>
                        <a:pt x="12670" y="11830"/>
                      </a:cubicBezTo>
                      <a:cubicBezTo>
                        <a:pt x="12685" y="11893"/>
                        <a:pt x="12713" y="11957"/>
                        <a:pt x="12728" y="12020"/>
                      </a:cubicBezTo>
                      <a:cubicBezTo>
                        <a:pt x="13047" y="13188"/>
                        <a:pt x="13306" y="14369"/>
                        <a:pt x="13529" y="15558"/>
                      </a:cubicBezTo>
                      <a:cubicBezTo>
                        <a:pt x="13569" y="15770"/>
                        <a:pt x="13610" y="15985"/>
                        <a:pt x="13654" y="16196"/>
                      </a:cubicBezTo>
                      <a:cubicBezTo>
                        <a:pt x="13886" y="16146"/>
                        <a:pt x="14116" y="16098"/>
                        <a:pt x="14347" y="16050"/>
                      </a:cubicBezTo>
                      <a:cubicBezTo>
                        <a:pt x="14369" y="16047"/>
                        <a:pt x="14393" y="16043"/>
                        <a:pt x="14416" y="16041"/>
                      </a:cubicBezTo>
                      <a:cubicBezTo>
                        <a:pt x="14422" y="16041"/>
                        <a:pt x="14427" y="16041"/>
                        <a:pt x="14432" y="16041"/>
                      </a:cubicBezTo>
                      <a:cubicBezTo>
                        <a:pt x="14500" y="16041"/>
                        <a:pt x="14521" y="16063"/>
                        <a:pt x="14529" y="16137"/>
                      </a:cubicBezTo>
                      <a:cubicBezTo>
                        <a:pt x="14536" y="16197"/>
                        <a:pt x="14541" y="16257"/>
                        <a:pt x="14546" y="16319"/>
                      </a:cubicBezTo>
                      <a:cubicBezTo>
                        <a:pt x="14541" y="16112"/>
                        <a:pt x="14525" y="15904"/>
                        <a:pt x="14508" y="15697"/>
                      </a:cubicBezTo>
                      <a:cubicBezTo>
                        <a:pt x="14472" y="15283"/>
                        <a:pt x="14426" y="14870"/>
                        <a:pt x="14376" y="14459"/>
                      </a:cubicBezTo>
                      <a:cubicBezTo>
                        <a:pt x="14311" y="13915"/>
                        <a:pt x="14237" y="13371"/>
                        <a:pt x="14152" y="12829"/>
                      </a:cubicBezTo>
                      <a:cubicBezTo>
                        <a:pt x="14059" y="12243"/>
                        <a:pt x="13960" y="11655"/>
                        <a:pt x="13865" y="11068"/>
                      </a:cubicBezTo>
                      <a:cubicBezTo>
                        <a:pt x="13846" y="10952"/>
                        <a:pt x="13848" y="10833"/>
                        <a:pt x="13870" y="10717"/>
                      </a:cubicBezTo>
                      <a:cubicBezTo>
                        <a:pt x="13905" y="10537"/>
                        <a:pt x="13941" y="10357"/>
                        <a:pt x="13977" y="10177"/>
                      </a:cubicBezTo>
                      <a:cubicBezTo>
                        <a:pt x="14050" y="9818"/>
                        <a:pt x="14090" y="9456"/>
                        <a:pt x="14133" y="9095"/>
                      </a:cubicBezTo>
                      <a:cubicBezTo>
                        <a:pt x="14189" y="8640"/>
                        <a:pt x="14222" y="8184"/>
                        <a:pt x="14232" y="7726"/>
                      </a:cubicBezTo>
                      <a:cubicBezTo>
                        <a:pt x="14239" y="7232"/>
                        <a:pt x="14212" y="6740"/>
                        <a:pt x="14172" y="6246"/>
                      </a:cubicBezTo>
                      <a:cubicBezTo>
                        <a:pt x="14145" y="5895"/>
                        <a:pt x="14112" y="5545"/>
                        <a:pt x="14057" y="5197"/>
                      </a:cubicBezTo>
                      <a:cubicBezTo>
                        <a:pt x="13987" y="4739"/>
                        <a:pt x="13906" y="4284"/>
                        <a:pt x="13815" y="3832"/>
                      </a:cubicBezTo>
                      <a:cubicBezTo>
                        <a:pt x="13810" y="3808"/>
                        <a:pt x="13807" y="3791"/>
                        <a:pt x="13803" y="3777"/>
                      </a:cubicBezTo>
                      <a:cubicBezTo>
                        <a:pt x="13786" y="3792"/>
                        <a:pt x="13766" y="3804"/>
                        <a:pt x="13743" y="3811"/>
                      </a:cubicBezTo>
                      <a:cubicBezTo>
                        <a:pt x="13625" y="3854"/>
                        <a:pt x="13500" y="3864"/>
                        <a:pt x="13375" y="3876"/>
                      </a:cubicBezTo>
                      <a:cubicBezTo>
                        <a:pt x="13270" y="3885"/>
                        <a:pt x="13164" y="3887"/>
                        <a:pt x="13059" y="3892"/>
                      </a:cubicBezTo>
                      <a:cubicBezTo>
                        <a:pt x="13048" y="3892"/>
                        <a:pt x="13036" y="3892"/>
                        <a:pt x="13025" y="3892"/>
                      </a:cubicBezTo>
                      <a:cubicBezTo>
                        <a:pt x="12800" y="3892"/>
                        <a:pt x="12580" y="3861"/>
                        <a:pt x="12360" y="3825"/>
                      </a:cubicBezTo>
                      <a:cubicBezTo>
                        <a:pt x="12329" y="3820"/>
                        <a:pt x="12298" y="3813"/>
                        <a:pt x="12269" y="3803"/>
                      </a:cubicBezTo>
                      <a:cubicBezTo>
                        <a:pt x="12212" y="3782"/>
                        <a:pt x="12183" y="3732"/>
                        <a:pt x="12195" y="3684"/>
                      </a:cubicBezTo>
                      <a:cubicBezTo>
                        <a:pt x="12206" y="3636"/>
                        <a:pt x="12250" y="3603"/>
                        <a:pt x="12298" y="3603"/>
                      </a:cubicBezTo>
                      <a:cubicBezTo>
                        <a:pt x="12301" y="3603"/>
                        <a:pt x="12305" y="3603"/>
                        <a:pt x="12308" y="3604"/>
                      </a:cubicBezTo>
                      <a:cubicBezTo>
                        <a:pt x="12332" y="3605"/>
                        <a:pt x="12354" y="3609"/>
                        <a:pt x="12378" y="3614"/>
                      </a:cubicBezTo>
                      <a:cubicBezTo>
                        <a:pt x="12629" y="3657"/>
                        <a:pt x="12879" y="3686"/>
                        <a:pt x="13132" y="3686"/>
                      </a:cubicBezTo>
                      <a:cubicBezTo>
                        <a:pt x="13234" y="3686"/>
                        <a:pt x="13337" y="3681"/>
                        <a:pt x="13440" y="3670"/>
                      </a:cubicBezTo>
                      <a:cubicBezTo>
                        <a:pt x="13526" y="3664"/>
                        <a:pt x="13611" y="3650"/>
                        <a:pt x="13695" y="3631"/>
                      </a:cubicBezTo>
                      <a:cubicBezTo>
                        <a:pt x="13710" y="3627"/>
                        <a:pt x="13724" y="3626"/>
                        <a:pt x="13737" y="3626"/>
                      </a:cubicBezTo>
                      <a:cubicBezTo>
                        <a:pt x="13784" y="3626"/>
                        <a:pt x="13817" y="3649"/>
                        <a:pt x="13828" y="3691"/>
                      </a:cubicBezTo>
                      <a:cubicBezTo>
                        <a:pt x="13831" y="3698"/>
                        <a:pt x="13831" y="3707"/>
                        <a:pt x="13831" y="3715"/>
                      </a:cubicBezTo>
                      <a:cubicBezTo>
                        <a:pt x="13846" y="3708"/>
                        <a:pt x="13865" y="3700"/>
                        <a:pt x="13893" y="3688"/>
                      </a:cubicBezTo>
                      <a:cubicBezTo>
                        <a:pt x="14174" y="3574"/>
                        <a:pt x="14445" y="3442"/>
                        <a:pt x="14692" y="3268"/>
                      </a:cubicBezTo>
                      <a:cubicBezTo>
                        <a:pt x="14817" y="3180"/>
                        <a:pt x="14937" y="3086"/>
                        <a:pt x="15059" y="2993"/>
                      </a:cubicBezTo>
                      <a:cubicBezTo>
                        <a:pt x="15115" y="2945"/>
                        <a:pt x="15184" y="2913"/>
                        <a:pt x="15258" y="2899"/>
                      </a:cubicBezTo>
                      <a:cubicBezTo>
                        <a:pt x="15400" y="2873"/>
                        <a:pt x="15542" y="2846"/>
                        <a:pt x="15685" y="2820"/>
                      </a:cubicBezTo>
                      <a:cubicBezTo>
                        <a:pt x="15961" y="2768"/>
                        <a:pt x="16227" y="2690"/>
                        <a:pt x="16467" y="2544"/>
                      </a:cubicBezTo>
                      <a:lnTo>
                        <a:pt x="16467" y="2544"/>
                      </a:lnTo>
                      <a:cubicBezTo>
                        <a:pt x="16451" y="2547"/>
                        <a:pt x="16436" y="2549"/>
                        <a:pt x="16421" y="2549"/>
                      </a:cubicBezTo>
                      <a:cubicBezTo>
                        <a:pt x="16365" y="2549"/>
                        <a:pt x="16312" y="2524"/>
                        <a:pt x="16266" y="2474"/>
                      </a:cubicBezTo>
                      <a:cubicBezTo>
                        <a:pt x="16227" y="2429"/>
                        <a:pt x="16194" y="2381"/>
                        <a:pt x="16168" y="2328"/>
                      </a:cubicBezTo>
                      <a:cubicBezTo>
                        <a:pt x="16002" y="2004"/>
                        <a:pt x="15899" y="1662"/>
                        <a:pt x="15890" y="1295"/>
                      </a:cubicBezTo>
                      <a:cubicBezTo>
                        <a:pt x="15889" y="1265"/>
                        <a:pt x="15890" y="1234"/>
                        <a:pt x="15892" y="1203"/>
                      </a:cubicBezTo>
                      <a:cubicBezTo>
                        <a:pt x="15892" y="1170"/>
                        <a:pt x="15901" y="1139"/>
                        <a:pt x="15914" y="1112"/>
                      </a:cubicBezTo>
                      <a:cubicBezTo>
                        <a:pt x="15818" y="1102"/>
                        <a:pt x="15721" y="1095"/>
                        <a:pt x="15623" y="1088"/>
                      </a:cubicBezTo>
                      <a:cubicBezTo>
                        <a:pt x="15374" y="1071"/>
                        <a:pt x="15122" y="1069"/>
                        <a:pt x="14875" y="1023"/>
                      </a:cubicBezTo>
                      <a:cubicBezTo>
                        <a:pt x="14556" y="964"/>
                        <a:pt x="14237" y="904"/>
                        <a:pt x="13920" y="846"/>
                      </a:cubicBezTo>
                      <a:cubicBezTo>
                        <a:pt x="13723" y="1326"/>
                        <a:pt x="13347" y="1596"/>
                        <a:pt x="12824" y="1695"/>
                      </a:cubicBezTo>
                      <a:cubicBezTo>
                        <a:pt x="12721" y="1714"/>
                        <a:pt x="12619" y="1724"/>
                        <a:pt x="12517" y="1724"/>
                      </a:cubicBezTo>
                      <a:cubicBezTo>
                        <a:pt x="12321" y="1724"/>
                        <a:pt x="12127" y="1687"/>
                        <a:pt x="11939" y="1604"/>
                      </a:cubicBezTo>
                      <a:cubicBezTo>
                        <a:pt x="11703" y="1501"/>
                        <a:pt x="11524" y="1342"/>
                        <a:pt x="11416" y="1107"/>
                      </a:cubicBezTo>
                      <a:cubicBezTo>
                        <a:pt x="11389" y="1049"/>
                        <a:pt x="11375" y="983"/>
                        <a:pt x="11377" y="918"/>
                      </a:cubicBezTo>
                      <a:cubicBezTo>
                        <a:pt x="11374" y="913"/>
                        <a:pt x="11370" y="908"/>
                        <a:pt x="11367" y="903"/>
                      </a:cubicBezTo>
                      <a:cubicBezTo>
                        <a:pt x="11267" y="748"/>
                        <a:pt x="11163" y="598"/>
                        <a:pt x="11056" y="447"/>
                      </a:cubicBezTo>
                      <a:cubicBezTo>
                        <a:pt x="10957" y="306"/>
                        <a:pt x="10845" y="174"/>
                        <a:pt x="10722" y="54"/>
                      </a:cubicBezTo>
                      <a:cubicBezTo>
                        <a:pt x="10693" y="26"/>
                        <a:pt x="10663" y="1"/>
                        <a:pt x="1062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46;p27"/>
                <p:cNvSpPr/>
                <p:nvPr/>
              </p:nvSpPr>
              <p:spPr>
                <a:xfrm>
                  <a:off x="5638550" y="3419602"/>
                  <a:ext cx="21052" cy="3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159" extrusionOk="0">
                      <a:moveTo>
                        <a:pt x="203" y="1"/>
                      </a:moveTo>
                      <a:cubicBezTo>
                        <a:pt x="166" y="1"/>
                        <a:pt x="131" y="29"/>
                        <a:pt x="106" y="85"/>
                      </a:cubicBezTo>
                      <a:cubicBezTo>
                        <a:pt x="88" y="124"/>
                        <a:pt x="76" y="165"/>
                        <a:pt x="70" y="208"/>
                      </a:cubicBezTo>
                      <a:cubicBezTo>
                        <a:pt x="58" y="273"/>
                        <a:pt x="51" y="338"/>
                        <a:pt x="44" y="405"/>
                      </a:cubicBezTo>
                      <a:cubicBezTo>
                        <a:pt x="23" y="639"/>
                        <a:pt x="9" y="874"/>
                        <a:pt x="1" y="1107"/>
                      </a:cubicBezTo>
                      <a:cubicBezTo>
                        <a:pt x="11" y="1107"/>
                        <a:pt x="22" y="1107"/>
                        <a:pt x="32" y="1107"/>
                      </a:cubicBezTo>
                      <a:cubicBezTo>
                        <a:pt x="147" y="1107"/>
                        <a:pt x="262" y="1115"/>
                        <a:pt x="375" y="1134"/>
                      </a:cubicBezTo>
                      <a:cubicBezTo>
                        <a:pt x="483" y="1150"/>
                        <a:pt x="591" y="1158"/>
                        <a:pt x="699" y="1158"/>
                      </a:cubicBezTo>
                      <a:cubicBezTo>
                        <a:pt x="694" y="1131"/>
                        <a:pt x="687" y="1102"/>
                        <a:pt x="680" y="1076"/>
                      </a:cubicBezTo>
                      <a:cubicBezTo>
                        <a:pt x="589" y="779"/>
                        <a:pt x="500" y="484"/>
                        <a:pt x="375" y="200"/>
                      </a:cubicBezTo>
                      <a:cubicBezTo>
                        <a:pt x="356" y="153"/>
                        <a:pt x="332" y="109"/>
                        <a:pt x="303" y="66"/>
                      </a:cubicBezTo>
                      <a:cubicBezTo>
                        <a:pt x="271" y="23"/>
                        <a:pt x="236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47;p27"/>
                <p:cNvSpPr/>
                <p:nvPr/>
              </p:nvSpPr>
              <p:spPr>
                <a:xfrm>
                  <a:off x="5178324" y="3587658"/>
                  <a:ext cx="179982" cy="182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" h="6044" extrusionOk="0">
                      <a:moveTo>
                        <a:pt x="3910" y="0"/>
                      </a:moveTo>
                      <a:cubicBezTo>
                        <a:pt x="3770" y="0"/>
                        <a:pt x="3628" y="14"/>
                        <a:pt x="3484" y="40"/>
                      </a:cubicBezTo>
                      <a:cubicBezTo>
                        <a:pt x="3057" y="119"/>
                        <a:pt x="2693" y="328"/>
                        <a:pt x="2361" y="599"/>
                      </a:cubicBezTo>
                      <a:cubicBezTo>
                        <a:pt x="1839" y="1026"/>
                        <a:pt x="1484" y="1573"/>
                        <a:pt x="1229" y="2191"/>
                      </a:cubicBezTo>
                      <a:cubicBezTo>
                        <a:pt x="1225" y="2197"/>
                        <a:pt x="1222" y="2204"/>
                        <a:pt x="1220" y="2211"/>
                      </a:cubicBezTo>
                      <a:cubicBezTo>
                        <a:pt x="1208" y="2247"/>
                        <a:pt x="1203" y="2282"/>
                        <a:pt x="1232" y="2311"/>
                      </a:cubicBezTo>
                      <a:cubicBezTo>
                        <a:pt x="1249" y="2326"/>
                        <a:pt x="1267" y="2331"/>
                        <a:pt x="1285" y="2331"/>
                      </a:cubicBezTo>
                      <a:cubicBezTo>
                        <a:pt x="1300" y="2331"/>
                        <a:pt x="1316" y="2327"/>
                        <a:pt x="1332" y="2321"/>
                      </a:cubicBezTo>
                      <a:cubicBezTo>
                        <a:pt x="1364" y="2309"/>
                        <a:pt x="1397" y="2294"/>
                        <a:pt x="1426" y="2275"/>
                      </a:cubicBezTo>
                      <a:cubicBezTo>
                        <a:pt x="1536" y="2206"/>
                        <a:pt x="1644" y="2136"/>
                        <a:pt x="1753" y="2067"/>
                      </a:cubicBezTo>
                      <a:cubicBezTo>
                        <a:pt x="1783" y="2050"/>
                        <a:pt x="1805" y="2019"/>
                        <a:pt x="1843" y="2019"/>
                      </a:cubicBezTo>
                      <a:cubicBezTo>
                        <a:pt x="1853" y="2053"/>
                        <a:pt x="1831" y="2072"/>
                        <a:pt x="1817" y="2093"/>
                      </a:cubicBezTo>
                      <a:cubicBezTo>
                        <a:pt x="1692" y="2311"/>
                        <a:pt x="1558" y="2522"/>
                        <a:pt x="1414" y="2727"/>
                      </a:cubicBezTo>
                      <a:cubicBezTo>
                        <a:pt x="1203" y="3026"/>
                        <a:pt x="996" y="3324"/>
                        <a:pt x="788" y="3623"/>
                      </a:cubicBezTo>
                      <a:cubicBezTo>
                        <a:pt x="754" y="3667"/>
                        <a:pt x="728" y="3715"/>
                        <a:pt x="707" y="3765"/>
                      </a:cubicBezTo>
                      <a:cubicBezTo>
                        <a:pt x="677" y="3847"/>
                        <a:pt x="721" y="3905"/>
                        <a:pt x="809" y="3905"/>
                      </a:cubicBezTo>
                      <a:cubicBezTo>
                        <a:pt x="863" y="3904"/>
                        <a:pt x="917" y="3888"/>
                        <a:pt x="966" y="3863"/>
                      </a:cubicBezTo>
                      <a:cubicBezTo>
                        <a:pt x="1119" y="3792"/>
                        <a:pt x="1266" y="3712"/>
                        <a:pt x="1409" y="3621"/>
                      </a:cubicBezTo>
                      <a:cubicBezTo>
                        <a:pt x="1422" y="3612"/>
                        <a:pt x="1436" y="3595"/>
                        <a:pt x="1454" y="3595"/>
                      </a:cubicBezTo>
                      <a:cubicBezTo>
                        <a:pt x="1462" y="3595"/>
                        <a:pt x="1471" y="3598"/>
                        <a:pt x="1481" y="3607"/>
                      </a:cubicBezTo>
                      <a:cubicBezTo>
                        <a:pt x="1431" y="3705"/>
                        <a:pt x="1373" y="3799"/>
                        <a:pt x="1308" y="3887"/>
                      </a:cubicBezTo>
                      <a:cubicBezTo>
                        <a:pt x="1121" y="4152"/>
                        <a:pt x="910" y="4401"/>
                        <a:pt x="706" y="4653"/>
                      </a:cubicBezTo>
                      <a:cubicBezTo>
                        <a:pt x="531" y="4869"/>
                        <a:pt x="361" y="5089"/>
                        <a:pt x="222" y="5332"/>
                      </a:cubicBezTo>
                      <a:cubicBezTo>
                        <a:pt x="133" y="5488"/>
                        <a:pt x="68" y="5658"/>
                        <a:pt x="30" y="5835"/>
                      </a:cubicBezTo>
                      <a:cubicBezTo>
                        <a:pt x="1" y="5964"/>
                        <a:pt x="64" y="6044"/>
                        <a:pt x="184" y="6044"/>
                      </a:cubicBezTo>
                      <a:cubicBezTo>
                        <a:pt x="198" y="6044"/>
                        <a:pt x="212" y="6043"/>
                        <a:pt x="227" y="6040"/>
                      </a:cubicBezTo>
                      <a:cubicBezTo>
                        <a:pt x="332" y="6025"/>
                        <a:pt x="433" y="5991"/>
                        <a:pt x="527" y="5941"/>
                      </a:cubicBezTo>
                      <a:cubicBezTo>
                        <a:pt x="762" y="5824"/>
                        <a:pt x="985" y="5685"/>
                        <a:pt x="1198" y="5531"/>
                      </a:cubicBezTo>
                      <a:cubicBezTo>
                        <a:pt x="1776" y="5109"/>
                        <a:pt x="2249" y="4585"/>
                        <a:pt x="2680" y="4017"/>
                      </a:cubicBezTo>
                      <a:cubicBezTo>
                        <a:pt x="2945" y="3667"/>
                        <a:pt x="3185" y="3300"/>
                        <a:pt x="3432" y="2938"/>
                      </a:cubicBezTo>
                      <a:cubicBezTo>
                        <a:pt x="3662" y="2600"/>
                        <a:pt x="3923" y="2287"/>
                        <a:pt x="4211" y="1999"/>
                      </a:cubicBezTo>
                      <a:cubicBezTo>
                        <a:pt x="4494" y="1717"/>
                        <a:pt x="4835" y="1548"/>
                        <a:pt x="5228" y="1470"/>
                      </a:cubicBezTo>
                      <a:cubicBezTo>
                        <a:pt x="5319" y="1452"/>
                        <a:pt x="5409" y="1442"/>
                        <a:pt x="5497" y="1442"/>
                      </a:cubicBezTo>
                      <a:cubicBezTo>
                        <a:pt x="5620" y="1442"/>
                        <a:pt x="5740" y="1462"/>
                        <a:pt x="5861" y="1512"/>
                      </a:cubicBezTo>
                      <a:cubicBezTo>
                        <a:pt x="5867" y="1515"/>
                        <a:pt x="5874" y="1517"/>
                        <a:pt x="5881" y="1518"/>
                      </a:cubicBezTo>
                      <a:cubicBezTo>
                        <a:pt x="5890" y="1520"/>
                        <a:pt x="5899" y="1521"/>
                        <a:pt x="5907" y="1521"/>
                      </a:cubicBezTo>
                      <a:cubicBezTo>
                        <a:pt x="5941" y="1521"/>
                        <a:pt x="5963" y="1504"/>
                        <a:pt x="5970" y="1470"/>
                      </a:cubicBezTo>
                      <a:cubicBezTo>
                        <a:pt x="5974" y="1464"/>
                        <a:pt x="5975" y="1455"/>
                        <a:pt x="5975" y="1446"/>
                      </a:cubicBezTo>
                      <a:cubicBezTo>
                        <a:pt x="5975" y="1421"/>
                        <a:pt x="5972" y="1393"/>
                        <a:pt x="5963" y="1366"/>
                      </a:cubicBezTo>
                      <a:cubicBezTo>
                        <a:pt x="5881" y="1103"/>
                        <a:pt x="5753" y="870"/>
                        <a:pt x="5547" y="683"/>
                      </a:cubicBezTo>
                      <a:cubicBezTo>
                        <a:pt x="5377" y="526"/>
                        <a:pt x="5188" y="390"/>
                        <a:pt x="4984" y="280"/>
                      </a:cubicBezTo>
                      <a:cubicBezTo>
                        <a:pt x="4641" y="94"/>
                        <a:pt x="4283" y="0"/>
                        <a:pt x="391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48;p27"/>
                <p:cNvSpPr/>
                <p:nvPr/>
              </p:nvSpPr>
              <p:spPr>
                <a:xfrm>
                  <a:off x="5461670" y="3486222"/>
                  <a:ext cx="141643" cy="155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5177" extrusionOk="0">
                      <a:moveTo>
                        <a:pt x="4617" y="1"/>
                      </a:moveTo>
                      <a:cubicBezTo>
                        <a:pt x="4598" y="3"/>
                        <a:pt x="4577" y="8"/>
                        <a:pt x="4560" y="16"/>
                      </a:cubicBezTo>
                      <a:cubicBezTo>
                        <a:pt x="4505" y="39"/>
                        <a:pt x="4454" y="68"/>
                        <a:pt x="4404" y="100"/>
                      </a:cubicBezTo>
                      <a:cubicBezTo>
                        <a:pt x="4190" y="239"/>
                        <a:pt x="4000" y="407"/>
                        <a:pt x="3816" y="584"/>
                      </a:cubicBezTo>
                      <a:cubicBezTo>
                        <a:pt x="3574" y="817"/>
                        <a:pt x="3334" y="1054"/>
                        <a:pt x="3087" y="1282"/>
                      </a:cubicBezTo>
                      <a:cubicBezTo>
                        <a:pt x="2773" y="1572"/>
                        <a:pt x="2431" y="1817"/>
                        <a:pt x="2002" y="1909"/>
                      </a:cubicBezTo>
                      <a:cubicBezTo>
                        <a:pt x="1990" y="1911"/>
                        <a:pt x="1980" y="1916"/>
                        <a:pt x="1968" y="1920"/>
                      </a:cubicBezTo>
                      <a:cubicBezTo>
                        <a:pt x="1892" y="1951"/>
                        <a:pt x="1859" y="2009"/>
                        <a:pt x="1880" y="2088"/>
                      </a:cubicBezTo>
                      <a:cubicBezTo>
                        <a:pt x="1894" y="2141"/>
                        <a:pt x="1923" y="2189"/>
                        <a:pt x="1964" y="2227"/>
                      </a:cubicBezTo>
                      <a:cubicBezTo>
                        <a:pt x="2050" y="2314"/>
                        <a:pt x="2160" y="2374"/>
                        <a:pt x="2280" y="2398"/>
                      </a:cubicBezTo>
                      <a:cubicBezTo>
                        <a:pt x="2401" y="2426"/>
                        <a:pt x="2522" y="2439"/>
                        <a:pt x="2642" y="2439"/>
                      </a:cubicBezTo>
                      <a:cubicBezTo>
                        <a:pt x="2816" y="2439"/>
                        <a:pt x="2989" y="2412"/>
                        <a:pt x="3161" y="2366"/>
                      </a:cubicBezTo>
                      <a:cubicBezTo>
                        <a:pt x="3192" y="2357"/>
                        <a:pt x="3222" y="2340"/>
                        <a:pt x="3258" y="2340"/>
                      </a:cubicBezTo>
                      <a:cubicBezTo>
                        <a:pt x="3264" y="2340"/>
                        <a:pt x="3270" y="2341"/>
                        <a:pt x="3276" y="2342"/>
                      </a:cubicBezTo>
                      <a:cubicBezTo>
                        <a:pt x="3271" y="2354"/>
                        <a:pt x="3266" y="2366"/>
                        <a:pt x="3259" y="2376"/>
                      </a:cubicBezTo>
                      <a:cubicBezTo>
                        <a:pt x="3226" y="2415"/>
                        <a:pt x="3195" y="2455"/>
                        <a:pt x="3159" y="2491"/>
                      </a:cubicBezTo>
                      <a:cubicBezTo>
                        <a:pt x="2753" y="2894"/>
                        <a:pt x="2268" y="3120"/>
                        <a:pt x="1695" y="3153"/>
                      </a:cubicBezTo>
                      <a:cubicBezTo>
                        <a:pt x="1585" y="3158"/>
                        <a:pt x="1475" y="3160"/>
                        <a:pt x="1366" y="3168"/>
                      </a:cubicBezTo>
                      <a:cubicBezTo>
                        <a:pt x="1258" y="3177"/>
                        <a:pt x="1218" y="3242"/>
                        <a:pt x="1258" y="3346"/>
                      </a:cubicBezTo>
                      <a:cubicBezTo>
                        <a:pt x="1285" y="3412"/>
                        <a:pt x="1324" y="3472"/>
                        <a:pt x="1376" y="3520"/>
                      </a:cubicBezTo>
                      <a:cubicBezTo>
                        <a:pt x="1523" y="3679"/>
                        <a:pt x="1712" y="3760"/>
                        <a:pt x="1916" y="3808"/>
                      </a:cubicBezTo>
                      <a:cubicBezTo>
                        <a:pt x="2034" y="3837"/>
                        <a:pt x="2156" y="3833"/>
                        <a:pt x="2302" y="3844"/>
                      </a:cubicBezTo>
                      <a:cubicBezTo>
                        <a:pt x="2256" y="3887"/>
                        <a:pt x="2202" y="3923"/>
                        <a:pt x="2144" y="3950"/>
                      </a:cubicBezTo>
                      <a:cubicBezTo>
                        <a:pt x="1712" y="4180"/>
                        <a:pt x="1255" y="4283"/>
                        <a:pt x="780" y="4283"/>
                      </a:cubicBezTo>
                      <a:cubicBezTo>
                        <a:pt x="671" y="4283"/>
                        <a:pt x="561" y="4278"/>
                        <a:pt x="450" y="4267"/>
                      </a:cubicBezTo>
                      <a:cubicBezTo>
                        <a:pt x="364" y="4259"/>
                        <a:pt x="278" y="4252"/>
                        <a:pt x="193" y="4250"/>
                      </a:cubicBezTo>
                      <a:cubicBezTo>
                        <a:pt x="57" y="4250"/>
                        <a:pt x="1" y="4333"/>
                        <a:pt x="50" y="4461"/>
                      </a:cubicBezTo>
                      <a:cubicBezTo>
                        <a:pt x="79" y="4530"/>
                        <a:pt x="122" y="4591"/>
                        <a:pt x="177" y="4643"/>
                      </a:cubicBezTo>
                      <a:cubicBezTo>
                        <a:pt x="230" y="4698"/>
                        <a:pt x="287" y="4751"/>
                        <a:pt x="349" y="4799"/>
                      </a:cubicBezTo>
                      <a:cubicBezTo>
                        <a:pt x="505" y="4926"/>
                        <a:pt x="685" y="5020"/>
                        <a:pt x="879" y="5077"/>
                      </a:cubicBezTo>
                      <a:cubicBezTo>
                        <a:pt x="1114" y="5143"/>
                        <a:pt x="1356" y="5176"/>
                        <a:pt x="1599" y="5176"/>
                      </a:cubicBezTo>
                      <a:cubicBezTo>
                        <a:pt x="1727" y="5176"/>
                        <a:pt x="1855" y="5167"/>
                        <a:pt x="1983" y="5149"/>
                      </a:cubicBezTo>
                      <a:cubicBezTo>
                        <a:pt x="2479" y="5087"/>
                        <a:pt x="2950" y="4898"/>
                        <a:pt x="3351" y="4600"/>
                      </a:cubicBezTo>
                      <a:cubicBezTo>
                        <a:pt x="3686" y="4353"/>
                        <a:pt x="3883" y="4010"/>
                        <a:pt x="4012" y="3624"/>
                      </a:cubicBezTo>
                      <a:cubicBezTo>
                        <a:pt x="4123" y="3285"/>
                        <a:pt x="4202" y="2937"/>
                        <a:pt x="4250" y="2583"/>
                      </a:cubicBezTo>
                      <a:cubicBezTo>
                        <a:pt x="4307" y="2141"/>
                        <a:pt x="4380" y="1702"/>
                        <a:pt x="4480" y="1266"/>
                      </a:cubicBezTo>
                      <a:cubicBezTo>
                        <a:pt x="4548" y="965"/>
                        <a:pt x="4629" y="666"/>
                        <a:pt x="4682" y="361"/>
                      </a:cubicBezTo>
                      <a:cubicBezTo>
                        <a:pt x="4701" y="268"/>
                        <a:pt x="4703" y="174"/>
                        <a:pt x="4687" y="81"/>
                      </a:cubicBezTo>
                      <a:cubicBezTo>
                        <a:pt x="4675" y="27"/>
                        <a:pt x="4653" y="1"/>
                        <a:pt x="46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49;p27"/>
                <p:cNvSpPr/>
                <p:nvPr/>
              </p:nvSpPr>
              <p:spPr>
                <a:xfrm>
                  <a:off x="5618160" y="3452912"/>
                  <a:ext cx="78938" cy="3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274" extrusionOk="0">
                      <a:moveTo>
                        <a:pt x="707" y="1"/>
                      </a:moveTo>
                      <a:cubicBezTo>
                        <a:pt x="697" y="1"/>
                        <a:pt x="687" y="1"/>
                        <a:pt x="676" y="1"/>
                      </a:cubicBezTo>
                      <a:cubicBezTo>
                        <a:pt x="661" y="1"/>
                        <a:pt x="645" y="1"/>
                        <a:pt x="630" y="2"/>
                      </a:cubicBezTo>
                      <a:cubicBezTo>
                        <a:pt x="429" y="18"/>
                        <a:pt x="249" y="76"/>
                        <a:pt x="109" y="234"/>
                      </a:cubicBezTo>
                      <a:cubicBezTo>
                        <a:pt x="49" y="297"/>
                        <a:pt x="11" y="380"/>
                        <a:pt x="4" y="467"/>
                      </a:cubicBezTo>
                      <a:cubicBezTo>
                        <a:pt x="1" y="532"/>
                        <a:pt x="14" y="598"/>
                        <a:pt x="43" y="656"/>
                      </a:cubicBezTo>
                      <a:cubicBezTo>
                        <a:pt x="150" y="892"/>
                        <a:pt x="330" y="1052"/>
                        <a:pt x="565" y="1155"/>
                      </a:cubicBezTo>
                      <a:cubicBezTo>
                        <a:pt x="752" y="1237"/>
                        <a:pt x="944" y="1274"/>
                        <a:pt x="1139" y="1274"/>
                      </a:cubicBezTo>
                      <a:cubicBezTo>
                        <a:pt x="1242" y="1274"/>
                        <a:pt x="1346" y="1264"/>
                        <a:pt x="1451" y="1244"/>
                      </a:cubicBezTo>
                      <a:cubicBezTo>
                        <a:pt x="1974" y="1146"/>
                        <a:pt x="2350" y="875"/>
                        <a:pt x="2545" y="395"/>
                      </a:cubicBezTo>
                      <a:cubicBezTo>
                        <a:pt x="2564" y="352"/>
                        <a:pt x="2580" y="308"/>
                        <a:pt x="2595" y="260"/>
                      </a:cubicBezTo>
                      <a:cubicBezTo>
                        <a:pt x="2607" y="224"/>
                        <a:pt x="2616" y="184"/>
                        <a:pt x="2619" y="147"/>
                      </a:cubicBezTo>
                      <a:cubicBezTo>
                        <a:pt x="2621" y="88"/>
                        <a:pt x="2588" y="51"/>
                        <a:pt x="2540" y="51"/>
                      </a:cubicBezTo>
                      <a:cubicBezTo>
                        <a:pt x="2529" y="51"/>
                        <a:pt x="2517" y="53"/>
                        <a:pt x="2504" y="57"/>
                      </a:cubicBezTo>
                      <a:cubicBezTo>
                        <a:pt x="2448" y="76"/>
                        <a:pt x="2394" y="100"/>
                        <a:pt x="2343" y="128"/>
                      </a:cubicBezTo>
                      <a:cubicBezTo>
                        <a:pt x="2225" y="191"/>
                        <a:pt x="2101" y="246"/>
                        <a:pt x="1978" y="296"/>
                      </a:cubicBezTo>
                      <a:cubicBezTo>
                        <a:pt x="1889" y="333"/>
                        <a:pt x="1796" y="364"/>
                        <a:pt x="1703" y="388"/>
                      </a:cubicBezTo>
                      <a:cubicBezTo>
                        <a:pt x="1641" y="406"/>
                        <a:pt x="1580" y="428"/>
                        <a:pt x="1505" y="428"/>
                      </a:cubicBezTo>
                      <a:cubicBezTo>
                        <a:pt x="1500" y="428"/>
                        <a:pt x="1494" y="428"/>
                        <a:pt x="1489" y="428"/>
                      </a:cubicBezTo>
                      <a:cubicBezTo>
                        <a:pt x="1544" y="363"/>
                        <a:pt x="1594" y="304"/>
                        <a:pt x="1642" y="244"/>
                      </a:cubicBezTo>
                      <a:cubicBezTo>
                        <a:pt x="1657" y="225"/>
                        <a:pt x="1673" y="208"/>
                        <a:pt x="1688" y="189"/>
                      </a:cubicBezTo>
                      <a:cubicBezTo>
                        <a:pt x="1714" y="155"/>
                        <a:pt x="1738" y="116"/>
                        <a:pt x="1709" y="71"/>
                      </a:cubicBezTo>
                      <a:cubicBezTo>
                        <a:pt x="1693" y="46"/>
                        <a:pt x="1674" y="40"/>
                        <a:pt x="1653" y="40"/>
                      </a:cubicBezTo>
                      <a:cubicBezTo>
                        <a:pt x="1636" y="40"/>
                        <a:pt x="1619" y="44"/>
                        <a:pt x="1602" y="45"/>
                      </a:cubicBezTo>
                      <a:cubicBezTo>
                        <a:pt x="1525" y="50"/>
                        <a:pt x="1451" y="52"/>
                        <a:pt x="1376" y="52"/>
                      </a:cubicBezTo>
                      <a:cubicBezTo>
                        <a:pt x="1266" y="52"/>
                        <a:pt x="1158" y="44"/>
                        <a:pt x="1052" y="28"/>
                      </a:cubicBezTo>
                      <a:cubicBezTo>
                        <a:pt x="939" y="9"/>
                        <a:pt x="822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350;p27"/>
                <p:cNvSpPr/>
                <p:nvPr/>
              </p:nvSpPr>
              <p:spPr>
                <a:xfrm>
                  <a:off x="5754141" y="3471826"/>
                  <a:ext cx="32165" cy="44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1473" extrusionOk="0">
                      <a:moveTo>
                        <a:pt x="93" y="1"/>
                      </a:moveTo>
                      <a:cubicBezTo>
                        <a:pt x="62" y="1"/>
                        <a:pt x="41" y="11"/>
                        <a:pt x="28" y="33"/>
                      </a:cubicBezTo>
                      <a:cubicBezTo>
                        <a:pt x="13" y="60"/>
                        <a:pt x="4" y="91"/>
                        <a:pt x="4" y="124"/>
                      </a:cubicBezTo>
                      <a:cubicBezTo>
                        <a:pt x="2" y="155"/>
                        <a:pt x="1" y="186"/>
                        <a:pt x="2" y="216"/>
                      </a:cubicBezTo>
                      <a:cubicBezTo>
                        <a:pt x="13" y="583"/>
                        <a:pt x="116" y="925"/>
                        <a:pt x="280" y="1249"/>
                      </a:cubicBezTo>
                      <a:cubicBezTo>
                        <a:pt x="306" y="1302"/>
                        <a:pt x="340" y="1350"/>
                        <a:pt x="378" y="1395"/>
                      </a:cubicBezTo>
                      <a:cubicBezTo>
                        <a:pt x="428" y="1447"/>
                        <a:pt x="484" y="1473"/>
                        <a:pt x="543" y="1473"/>
                      </a:cubicBezTo>
                      <a:cubicBezTo>
                        <a:pt x="555" y="1473"/>
                        <a:pt x="567" y="1472"/>
                        <a:pt x="579" y="1470"/>
                      </a:cubicBezTo>
                      <a:cubicBezTo>
                        <a:pt x="611" y="1463"/>
                        <a:pt x="644" y="1449"/>
                        <a:pt x="673" y="1429"/>
                      </a:cubicBezTo>
                      <a:cubicBezTo>
                        <a:pt x="709" y="1405"/>
                        <a:pt x="742" y="1377"/>
                        <a:pt x="771" y="1345"/>
                      </a:cubicBezTo>
                      <a:cubicBezTo>
                        <a:pt x="906" y="1182"/>
                        <a:pt x="1001" y="986"/>
                        <a:pt x="1043" y="777"/>
                      </a:cubicBezTo>
                      <a:cubicBezTo>
                        <a:pt x="1054" y="727"/>
                        <a:pt x="1062" y="676"/>
                        <a:pt x="1067" y="625"/>
                      </a:cubicBezTo>
                      <a:cubicBezTo>
                        <a:pt x="1067" y="527"/>
                        <a:pt x="1042" y="431"/>
                        <a:pt x="994" y="347"/>
                      </a:cubicBezTo>
                      <a:cubicBezTo>
                        <a:pt x="959" y="292"/>
                        <a:pt x="913" y="244"/>
                        <a:pt x="860" y="208"/>
                      </a:cubicBezTo>
                      <a:cubicBezTo>
                        <a:pt x="791" y="162"/>
                        <a:pt x="716" y="126"/>
                        <a:pt x="637" y="103"/>
                      </a:cubicBezTo>
                      <a:cubicBezTo>
                        <a:pt x="476" y="55"/>
                        <a:pt x="308" y="38"/>
                        <a:pt x="145" y="7"/>
                      </a:cubicBezTo>
                      <a:cubicBezTo>
                        <a:pt x="125" y="3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351;p27"/>
                <p:cNvSpPr/>
                <p:nvPr/>
              </p:nvSpPr>
              <p:spPr>
                <a:xfrm>
                  <a:off x="5627256" y="3498299"/>
                  <a:ext cx="27859" cy="15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529" extrusionOk="0">
                      <a:moveTo>
                        <a:pt x="827" y="0"/>
                      </a:moveTo>
                      <a:cubicBezTo>
                        <a:pt x="792" y="0"/>
                        <a:pt x="761" y="26"/>
                        <a:pt x="739" y="75"/>
                      </a:cubicBezTo>
                      <a:cubicBezTo>
                        <a:pt x="722" y="111"/>
                        <a:pt x="714" y="149"/>
                        <a:pt x="695" y="183"/>
                      </a:cubicBezTo>
                      <a:cubicBezTo>
                        <a:pt x="638" y="294"/>
                        <a:pt x="538" y="354"/>
                        <a:pt x="432" y="354"/>
                      </a:cubicBezTo>
                      <a:cubicBezTo>
                        <a:pt x="367" y="354"/>
                        <a:pt x="300" y="331"/>
                        <a:pt x="239" y="284"/>
                      </a:cubicBezTo>
                      <a:cubicBezTo>
                        <a:pt x="213" y="265"/>
                        <a:pt x="192" y="241"/>
                        <a:pt x="167" y="222"/>
                      </a:cubicBezTo>
                      <a:cubicBezTo>
                        <a:pt x="137" y="198"/>
                        <a:pt x="109" y="186"/>
                        <a:pt x="85" y="186"/>
                      </a:cubicBezTo>
                      <a:cubicBezTo>
                        <a:pt x="65" y="186"/>
                        <a:pt x="48" y="194"/>
                        <a:pt x="33" y="210"/>
                      </a:cubicBezTo>
                      <a:cubicBezTo>
                        <a:pt x="0" y="248"/>
                        <a:pt x="9" y="296"/>
                        <a:pt x="55" y="346"/>
                      </a:cubicBezTo>
                      <a:cubicBezTo>
                        <a:pt x="158" y="456"/>
                        <a:pt x="282" y="528"/>
                        <a:pt x="393" y="528"/>
                      </a:cubicBezTo>
                      <a:cubicBezTo>
                        <a:pt x="402" y="528"/>
                        <a:pt x="412" y="528"/>
                        <a:pt x="421" y="528"/>
                      </a:cubicBezTo>
                      <a:cubicBezTo>
                        <a:pt x="660" y="528"/>
                        <a:pt x="868" y="359"/>
                        <a:pt x="914" y="121"/>
                      </a:cubicBezTo>
                      <a:cubicBezTo>
                        <a:pt x="925" y="70"/>
                        <a:pt x="909" y="27"/>
                        <a:pt x="856" y="6"/>
                      </a:cubicBezTo>
                      <a:cubicBezTo>
                        <a:pt x="846" y="2"/>
                        <a:pt x="836" y="0"/>
                        <a:pt x="82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352;p27"/>
                <p:cNvSpPr/>
                <p:nvPr/>
              </p:nvSpPr>
              <p:spPr>
                <a:xfrm>
                  <a:off x="5367312" y="3643074"/>
                  <a:ext cx="49664" cy="28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934" extrusionOk="0">
                      <a:moveTo>
                        <a:pt x="1131" y="1"/>
                      </a:moveTo>
                      <a:cubicBezTo>
                        <a:pt x="909" y="1"/>
                        <a:pt x="704" y="73"/>
                        <a:pt x="505" y="171"/>
                      </a:cubicBezTo>
                      <a:cubicBezTo>
                        <a:pt x="374" y="232"/>
                        <a:pt x="256" y="320"/>
                        <a:pt x="157" y="426"/>
                      </a:cubicBezTo>
                      <a:cubicBezTo>
                        <a:pt x="1" y="598"/>
                        <a:pt x="42" y="786"/>
                        <a:pt x="253" y="879"/>
                      </a:cubicBezTo>
                      <a:cubicBezTo>
                        <a:pt x="368" y="930"/>
                        <a:pt x="489" y="930"/>
                        <a:pt x="608" y="934"/>
                      </a:cubicBezTo>
                      <a:cubicBezTo>
                        <a:pt x="839" y="932"/>
                        <a:pt x="1069" y="884"/>
                        <a:pt x="1282" y="790"/>
                      </a:cubicBezTo>
                      <a:cubicBezTo>
                        <a:pt x="1398" y="742"/>
                        <a:pt x="1496" y="658"/>
                        <a:pt x="1563" y="550"/>
                      </a:cubicBezTo>
                      <a:cubicBezTo>
                        <a:pt x="1649" y="405"/>
                        <a:pt x="1626" y="237"/>
                        <a:pt x="1508" y="133"/>
                      </a:cubicBezTo>
                      <a:cubicBezTo>
                        <a:pt x="1420" y="54"/>
                        <a:pt x="1307" y="8"/>
                        <a:pt x="1189" y="3"/>
                      </a:cubicBezTo>
                      <a:cubicBezTo>
                        <a:pt x="1170" y="1"/>
                        <a:pt x="1150" y="1"/>
                        <a:pt x="11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353;p27"/>
                <p:cNvSpPr/>
                <p:nvPr/>
              </p:nvSpPr>
              <p:spPr>
                <a:xfrm>
                  <a:off x="5634213" y="3707977"/>
                  <a:ext cx="32226" cy="39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" h="1310" extrusionOk="0">
                      <a:moveTo>
                        <a:pt x="626" y="0"/>
                      </a:moveTo>
                      <a:cubicBezTo>
                        <a:pt x="549" y="0"/>
                        <a:pt x="471" y="23"/>
                        <a:pt x="395" y="68"/>
                      </a:cubicBezTo>
                      <a:cubicBezTo>
                        <a:pt x="292" y="127"/>
                        <a:pt x="212" y="216"/>
                        <a:pt x="164" y="322"/>
                      </a:cubicBezTo>
                      <a:cubicBezTo>
                        <a:pt x="49" y="581"/>
                        <a:pt x="1" y="845"/>
                        <a:pt x="116" y="1116"/>
                      </a:cubicBezTo>
                      <a:cubicBezTo>
                        <a:pt x="172" y="1248"/>
                        <a:pt x="265" y="1309"/>
                        <a:pt x="390" y="1309"/>
                      </a:cubicBezTo>
                      <a:cubicBezTo>
                        <a:pt x="424" y="1309"/>
                        <a:pt x="460" y="1305"/>
                        <a:pt x="498" y="1296"/>
                      </a:cubicBezTo>
                      <a:cubicBezTo>
                        <a:pt x="857" y="1217"/>
                        <a:pt x="1069" y="833"/>
                        <a:pt x="1069" y="495"/>
                      </a:cubicBezTo>
                      <a:cubicBezTo>
                        <a:pt x="1068" y="363"/>
                        <a:pt x="1016" y="236"/>
                        <a:pt x="927" y="140"/>
                      </a:cubicBezTo>
                      <a:cubicBezTo>
                        <a:pt x="840" y="47"/>
                        <a:pt x="735" y="0"/>
                        <a:pt x="6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54;p27"/>
                <p:cNvSpPr/>
                <p:nvPr/>
              </p:nvSpPr>
              <p:spPr>
                <a:xfrm>
                  <a:off x="5647133" y="3649067"/>
                  <a:ext cx="22407" cy="2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972" extrusionOk="0">
                      <a:moveTo>
                        <a:pt x="289" y="0"/>
                      </a:moveTo>
                      <a:cubicBezTo>
                        <a:pt x="120" y="0"/>
                        <a:pt x="0" y="135"/>
                        <a:pt x="21" y="333"/>
                      </a:cubicBezTo>
                      <a:cubicBezTo>
                        <a:pt x="37" y="471"/>
                        <a:pt x="85" y="599"/>
                        <a:pt x="134" y="726"/>
                      </a:cubicBezTo>
                      <a:cubicBezTo>
                        <a:pt x="167" y="802"/>
                        <a:pt x="220" y="867"/>
                        <a:pt x="289" y="915"/>
                      </a:cubicBezTo>
                      <a:cubicBezTo>
                        <a:pt x="338" y="953"/>
                        <a:pt x="391" y="971"/>
                        <a:pt x="443" y="971"/>
                      </a:cubicBezTo>
                      <a:cubicBezTo>
                        <a:pt x="523" y="971"/>
                        <a:pt x="599" y="926"/>
                        <a:pt x="647" y="841"/>
                      </a:cubicBezTo>
                      <a:cubicBezTo>
                        <a:pt x="704" y="736"/>
                        <a:pt x="733" y="620"/>
                        <a:pt x="729" y="501"/>
                      </a:cubicBezTo>
                      <a:cubicBezTo>
                        <a:pt x="743" y="292"/>
                        <a:pt x="618" y="97"/>
                        <a:pt x="419" y="25"/>
                      </a:cubicBezTo>
                      <a:cubicBezTo>
                        <a:pt x="374" y="8"/>
                        <a:pt x="330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5;p27"/>
                <p:cNvSpPr/>
                <p:nvPr/>
              </p:nvSpPr>
              <p:spPr>
                <a:xfrm>
                  <a:off x="5432034" y="3637502"/>
                  <a:ext cx="31955" cy="1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638" extrusionOk="0">
                      <a:moveTo>
                        <a:pt x="364" y="0"/>
                      </a:moveTo>
                      <a:cubicBezTo>
                        <a:pt x="319" y="0"/>
                        <a:pt x="273" y="7"/>
                        <a:pt x="228" y="18"/>
                      </a:cubicBezTo>
                      <a:cubicBezTo>
                        <a:pt x="55" y="71"/>
                        <a:pt x="0" y="227"/>
                        <a:pt x="107" y="376"/>
                      </a:cubicBezTo>
                      <a:cubicBezTo>
                        <a:pt x="131" y="410"/>
                        <a:pt x="161" y="441"/>
                        <a:pt x="196" y="467"/>
                      </a:cubicBezTo>
                      <a:cubicBezTo>
                        <a:pt x="290" y="537"/>
                        <a:pt x="398" y="587"/>
                        <a:pt x="513" y="613"/>
                      </a:cubicBezTo>
                      <a:cubicBezTo>
                        <a:pt x="582" y="627"/>
                        <a:pt x="651" y="638"/>
                        <a:pt x="721" y="638"/>
                      </a:cubicBezTo>
                      <a:cubicBezTo>
                        <a:pt x="768" y="638"/>
                        <a:pt x="815" y="633"/>
                        <a:pt x="863" y="621"/>
                      </a:cubicBezTo>
                      <a:cubicBezTo>
                        <a:pt x="1007" y="585"/>
                        <a:pt x="1060" y="467"/>
                        <a:pt x="991" y="335"/>
                      </a:cubicBezTo>
                      <a:cubicBezTo>
                        <a:pt x="976" y="306"/>
                        <a:pt x="957" y="280"/>
                        <a:pt x="937" y="258"/>
                      </a:cubicBezTo>
                      <a:cubicBezTo>
                        <a:pt x="796" y="97"/>
                        <a:pt x="594" y="4"/>
                        <a:pt x="379" y="1"/>
                      </a:cubicBezTo>
                      <a:cubicBezTo>
                        <a:pt x="374" y="0"/>
                        <a:pt x="369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6;p27"/>
                <p:cNvSpPr/>
                <p:nvPr/>
              </p:nvSpPr>
              <p:spPr>
                <a:xfrm>
                  <a:off x="5356560" y="3690419"/>
                  <a:ext cx="22859" cy="22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752" extrusionOk="0">
                      <a:moveTo>
                        <a:pt x="531" y="1"/>
                      </a:moveTo>
                      <a:cubicBezTo>
                        <a:pt x="526" y="1"/>
                        <a:pt x="520" y="1"/>
                        <a:pt x="514" y="1"/>
                      </a:cubicBezTo>
                      <a:cubicBezTo>
                        <a:pt x="268" y="13"/>
                        <a:pt x="1" y="300"/>
                        <a:pt x="6" y="548"/>
                      </a:cubicBezTo>
                      <a:cubicBezTo>
                        <a:pt x="8" y="651"/>
                        <a:pt x="69" y="728"/>
                        <a:pt x="171" y="746"/>
                      </a:cubicBezTo>
                      <a:cubicBezTo>
                        <a:pt x="190" y="749"/>
                        <a:pt x="209" y="751"/>
                        <a:pt x="228" y="751"/>
                      </a:cubicBezTo>
                      <a:cubicBezTo>
                        <a:pt x="268" y="751"/>
                        <a:pt x="307" y="743"/>
                        <a:pt x="344" y="728"/>
                      </a:cubicBezTo>
                      <a:cubicBezTo>
                        <a:pt x="514" y="653"/>
                        <a:pt x="647" y="538"/>
                        <a:pt x="728" y="368"/>
                      </a:cubicBezTo>
                      <a:cubicBezTo>
                        <a:pt x="749" y="324"/>
                        <a:pt x="759" y="276"/>
                        <a:pt x="757" y="228"/>
                      </a:cubicBezTo>
                      <a:cubicBezTo>
                        <a:pt x="757" y="81"/>
                        <a:pt x="673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;p27"/>
                <p:cNvSpPr/>
                <p:nvPr/>
              </p:nvSpPr>
              <p:spPr>
                <a:xfrm>
                  <a:off x="5418481" y="3675119"/>
                  <a:ext cx="30509" cy="1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505" extrusionOk="0">
                      <a:moveTo>
                        <a:pt x="477" y="1"/>
                      </a:moveTo>
                      <a:cubicBezTo>
                        <a:pt x="378" y="1"/>
                        <a:pt x="277" y="18"/>
                        <a:pt x="176" y="51"/>
                      </a:cubicBezTo>
                      <a:cubicBezTo>
                        <a:pt x="142" y="63"/>
                        <a:pt x="112" y="81"/>
                        <a:pt x="85" y="105"/>
                      </a:cubicBezTo>
                      <a:cubicBezTo>
                        <a:pt x="15" y="165"/>
                        <a:pt x="1" y="233"/>
                        <a:pt x="46" y="314"/>
                      </a:cubicBezTo>
                      <a:cubicBezTo>
                        <a:pt x="88" y="389"/>
                        <a:pt x="157" y="446"/>
                        <a:pt x="241" y="473"/>
                      </a:cubicBezTo>
                      <a:cubicBezTo>
                        <a:pt x="313" y="499"/>
                        <a:pt x="387" y="497"/>
                        <a:pt x="479" y="504"/>
                      </a:cubicBezTo>
                      <a:cubicBezTo>
                        <a:pt x="527" y="502"/>
                        <a:pt x="577" y="499"/>
                        <a:pt x="625" y="492"/>
                      </a:cubicBezTo>
                      <a:cubicBezTo>
                        <a:pt x="730" y="473"/>
                        <a:pt x="831" y="446"/>
                        <a:pt x="917" y="379"/>
                      </a:cubicBezTo>
                      <a:cubicBezTo>
                        <a:pt x="1013" y="305"/>
                        <a:pt x="1013" y="209"/>
                        <a:pt x="918" y="134"/>
                      </a:cubicBezTo>
                      <a:cubicBezTo>
                        <a:pt x="903" y="122"/>
                        <a:pt x="886" y="110"/>
                        <a:pt x="869" y="101"/>
                      </a:cubicBezTo>
                      <a:cubicBezTo>
                        <a:pt x="741" y="32"/>
                        <a:pt x="610" y="1"/>
                        <a:pt x="4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8;p27"/>
                <p:cNvSpPr/>
                <p:nvPr/>
              </p:nvSpPr>
              <p:spPr>
                <a:xfrm>
                  <a:off x="5624786" y="3679305"/>
                  <a:ext cx="17890" cy="2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770" extrusionOk="0">
                      <a:moveTo>
                        <a:pt x="365" y="1"/>
                      </a:moveTo>
                      <a:cubicBezTo>
                        <a:pt x="299" y="1"/>
                        <a:pt x="239" y="36"/>
                        <a:pt x="187" y="86"/>
                      </a:cubicBezTo>
                      <a:cubicBezTo>
                        <a:pt x="79" y="187"/>
                        <a:pt x="14" y="326"/>
                        <a:pt x="2" y="473"/>
                      </a:cubicBezTo>
                      <a:cubicBezTo>
                        <a:pt x="0" y="614"/>
                        <a:pt x="26" y="703"/>
                        <a:pt x="122" y="748"/>
                      </a:cubicBezTo>
                      <a:cubicBezTo>
                        <a:pt x="153" y="763"/>
                        <a:pt x="185" y="770"/>
                        <a:pt x="215" y="770"/>
                      </a:cubicBezTo>
                      <a:cubicBezTo>
                        <a:pt x="279" y="770"/>
                        <a:pt x="341" y="740"/>
                        <a:pt x="393" y="693"/>
                      </a:cubicBezTo>
                      <a:cubicBezTo>
                        <a:pt x="527" y="571"/>
                        <a:pt x="593" y="417"/>
                        <a:pt x="580" y="233"/>
                      </a:cubicBezTo>
                      <a:cubicBezTo>
                        <a:pt x="571" y="141"/>
                        <a:pt x="533" y="55"/>
                        <a:pt x="442" y="17"/>
                      </a:cubicBezTo>
                      <a:cubicBezTo>
                        <a:pt x="416" y="6"/>
                        <a:pt x="390" y="1"/>
                        <a:pt x="36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9;p27"/>
                <p:cNvSpPr/>
                <p:nvPr/>
              </p:nvSpPr>
              <p:spPr>
                <a:xfrm>
                  <a:off x="5642495" y="3547933"/>
                  <a:ext cx="49664" cy="8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90" extrusionOk="0">
                      <a:moveTo>
                        <a:pt x="118" y="1"/>
                      </a:moveTo>
                      <a:cubicBezTo>
                        <a:pt x="68" y="1"/>
                        <a:pt x="24" y="34"/>
                        <a:pt x="11" y="83"/>
                      </a:cubicBezTo>
                      <a:cubicBezTo>
                        <a:pt x="0" y="131"/>
                        <a:pt x="29" y="181"/>
                        <a:pt x="84" y="202"/>
                      </a:cubicBezTo>
                      <a:cubicBezTo>
                        <a:pt x="115" y="210"/>
                        <a:pt x="144" y="219"/>
                        <a:pt x="177" y="222"/>
                      </a:cubicBezTo>
                      <a:cubicBezTo>
                        <a:pt x="392" y="259"/>
                        <a:pt x="607" y="290"/>
                        <a:pt x="827" y="290"/>
                      </a:cubicBezTo>
                      <a:cubicBezTo>
                        <a:pt x="843" y="290"/>
                        <a:pt x="860" y="290"/>
                        <a:pt x="877" y="289"/>
                      </a:cubicBezTo>
                      <a:cubicBezTo>
                        <a:pt x="981" y="284"/>
                        <a:pt x="1087" y="282"/>
                        <a:pt x="1192" y="274"/>
                      </a:cubicBezTo>
                      <a:cubicBezTo>
                        <a:pt x="1317" y="263"/>
                        <a:pt x="1442" y="251"/>
                        <a:pt x="1561" y="210"/>
                      </a:cubicBezTo>
                      <a:cubicBezTo>
                        <a:pt x="1583" y="202"/>
                        <a:pt x="1604" y="190"/>
                        <a:pt x="1621" y="174"/>
                      </a:cubicBezTo>
                      <a:cubicBezTo>
                        <a:pt x="1638" y="159"/>
                        <a:pt x="1648" y="137"/>
                        <a:pt x="1648" y="113"/>
                      </a:cubicBezTo>
                      <a:cubicBezTo>
                        <a:pt x="1648" y="106"/>
                        <a:pt x="1647" y="97"/>
                        <a:pt x="1645" y="89"/>
                      </a:cubicBezTo>
                      <a:cubicBezTo>
                        <a:pt x="1633" y="48"/>
                        <a:pt x="1600" y="23"/>
                        <a:pt x="1552" y="23"/>
                      </a:cubicBezTo>
                      <a:cubicBezTo>
                        <a:pt x="1539" y="23"/>
                        <a:pt x="1526" y="25"/>
                        <a:pt x="1511" y="28"/>
                      </a:cubicBezTo>
                      <a:cubicBezTo>
                        <a:pt x="1427" y="47"/>
                        <a:pt x="1343" y="61"/>
                        <a:pt x="1257" y="70"/>
                      </a:cubicBezTo>
                      <a:cubicBezTo>
                        <a:pt x="1157" y="80"/>
                        <a:pt x="1056" y="84"/>
                        <a:pt x="956" y="84"/>
                      </a:cubicBezTo>
                      <a:cubicBezTo>
                        <a:pt x="701" y="84"/>
                        <a:pt x="448" y="55"/>
                        <a:pt x="196" y="13"/>
                      </a:cubicBezTo>
                      <a:cubicBezTo>
                        <a:pt x="172" y="6"/>
                        <a:pt x="149" y="3"/>
                        <a:pt x="125" y="1"/>
                      </a:cubicBezTo>
                      <a:cubicBezTo>
                        <a:pt x="123" y="1"/>
                        <a:pt x="121" y="1"/>
                        <a:pt x="1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60;p27"/>
                <p:cNvSpPr/>
                <p:nvPr/>
              </p:nvSpPr>
              <p:spPr>
                <a:xfrm>
                  <a:off x="5666559" y="3606301"/>
                  <a:ext cx="17077" cy="21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703" extrusionOk="0">
                      <a:moveTo>
                        <a:pt x="327" y="0"/>
                      </a:moveTo>
                      <a:cubicBezTo>
                        <a:pt x="265" y="0"/>
                        <a:pt x="207" y="27"/>
                        <a:pt x="156" y="75"/>
                      </a:cubicBezTo>
                      <a:cubicBezTo>
                        <a:pt x="59" y="164"/>
                        <a:pt x="2" y="291"/>
                        <a:pt x="0" y="424"/>
                      </a:cubicBezTo>
                      <a:cubicBezTo>
                        <a:pt x="0" y="607"/>
                        <a:pt x="79" y="702"/>
                        <a:pt x="195" y="702"/>
                      </a:cubicBezTo>
                      <a:cubicBezTo>
                        <a:pt x="238" y="702"/>
                        <a:pt x="286" y="689"/>
                        <a:pt x="336" y="663"/>
                      </a:cubicBezTo>
                      <a:cubicBezTo>
                        <a:pt x="376" y="644"/>
                        <a:pt x="410" y="616"/>
                        <a:pt x="438" y="584"/>
                      </a:cubicBezTo>
                      <a:cubicBezTo>
                        <a:pt x="525" y="486"/>
                        <a:pt x="566" y="354"/>
                        <a:pt x="547" y="225"/>
                      </a:cubicBezTo>
                      <a:cubicBezTo>
                        <a:pt x="537" y="131"/>
                        <a:pt x="501" y="47"/>
                        <a:pt x="405" y="15"/>
                      </a:cubicBezTo>
                      <a:cubicBezTo>
                        <a:pt x="379" y="5"/>
                        <a:pt x="352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61;p27"/>
                <p:cNvSpPr/>
                <p:nvPr/>
              </p:nvSpPr>
              <p:spPr>
                <a:xfrm>
                  <a:off x="5330297" y="3658012"/>
                  <a:ext cx="20239" cy="17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94" extrusionOk="0">
                      <a:moveTo>
                        <a:pt x="436" y="1"/>
                      </a:moveTo>
                      <a:cubicBezTo>
                        <a:pt x="426" y="1"/>
                        <a:pt x="416" y="1"/>
                        <a:pt x="406" y="2"/>
                      </a:cubicBezTo>
                      <a:cubicBezTo>
                        <a:pt x="242" y="16"/>
                        <a:pt x="60" y="180"/>
                        <a:pt x="29" y="343"/>
                      </a:cubicBezTo>
                      <a:cubicBezTo>
                        <a:pt x="0" y="496"/>
                        <a:pt x="78" y="594"/>
                        <a:pt x="233" y="594"/>
                      </a:cubicBezTo>
                      <a:cubicBezTo>
                        <a:pt x="234" y="594"/>
                        <a:pt x="235" y="594"/>
                        <a:pt x="237" y="594"/>
                      </a:cubicBezTo>
                      <a:cubicBezTo>
                        <a:pt x="401" y="592"/>
                        <a:pt x="605" y="426"/>
                        <a:pt x="640" y="266"/>
                      </a:cubicBezTo>
                      <a:cubicBezTo>
                        <a:pt x="672" y="111"/>
                        <a:pt x="58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62;p27"/>
                <p:cNvSpPr/>
                <p:nvPr/>
              </p:nvSpPr>
              <p:spPr>
                <a:xfrm>
                  <a:off x="5400019" y="3771826"/>
                  <a:ext cx="180946" cy="4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1511" extrusionOk="0">
                      <a:moveTo>
                        <a:pt x="2875" y="1"/>
                      </a:moveTo>
                      <a:cubicBezTo>
                        <a:pt x="2688" y="1"/>
                        <a:pt x="2482" y="5"/>
                        <a:pt x="2243" y="13"/>
                      </a:cubicBezTo>
                      <a:cubicBezTo>
                        <a:pt x="1979" y="25"/>
                        <a:pt x="1538" y="13"/>
                        <a:pt x="1103" y="76"/>
                      </a:cubicBezTo>
                      <a:cubicBezTo>
                        <a:pt x="839" y="114"/>
                        <a:pt x="583" y="190"/>
                        <a:pt x="341" y="299"/>
                      </a:cubicBezTo>
                      <a:cubicBezTo>
                        <a:pt x="266" y="412"/>
                        <a:pt x="187" y="524"/>
                        <a:pt x="105" y="634"/>
                      </a:cubicBezTo>
                      <a:cubicBezTo>
                        <a:pt x="75" y="673"/>
                        <a:pt x="50" y="716"/>
                        <a:pt x="0" y="726"/>
                      </a:cubicBezTo>
                      <a:cubicBezTo>
                        <a:pt x="43" y="752"/>
                        <a:pt x="88" y="774"/>
                        <a:pt x="134" y="791"/>
                      </a:cubicBezTo>
                      <a:cubicBezTo>
                        <a:pt x="166" y="803"/>
                        <a:pt x="199" y="815"/>
                        <a:pt x="230" y="827"/>
                      </a:cubicBezTo>
                      <a:cubicBezTo>
                        <a:pt x="722" y="997"/>
                        <a:pt x="1228" y="1128"/>
                        <a:pt x="1741" y="1220"/>
                      </a:cubicBezTo>
                      <a:lnTo>
                        <a:pt x="1753" y="1222"/>
                      </a:lnTo>
                      <a:cubicBezTo>
                        <a:pt x="2319" y="1326"/>
                        <a:pt x="2888" y="1407"/>
                        <a:pt x="3461" y="1469"/>
                      </a:cubicBezTo>
                      <a:cubicBezTo>
                        <a:pt x="3739" y="1499"/>
                        <a:pt x="4016" y="1510"/>
                        <a:pt x="4294" y="1510"/>
                      </a:cubicBezTo>
                      <a:cubicBezTo>
                        <a:pt x="4509" y="1510"/>
                        <a:pt x="4725" y="1503"/>
                        <a:pt x="4941" y="1493"/>
                      </a:cubicBezTo>
                      <a:cubicBezTo>
                        <a:pt x="5244" y="1477"/>
                        <a:pt x="5546" y="1434"/>
                        <a:pt x="5849" y="1431"/>
                      </a:cubicBezTo>
                      <a:cubicBezTo>
                        <a:pt x="5885" y="1429"/>
                        <a:pt x="5921" y="1422"/>
                        <a:pt x="5956" y="1409"/>
                      </a:cubicBezTo>
                      <a:cubicBezTo>
                        <a:pt x="5957" y="1409"/>
                        <a:pt x="5959" y="1409"/>
                        <a:pt x="5963" y="1407"/>
                      </a:cubicBezTo>
                      <a:cubicBezTo>
                        <a:pt x="6000" y="1392"/>
                        <a:pt x="6007" y="1368"/>
                        <a:pt x="5995" y="1332"/>
                      </a:cubicBezTo>
                      <a:cubicBezTo>
                        <a:pt x="5988" y="1314"/>
                        <a:pt x="5981" y="1296"/>
                        <a:pt x="5973" y="1278"/>
                      </a:cubicBezTo>
                      <a:cubicBezTo>
                        <a:pt x="5740" y="807"/>
                        <a:pt x="5395" y="459"/>
                        <a:pt x="4886" y="301"/>
                      </a:cubicBezTo>
                      <a:cubicBezTo>
                        <a:pt x="4447" y="166"/>
                        <a:pt x="3994" y="75"/>
                        <a:pt x="3538" y="30"/>
                      </a:cubicBezTo>
                      <a:cubicBezTo>
                        <a:pt x="3328" y="9"/>
                        <a:pt x="3117" y="1"/>
                        <a:pt x="28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63;p27"/>
                <p:cNvSpPr/>
                <p:nvPr/>
              </p:nvSpPr>
              <p:spPr>
                <a:xfrm>
                  <a:off x="5285091" y="3932955"/>
                  <a:ext cx="31684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" h="938" extrusionOk="0">
                      <a:moveTo>
                        <a:pt x="870" y="0"/>
                      </a:moveTo>
                      <a:cubicBezTo>
                        <a:pt x="858" y="0"/>
                        <a:pt x="847" y="1"/>
                        <a:pt x="836" y="3"/>
                      </a:cubicBezTo>
                      <a:cubicBezTo>
                        <a:pt x="584" y="34"/>
                        <a:pt x="333" y="65"/>
                        <a:pt x="83" y="101"/>
                      </a:cubicBezTo>
                      <a:cubicBezTo>
                        <a:pt x="14" y="109"/>
                        <a:pt x="1" y="133"/>
                        <a:pt x="2" y="204"/>
                      </a:cubicBezTo>
                      <a:cubicBezTo>
                        <a:pt x="2" y="258"/>
                        <a:pt x="26" y="308"/>
                        <a:pt x="31" y="363"/>
                      </a:cubicBezTo>
                      <a:cubicBezTo>
                        <a:pt x="42" y="495"/>
                        <a:pt x="57" y="627"/>
                        <a:pt x="78" y="757"/>
                      </a:cubicBezTo>
                      <a:cubicBezTo>
                        <a:pt x="79" y="768"/>
                        <a:pt x="81" y="778"/>
                        <a:pt x="83" y="787"/>
                      </a:cubicBezTo>
                      <a:cubicBezTo>
                        <a:pt x="102" y="865"/>
                        <a:pt x="143" y="900"/>
                        <a:pt x="235" y="917"/>
                      </a:cubicBezTo>
                      <a:cubicBezTo>
                        <a:pt x="304" y="929"/>
                        <a:pt x="374" y="932"/>
                        <a:pt x="433" y="938"/>
                      </a:cubicBezTo>
                      <a:cubicBezTo>
                        <a:pt x="561" y="934"/>
                        <a:pt x="688" y="915"/>
                        <a:pt x="813" y="883"/>
                      </a:cubicBezTo>
                      <a:cubicBezTo>
                        <a:pt x="884" y="869"/>
                        <a:pt x="940" y="816"/>
                        <a:pt x="963" y="747"/>
                      </a:cubicBezTo>
                      <a:cubicBezTo>
                        <a:pt x="1023" y="555"/>
                        <a:pt x="1052" y="353"/>
                        <a:pt x="1052" y="150"/>
                      </a:cubicBezTo>
                      <a:cubicBezTo>
                        <a:pt x="1052" y="73"/>
                        <a:pt x="1017" y="30"/>
                        <a:pt x="954" y="11"/>
                      </a:cubicBezTo>
                      <a:cubicBezTo>
                        <a:pt x="939" y="6"/>
                        <a:pt x="921" y="3"/>
                        <a:pt x="906" y="3"/>
                      </a:cubicBezTo>
                      <a:cubicBezTo>
                        <a:pt x="894" y="1"/>
                        <a:pt x="882" y="0"/>
                        <a:pt x="8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64;p27"/>
                <p:cNvSpPr/>
                <p:nvPr/>
              </p:nvSpPr>
              <p:spPr>
                <a:xfrm>
                  <a:off x="5386527" y="3937021"/>
                  <a:ext cx="30870" cy="2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865" extrusionOk="0">
                      <a:moveTo>
                        <a:pt x="41" y="0"/>
                      </a:moveTo>
                      <a:cubicBezTo>
                        <a:pt x="9" y="0"/>
                        <a:pt x="5" y="18"/>
                        <a:pt x="4" y="75"/>
                      </a:cubicBezTo>
                      <a:cubicBezTo>
                        <a:pt x="0" y="259"/>
                        <a:pt x="16" y="441"/>
                        <a:pt x="50" y="621"/>
                      </a:cubicBezTo>
                      <a:cubicBezTo>
                        <a:pt x="57" y="652"/>
                        <a:pt x="66" y="681"/>
                        <a:pt x="78" y="710"/>
                      </a:cubicBezTo>
                      <a:cubicBezTo>
                        <a:pt x="105" y="785"/>
                        <a:pt x="157" y="835"/>
                        <a:pt x="239" y="842"/>
                      </a:cubicBezTo>
                      <a:lnTo>
                        <a:pt x="506" y="864"/>
                      </a:lnTo>
                      <a:lnTo>
                        <a:pt x="506" y="859"/>
                      </a:lnTo>
                      <a:cubicBezTo>
                        <a:pt x="551" y="859"/>
                        <a:pt x="596" y="861"/>
                        <a:pt x="640" y="861"/>
                      </a:cubicBezTo>
                      <a:cubicBezTo>
                        <a:pt x="662" y="861"/>
                        <a:pt x="684" y="860"/>
                        <a:pt x="705" y="859"/>
                      </a:cubicBezTo>
                      <a:cubicBezTo>
                        <a:pt x="860" y="852"/>
                        <a:pt x="902" y="816"/>
                        <a:pt x="940" y="667"/>
                      </a:cubicBezTo>
                      <a:cubicBezTo>
                        <a:pt x="980" y="513"/>
                        <a:pt x="1004" y="355"/>
                        <a:pt x="1016" y="195"/>
                      </a:cubicBezTo>
                      <a:cubicBezTo>
                        <a:pt x="1024" y="99"/>
                        <a:pt x="1004" y="58"/>
                        <a:pt x="933" y="43"/>
                      </a:cubicBezTo>
                      <a:cubicBezTo>
                        <a:pt x="914" y="39"/>
                        <a:pt x="894" y="38"/>
                        <a:pt x="875" y="38"/>
                      </a:cubicBezTo>
                      <a:cubicBezTo>
                        <a:pt x="866" y="37"/>
                        <a:pt x="857" y="37"/>
                        <a:pt x="848" y="37"/>
                      </a:cubicBezTo>
                      <a:cubicBezTo>
                        <a:pt x="829" y="37"/>
                        <a:pt x="811" y="38"/>
                        <a:pt x="793" y="38"/>
                      </a:cubicBezTo>
                      <a:cubicBezTo>
                        <a:pt x="709" y="38"/>
                        <a:pt x="625" y="39"/>
                        <a:pt x="542" y="39"/>
                      </a:cubicBezTo>
                      <a:cubicBezTo>
                        <a:pt x="392" y="39"/>
                        <a:pt x="243" y="34"/>
                        <a:pt x="95" y="7"/>
                      </a:cubicBezTo>
                      <a:lnTo>
                        <a:pt x="72" y="3"/>
                      </a:lnTo>
                      <a:cubicBezTo>
                        <a:pt x="60" y="1"/>
                        <a:pt x="49" y="0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65;p27"/>
                <p:cNvSpPr/>
                <p:nvPr/>
              </p:nvSpPr>
              <p:spPr>
                <a:xfrm>
                  <a:off x="5625901" y="3940755"/>
                  <a:ext cx="31232" cy="26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95" extrusionOk="0">
                      <a:moveTo>
                        <a:pt x="834" y="1"/>
                      </a:moveTo>
                      <a:cubicBezTo>
                        <a:pt x="806" y="1"/>
                        <a:pt x="773" y="4"/>
                        <a:pt x="733" y="11"/>
                      </a:cubicBezTo>
                      <a:cubicBezTo>
                        <a:pt x="522" y="46"/>
                        <a:pt x="320" y="111"/>
                        <a:pt x="116" y="174"/>
                      </a:cubicBezTo>
                      <a:cubicBezTo>
                        <a:pt x="107" y="176"/>
                        <a:pt x="100" y="179"/>
                        <a:pt x="93" y="183"/>
                      </a:cubicBezTo>
                      <a:cubicBezTo>
                        <a:pt x="18" y="212"/>
                        <a:pt x="1" y="258"/>
                        <a:pt x="27" y="344"/>
                      </a:cubicBezTo>
                      <a:cubicBezTo>
                        <a:pt x="69" y="480"/>
                        <a:pt x="105" y="618"/>
                        <a:pt x="160" y="752"/>
                      </a:cubicBezTo>
                      <a:cubicBezTo>
                        <a:pt x="202" y="854"/>
                        <a:pt x="238" y="894"/>
                        <a:pt x="314" y="894"/>
                      </a:cubicBezTo>
                      <a:cubicBezTo>
                        <a:pt x="338" y="894"/>
                        <a:pt x="366" y="890"/>
                        <a:pt x="400" y="883"/>
                      </a:cubicBezTo>
                      <a:cubicBezTo>
                        <a:pt x="538" y="852"/>
                        <a:pt x="673" y="816"/>
                        <a:pt x="808" y="781"/>
                      </a:cubicBezTo>
                      <a:cubicBezTo>
                        <a:pt x="992" y="735"/>
                        <a:pt x="1037" y="675"/>
                        <a:pt x="1030" y="468"/>
                      </a:cubicBezTo>
                      <a:cubicBezTo>
                        <a:pt x="1026" y="377"/>
                        <a:pt x="1016" y="286"/>
                        <a:pt x="997" y="197"/>
                      </a:cubicBezTo>
                      <a:cubicBezTo>
                        <a:pt x="990" y="157"/>
                        <a:pt x="980" y="119"/>
                        <a:pt x="966" y="83"/>
                      </a:cubicBezTo>
                      <a:cubicBezTo>
                        <a:pt x="939" y="24"/>
                        <a:pt x="902" y="1"/>
                        <a:pt x="8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66;p27"/>
                <p:cNvSpPr/>
                <p:nvPr/>
              </p:nvSpPr>
              <p:spPr>
                <a:xfrm>
                  <a:off x="5683847" y="3922534"/>
                  <a:ext cx="30358" cy="2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42" extrusionOk="0">
                      <a:moveTo>
                        <a:pt x="878" y="0"/>
                      </a:moveTo>
                      <a:cubicBezTo>
                        <a:pt x="872" y="0"/>
                        <a:pt x="866" y="1"/>
                        <a:pt x="860" y="1"/>
                      </a:cubicBezTo>
                      <a:cubicBezTo>
                        <a:pt x="836" y="1"/>
                        <a:pt x="814" y="4"/>
                        <a:pt x="790" y="9"/>
                      </a:cubicBezTo>
                      <a:cubicBezTo>
                        <a:pt x="560" y="57"/>
                        <a:pt x="328" y="105"/>
                        <a:pt x="99" y="155"/>
                      </a:cubicBezTo>
                      <a:lnTo>
                        <a:pt x="95" y="155"/>
                      </a:lnTo>
                      <a:cubicBezTo>
                        <a:pt x="8" y="174"/>
                        <a:pt x="1" y="183"/>
                        <a:pt x="15" y="273"/>
                      </a:cubicBezTo>
                      <a:cubicBezTo>
                        <a:pt x="40" y="423"/>
                        <a:pt x="78" y="570"/>
                        <a:pt x="128" y="712"/>
                      </a:cubicBezTo>
                      <a:cubicBezTo>
                        <a:pt x="159" y="806"/>
                        <a:pt x="189" y="841"/>
                        <a:pt x="257" y="841"/>
                      </a:cubicBezTo>
                      <a:cubicBezTo>
                        <a:pt x="279" y="841"/>
                        <a:pt x="305" y="838"/>
                        <a:pt x="337" y="831"/>
                      </a:cubicBezTo>
                      <a:cubicBezTo>
                        <a:pt x="478" y="800"/>
                        <a:pt x="618" y="766"/>
                        <a:pt x="757" y="733"/>
                      </a:cubicBezTo>
                      <a:cubicBezTo>
                        <a:pt x="995" y="676"/>
                        <a:pt x="1007" y="661"/>
                        <a:pt x="1001" y="421"/>
                      </a:cubicBezTo>
                      <a:cubicBezTo>
                        <a:pt x="997" y="373"/>
                        <a:pt x="994" y="325"/>
                        <a:pt x="990" y="277"/>
                      </a:cubicBezTo>
                      <a:cubicBezTo>
                        <a:pt x="985" y="217"/>
                        <a:pt x="980" y="155"/>
                        <a:pt x="973" y="95"/>
                      </a:cubicBezTo>
                      <a:cubicBezTo>
                        <a:pt x="965" y="21"/>
                        <a:pt x="944" y="0"/>
                        <a:pt x="8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67;p27"/>
                <p:cNvSpPr/>
                <p:nvPr/>
              </p:nvSpPr>
              <p:spPr>
                <a:xfrm>
                  <a:off x="5396586" y="3731168"/>
                  <a:ext cx="38942" cy="62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2078" extrusionOk="0">
                      <a:moveTo>
                        <a:pt x="1182" y="1"/>
                      </a:moveTo>
                      <a:cubicBezTo>
                        <a:pt x="1149" y="1"/>
                        <a:pt x="1116" y="19"/>
                        <a:pt x="1093" y="51"/>
                      </a:cubicBezTo>
                      <a:cubicBezTo>
                        <a:pt x="1078" y="77"/>
                        <a:pt x="1062" y="104"/>
                        <a:pt x="1050" y="133"/>
                      </a:cubicBezTo>
                      <a:cubicBezTo>
                        <a:pt x="776" y="740"/>
                        <a:pt x="445" y="1320"/>
                        <a:pt x="66" y="1867"/>
                      </a:cubicBezTo>
                      <a:cubicBezTo>
                        <a:pt x="45" y="1894"/>
                        <a:pt x="28" y="1925"/>
                        <a:pt x="15" y="1958"/>
                      </a:cubicBezTo>
                      <a:cubicBezTo>
                        <a:pt x="1" y="1996"/>
                        <a:pt x="15" y="2039"/>
                        <a:pt x="49" y="2061"/>
                      </a:cubicBezTo>
                      <a:cubicBezTo>
                        <a:pt x="63" y="2071"/>
                        <a:pt x="80" y="2076"/>
                        <a:pt x="97" y="2078"/>
                      </a:cubicBezTo>
                      <a:cubicBezTo>
                        <a:pt x="102" y="2076"/>
                        <a:pt x="107" y="2076"/>
                        <a:pt x="114" y="2075"/>
                      </a:cubicBezTo>
                      <a:cubicBezTo>
                        <a:pt x="164" y="2066"/>
                        <a:pt x="189" y="2021"/>
                        <a:pt x="219" y="1984"/>
                      </a:cubicBezTo>
                      <a:cubicBezTo>
                        <a:pt x="301" y="1874"/>
                        <a:pt x="380" y="1761"/>
                        <a:pt x="455" y="1648"/>
                      </a:cubicBezTo>
                      <a:cubicBezTo>
                        <a:pt x="762" y="1193"/>
                        <a:pt x="1019" y="710"/>
                        <a:pt x="1248" y="209"/>
                      </a:cubicBezTo>
                      <a:cubicBezTo>
                        <a:pt x="1260" y="185"/>
                        <a:pt x="1270" y="159"/>
                        <a:pt x="1278" y="133"/>
                      </a:cubicBezTo>
                      <a:cubicBezTo>
                        <a:pt x="1292" y="85"/>
                        <a:pt x="1272" y="36"/>
                        <a:pt x="1227" y="13"/>
                      </a:cubicBezTo>
                      <a:cubicBezTo>
                        <a:pt x="1213" y="5"/>
                        <a:pt x="1197" y="1"/>
                        <a:pt x="118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" name="Google Shape;368;p27"/>
              <p:cNvGrpSpPr/>
              <p:nvPr/>
            </p:nvGrpSpPr>
            <p:grpSpPr>
              <a:xfrm>
                <a:off x="7023382" y="2700129"/>
                <a:ext cx="1723766" cy="1550270"/>
                <a:chOff x="5178324" y="3419602"/>
                <a:chExt cx="609428" cy="548108"/>
              </a:xfrm>
            </p:grpSpPr>
            <p:sp>
              <p:nvSpPr>
                <p:cNvPr id="39" name="Google Shape;369;p27"/>
                <p:cNvSpPr/>
                <p:nvPr/>
              </p:nvSpPr>
              <p:spPr>
                <a:xfrm>
                  <a:off x="5387822" y="3795649"/>
                  <a:ext cx="64632" cy="142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4737" extrusionOk="0">
                      <a:moveTo>
                        <a:pt x="539" y="0"/>
                      </a:moveTo>
                      <a:cubicBezTo>
                        <a:pt x="515" y="76"/>
                        <a:pt x="491" y="151"/>
                        <a:pt x="470" y="229"/>
                      </a:cubicBezTo>
                      <a:cubicBezTo>
                        <a:pt x="146" y="1403"/>
                        <a:pt x="9" y="2600"/>
                        <a:pt x="2" y="3816"/>
                      </a:cubicBezTo>
                      <a:cubicBezTo>
                        <a:pt x="0" y="4109"/>
                        <a:pt x="9" y="4404"/>
                        <a:pt x="29" y="4697"/>
                      </a:cubicBezTo>
                      <a:lnTo>
                        <a:pt x="52" y="4701"/>
                      </a:lnTo>
                      <a:cubicBezTo>
                        <a:pt x="200" y="4728"/>
                        <a:pt x="349" y="4733"/>
                        <a:pt x="499" y="4733"/>
                      </a:cubicBezTo>
                      <a:cubicBezTo>
                        <a:pt x="582" y="4733"/>
                        <a:pt x="666" y="4732"/>
                        <a:pt x="750" y="4732"/>
                      </a:cubicBezTo>
                      <a:cubicBezTo>
                        <a:pt x="777" y="4732"/>
                        <a:pt x="805" y="4730"/>
                        <a:pt x="832" y="4730"/>
                      </a:cubicBezTo>
                      <a:cubicBezTo>
                        <a:pt x="853" y="4732"/>
                        <a:pt x="871" y="4733"/>
                        <a:pt x="892" y="4737"/>
                      </a:cubicBezTo>
                      <a:cubicBezTo>
                        <a:pt x="895" y="4691"/>
                        <a:pt x="899" y="4646"/>
                        <a:pt x="902" y="4600"/>
                      </a:cubicBezTo>
                      <a:cubicBezTo>
                        <a:pt x="961" y="4015"/>
                        <a:pt x="1060" y="3435"/>
                        <a:pt x="1201" y="2866"/>
                      </a:cubicBezTo>
                      <a:cubicBezTo>
                        <a:pt x="1412" y="2014"/>
                        <a:pt x="1689" y="1185"/>
                        <a:pt x="2146" y="429"/>
                      </a:cubicBezTo>
                      <a:cubicBezTo>
                        <a:pt x="1633" y="337"/>
                        <a:pt x="1127" y="204"/>
                        <a:pt x="635" y="35"/>
                      </a:cubicBezTo>
                      <a:cubicBezTo>
                        <a:pt x="602" y="24"/>
                        <a:pt x="571" y="12"/>
                        <a:pt x="5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370;p27"/>
                <p:cNvSpPr/>
                <p:nvPr/>
              </p:nvSpPr>
              <p:spPr>
                <a:xfrm>
                  <a:off x="5663005" y="3460261"/>
                  <a:ext cx="14727" cy="5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185" extrusionOk="0">
                      <a:moveTo>
                        <a:pt x="153" y="0"/>
                      </a:moveTo>
                      <a:cubicBezTo>
                        <a:pt x="105" y="60"/>
                        <a:pt x="53" y="120"/>
                        <a:pt x="0" y="184"/>
                      </a:cubicBezTo>
                      <a:cubicBezTo>
                        <a:pt x="7" y="184"/>
                        <a:pt x="14" y="184"/>
                        <a:pt x="21" y="184"/>
                      </a:cubicBezTo>
                      <a:cubicBezTo>
                        <a:pt x="94" y="184"/>
                        <a:pt x="153" y="161"/>
                        <a:pt x="214" y="144"/>
                      </a:cubicBezTo>
                      <a:cubicBezTo>
                        <a:pt x="307" y="120"/>
                        <a:pt x="400" y="89"/>
                        <a:pt x="489" y="52"/>
                      </a:cubicBezTo>
                      <a:cubicBezTo>
                        <a:pt x="388" y="36"/>
                        <a:pt x="286" y="19"/>
                        <a:pt x="187" y="4"/>
                      </a:cubicBezTo>
                      <a:cubicBezTo>
                        <a:pt x="175" y="2"/>
                        <a:pt x="165" y="2"/>
                        <a:pt x="153" y="0"/>
                      </a:cubicBezTo>
                      <a:close/>
                    </a:path>
                  </a:pathLst>
                </a:custGeom>
                <a:solidFill>
                  <a:srgbClr val="EAA5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371;p27"/>
                <p:cNvSpPr/>
                <p:nvPr/>
              </p:nvSpPr>
              <p:spPr>
                <a:xfrm>
                  <a:off x="5784048" y="3482307"/>
                  <a:ext cx="3704" cy="12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3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" y="85"/>
                        <a:pt x="74" y="179"/>
                        <a:pt x="74" y="277"/>
                      </a:cubicBezTo>
                      <a:cubicBezTo>
                        <a:pt x="69" y="328"/>
                        <a:pt x="61" y="379"/>
                        <a:pt x="50" y="429"/>
                      </a:cubicBezTo>
                      <a:cubicBezTo>
                        <a:pt x="57" y="409"/>
                        <a:pt x="66" y="386"/>
                        <a:pt x="74" y="364"/>
                      </a:cubicBezTo>
                      <a:cubicBezTo>
                        <a:pt x="122" y="225"/>
                        <a:pt x="92" y="107"/>
                        <a:pt x="1" y="0"/>
                      </a:cubicBezTo>
                      <a:close/>
                    </a:path>
                  </a:pathLst>
                </a:custGeom>
                <a:solidFill>
                  <a:srgbClr val="EAA5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372;p27"/>
                <p:cNvSpPr/>
                <p:nvPr/>
              </p:nvSpPr>
              <p:spPr>
                <a:xfrm>
                  <a:off x="5275634" y="3439329"/>
                  <a:ext cx="495945" cy="51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7" h="17177" extrusionOk="0">
                      <a:moveTo>
                        <a:pt x="12501" y="1960"/>
                      </a:moveTo>
                      <a:cubicBezTo>
                        <a:pt x="12511" y="1960"/>
                        <a:pt x="12521" y="1962"/>
                        <a:pt x="12531" y="1966"/>
                      </a:cubicBezTo>
                      <a:cubicBezTo>
                        <a:pt x="12584" y="1985"/>
                        <a:pt x="12600" y="2028"/>
                        <a:pt x="12589" y="2079"/>
                      </a:cubicBezTo>
                      <a:lnTo>
                        <a:pt x="12589" y="2081"/>
                      </a:lnTo>
                      <a:cubicBezTo>
                        <a:pt x="12543" y="2317"/>
                        <a:pt x="12335" y="2488"/>
                        <a:pt x="12096" y="2488"/>
                      </a:cubicBezTo>
                      <a:cubicBezTo>
                        <a:pt x="12086" y="2488"/>
                        <a:pt x="12077" y="2488"/>
                        <a:pt x="12068" y="2487"/>
                      </a:cubicBezTo>
                      <a:cubicBezTo>
                        <a:pt x="11955" y="2487"/>
                        <a:pt x="11833" y="2415"/>
                        <a:pt x="11730" y="2305"/>
                      </a:cubicBezTo>
                      <a:cubicBezTo>
                        <a:pt x="11684" y="2256"/>
                        <a:pt x="11675" y="2206"/>
                        <a:pt x="11708" y="2170"/>
                      </a:cubicBezTo>
                      <a:cubicBezTo>
                        <a:pt x="11722" y="2154"/>
                        <a:pt x="11740" y="2146"/>
                        <a:pt x="11760" y="2146"/>
                      </a:cubicBezTo>
                      <a:cubicBezTo>
                        <a:pt x="11784" y="2146"/>
                        <a:pt x="11812" y="2158"/>
                        <a:pt x="11842" y="2182"/>
                      </a:cubicBezTo>
                      <a:cubicBezTo>
                        <a:pt x="11866" y="2203"/>
                        <a:pt x="11888" y="2225"/>
                        <a:pt x="11914" y="2244"/>
                      </a:cubicBezTo>
                      <a:cubicBezTo>
                        <a:pt x="11975" y="2291"/>
                        <a:pt x="12042" y="2313"/>
                        <a:pt x="12107" y="2313"/>
                      </a:cubicBezTo>
                      <a:cubicBezTo>
                        <a:pt x="12213" y="2313"/>
                        <a:pt x="12313" y="2254"/>
                        <a:pt x="12370" y="2143"/>
                      </a:cubicBezTo>
                      <a:cubicBezTo>
                        <a:pt x="12389" y="2108"/>
                        <a:pt x="12397" y="2069"/>
                        <a:pt x="12414" y="2035"/>
                      </a:cubicBezTo>
                      <a:cubicBezTo>
                        <a:pt x="12436" y="1985"/>
                        <a:pt x="12467" y="1960"/>
                        <a:pt x="12501" y="1960"/>
                      </a:cubicBezTo>
                      <a:close/>
                      <a:moveTo>
                        <a:pt x="13308" y="5545"/>
                      </a:moveTo>
                      <a:cubicBezTo>
                        <a:pt x="13333" y="5545"/>
                        <a:pt x="13359" y="5549"/>
                        <a:pt x="13385" y="5559"/>
                      </a:cubicBezTo>
                      <a:cubicBezTo>
                        <a:pt x="13481" y="5593"/>
                        <a:pt x="13517" y="5675"/>
                        <a:pt x="13527" y="5769"/>
                      </a:cubicBezTo>
                      <a:cubicBezTo>
                        <a:pt x="13546" y="5900"/>
                        <a:pt x="13505" y="6030"/>
                        <a:pt x="13418" y="6128"/>
                      </a:cubicBezTo>
                      <a:cubicBezTo>
                        <a:pt x="13390" y="6160"/>
                        <a:pt x="13356" y="6188"/>
                        <a:pt x="13316" y="6208"/>
                      </a:cubicBezTo>
                      <a:cubicBezTo>
                        <a:pt x="13266" y="6235"/>
                        <a:pt x="13218" y="6248"/>
                        <a:pt x="13175" y="6248"/>
                      </a:cubicBezTo>
                      <a:cubicBezTo>
                        <a:pt x="13059" y="6248"/>
                        <a:pt x="12980" y="6153"/>
                        <a:pt x="12980" y="5970"/>
                      </a:cubicBezTo>
                      <a:cubicBezTo>
                        <a:pt x="12982" y="5836"/>
                        <a:pt x="13039" y="5709"/>
                        <a:pt x="13136" y="5619"/>
                      </a:cubicBezTo>
                      <a:cubicBezTo>
                        <a:pt x="13188" y="5572"/>
                        <a:pt x="13246" y="5545"/>
                        <a:pt x="13308" y="5545"/>
                      </a:cubicBezTo>
                      <a:close/>
                      <a:moveTo>
                        <a:pt x="5572" y="6577"/>
                      </a:moveTo>
                      <a:cubicBezTo>
                        <a:pt x="5787" y="6582"/>
                        <a:pt x="5989" y="6675"/>
                        <a:pt x="6130" y="6834"/>
                      </a:cubicBezTo>
                      <a:cubicBezTo>
                        <a:pt x="6152" y="6858"/>
                        <a:pt x="6169" y="6884"/>
                        <a:pt x="6184" y="6912"/>
                      </a:cubicBezTo>
                      <a:cubicBezTo>
                        <a:pt x="6255" y="7045"/>
                        <a:pt x="6200" y="7165"/>
                        <a:pt x="6056" y="7201"/>
                      </a:cubicBezTo>
                      <a:lnTo>
                        <a:pt x="6056" y="7200"/>
                      </a:lnTo>
                      <a:cubicBezTo>
                        <a:pt x="6010" y="7211"/>
                        <a:pt x="5964" y="7216"/>
                        <a:pt x="5919" y="7216"/>
                      </a:cubicBezTo>
                      <a:cubicBezTo>
                        <a:pt x="5847" y="7216"/>
                        <a:pt x="5776" y="7204"/>
                        <a:pt x="5706" y="7189"/>
                      </a:cubicBezTo>
                      <a:cubicBezTo>
                        <a:pt x="5591" y="7164"/>
                        <a:pt x="5483" y="7116"/>
                        <a:pt x="5389" y="7045"/>
                      </a:cubicBezTo>
                      <a:cubicBezTo>
                        <a:pt x="5354" y="7020"/>
                        <a:pt x="5324" y="6989"/>
                        <a:pt x="5300" y="6953"/>
                      </a:cubicBezTo>
                      <a:cubicBezTo>
                        <a:pt x="5193" y="6804"/>
                        <a:pt x="5248" y="6647"/>
                        <a:pt x="5421" y="6596"/>
                      </a:cubicBezTo>
                      <a:cubicBezTo>
                        <a:pt x="5471" y="6582"/>
                        <a:pt x="5523" y="6577"/>
                        <a:pt x="5572" y="6577"/>
                      </a:cubicBezTo>
                      <a:close/>
                      <a:moveTo>
                        <a:pt x="4181" y="6765"/>
                      </a:moveTo>
                      <a:cubicBezTo>
                        <a:pt x="4198" y="6765"/>
                        <a:pt x="4215" y="6765"/>
                        <a:pt x="4233" y="6766"/>
                      </a:cubicBezTo>
                      <a:cubicBezTo>
                        <a:pt x="4351" y="6773"/>
                        <a:pt x="4464" y="6819"/>
                        <a:pt x="4552" y="6898"/>
                      </a:cubicBezTo>
                      <a:cubicBezTo>
                        <a:pt x="4672" y="7002"/>
                        <a:pt x="4693" y="7170"/>
                        <a:pt x="4607" y="7315"/>
                      </a:cubicBezTo>
                      <a:cubicBezTo>
                        <a:pt x="4540" y="7423"/>
                        <a:pt x="4442" y="7507"/>
                        <a:pt x="4326" y="7555"/>
                      </a:cubicBezTo>
                      <a:cubicBezTo>
                        <a:pt x="4113" y="7647"/>
                        <a:pt x="3883" y="7697"/>
                        <a:pt x="3652" y="7699"/>
                      </a:cubicBezTo>
                      <a:cubicBezTo>
                        <a:pt x="3533" y="7695"/>
                        <a:pt x="3412" y="7694"/>
                        <a:pt x="3297" y="7644"/>
                      </a:cubicBezTo>
                      <a:cubicBezTo>
                        <a:pt x="3087" y="7551"/>
                        <a:pt x="3045" y="7361"/>
                        <a:pt x="3201" y="7191"/>
                      </a:cubicBezTo>
                      <a:cubicBezTo>
                        <a:pt x="3300" y="7085"/>
                        <a:pt x="3418" y="6997"/>
                        <a:pt x="3549" y="6936"/>
                      </a:cubicBezTo>
                      <a:cubicBezTo>
                        <a:pt x="3748" y="6835"/>
                        <a:pt x="3956" y="6765"/>
                        <a:pt x="4181" y="6765"/>
                      </a:cubicBezTo>
                      <a:close/>
                      <a:moveTo>
                        <a:pt x="2248" y="7260"/>
                      </a:moveTo>
                      <a:cubicBezTo>
                        <a:pt x="2397" y="7260"/>
                        <a:pt x="2487" y="7371"/>
                        <a:pt x="2455" y="7527"/>
                      </a:cubicBezTo>
                      <a:cubicBezTo>
                        <a:pt x="2420" y="7687"/>
                        <a:pt x="2216" y="7851"/>
                        <a:pt x="2052" y="7853"/>
                      </a:cubicBezTo>
                      <a:cubicBezTo>
                        <a:pt x="2050" y="7853"/>
                        <a:pt x="2049" y="7853"/>
                        <a:pt x="2048" y="7853"/>
                      </a:cubicBezTo>
                      <a:cubicBezTo>
                        <a:pt x="1892" y="7853"/>
                        <a:pt x="1814" y="7757"/>
                        <a:pt x="1844" y="7603"/>
                      </a:cubicBezTo>
                      <a:cubicBezTo>
                        <a:pt x="1875" y="7441"/>
                        <a:pt x="2059" y="7277"/>
                        <a:pt x="2221" y="7261"/>
                      </a:cubicBezTo>
                      <a:cubicBezTo>
                        <a:pt x="2230" y="7261"/>
                        <a:pt x="2239" y="7260"/>
                        <a:pt x="2248" y="7260"/>
                      </a:cubicBezTo>
                      <a:close/>
                      <a:moveTo>
                        <a:pt x="12624" y="6964"/>
                      </a:moveTo>
                      <a:cubicBezTo>
                        <a:pt x="12665" y="6964"/>
                        <a:pt x="12709" y="6972"/>
                        <a:pt x="12754" y="6989"/>
                      </a:cubicBezTo>
                      <a:lnTo>
                        <a:pt x="12754" y="6990"/>
                      </a:lnTo>
                      <a:cubicBezTo>
                        <a:pt x="12953" y="7062"/>
                        <a:pt x="13078" y="7256"/>
                        <a:pt x="13064" y="7467"/>
                      </a:cubicBezTo>
                      <a:cubicBezTo>
                        <a:pt x="13068" y="7585"/>
                        <a:pt x="13039" y="7702"/>
                        <a:pt x="12982" y="7805"/>
                      </a:cubicBezTo>
                      <a:cubicBezTo>
                        <a:pt x="12934" y="7891"/>
                        <a:pt x="12858" y="7936"/>
                        <a:pt x="12777" y="7936"/>
                      </a:cubicBezTo>
                      <a:cubicBezTo>
                        <a:pt x="12726" y="7936"/>
                        <a:pt x="12673" y="7918"/>
                        <a:pt x="12624" y="7880"/>
                      </a:cubicBezTo>
                      <a:cubicBezTo>
                        <a:pt x="12555" y="7832"/>
                        <a:pt x="12502" y="7767"/>
                        <a:pt x="12469" y="7690"/>
                      </a:cubicBezTo>
                      <a:cubicBezTo>
                        <a:pt x="12420" y="7563"/>
                        <a:pt x="12372" y="7436"/>
                        <a:pt x="12356" y="7299"/>
                      </a:cubicBezTo>
                      <a:cubicBezTo>
                        <a:pt x="12335" y="7099"/>
                        <a:pt x="12455" y="6964"/>
                        <a:pt x="12624" y="6964"/>
                      </a:cubicBezTo>
                      <a:close/>
                      <a:moveTo>
                        <a:pt x="5217" y="7829"/>
                      </a:moveTo>
                      <a:cubicBezTo>
                        <a:pt x="5351" y="7829"/>
                        <a:pt x="5483" y="7861"/>
                        <a:pt x="5612" y="7930"/>
                      </a:cubicBezTo>
                      <a:cubicBezTo>
                        <a:pt x="5629" y="7939"/>
                        <a:pt x="5646" y="7949"/>
                        <a:pt x="5661" y="7961"/>
                      </a:cubicBezTo>
                      <a:cubicBezTo>
                        <a:pt x="5756" y="8038"/>
                        <a:pt x="5756" y="8134"/>
                        <a:pt x="5660" y="8208"/>
                      </a:cubicBezTo>
                      <a:lnTo>
                        <a:pt x="5660" y="8206"/>
                      </a:lnTo>
                      <a:cubicBezTo>
                        <a:pt x="5574" y="8273"/>
                        <a:pt x="5473" y="8302"/>
                        <a:pt x="5368" y="8321"/>
                      </a:cubicBezTo>
                      <a:cubicBezTo>
                        <a:pt x="5320" y="8326"/>
                        <a:pt x="5270" y="8331"/>
                        <a:pt x="5222" y="8331"/>
                      </a:cubicBezTo>
                      <a:cubicBezTo>
                        <a:pt x="5130" y="8325"/>
                        <a:pt x="5056" y="8326"/>
                        <a:pt x="4984" y="8301"/>
                      </a:cubicBezTo>
                      <a:cubicBezTo>
                        <a:pt x="4900" y="8275"/>
                        <a:pt x="4831" y="8218"/>
                        <a:pt x="4789" y="8141"/>
                      </a:cubicBezTo>
                      <a:cubicBezTo>
                        <a:pt x="4744" y="8060"/>
                        <a:pt x="4758" y="7992"/>
                        <a:pt x="4828" y="7932"/>
                      </a:cubicBezTo>
                      <a:cubicBezTo>
                        <a:pt x="4855" y="7910"/>
                        <a:pt x="4885" y="7891"/>
                        <a:pt x="4919" y="7879"/>
                      </a:cubicBezTo>
                      <a:cubicBezTo>
                        <a:pt x="5019" y="7846"/>
                        <a:pt x="5119" y="7829"/>
                        <a:pt x="5217" y="7829"/>
                      </a:cubicBezTo>
                      <a:close/>
                      <a:moveTo>
                        <a:pt x="11957" y="7967"/>
                      </a:moveTo>
                      <a:cubicBezTo>
                        <a:pt x="11982" y="7967"/>
                        <a:pt x="12009" y="7972"/>
                        <a:pt x="12035" y="7983"/>
                      </a:cubicBezTo>
                      <a:cubicBezTo>
                        <a:pt x="12125" y="8021"/>
                        <a:pt x="12164" y="8107"/>
                        <a:pt x="12171" y="8199"/>
                      </a:cubicBezTo>
                      <a:cubicBezTo>
                        <a:pt x="12186" y="8383"/>
                        <a:pt x="12118" y="8537"/>
                        <a:pt x="11984" y="8659"/>
                      </a:cubicBezTo>
                      <a:cubicBezTo>
                        <a:pt x="11933" y="8708"/>
                        <a:pt x="11874" y="8737"/>
                        <a:pt x="11810" y="8737"/>
                      </a:cubicBezTo>
                      <a:cubicBezTo>
                        <a:pt x="11779" y="8737"/>
                        <a:pt x="11747" y="8731"/>
                        <a:pt x="11715" y="8716"/>
                      </a:cubicBezTo>
                      <a:lnTo>
                        <a:pt x="11715" y="8714"/>
                      </a:lnTo>
                      <a:cubicBezTo>
                        <a:pt x="11617" y="8669"/>
                        <a:pt x="11591" y="8580"/>
                        <a:pt x="11593" y="8439"/>
                      </a:cubicBezTo>
                      <a:cubicBezTo>
                        <a:pt x="11605" y="8292"/>
                        <a:pt x="11672" y="8153"/>
                        <a:pt x="11780" y="8052"/>
                      </a:cubicBezTo>
                      <a:cubicBezTo>
                        <a:pt x="11832" y="8001"/>
                        <a:pt x="11892" y="7967"/>
                        <a:pt x="11957" y="7967"/>
                      </a:cubicBezTo>
                      <a:close/>
                      <a:moveTo>
                        <a:pt x="3218" y="8336"/>
                      </a:moveTo>
                      <a:cubicBezTo>
                        <a:pt x="3360" y="8336"/>
                        <a:pt x="3444" y="8418"/>
                        <a:pt x="3444" y="8565"/>
                      </a:cubicBezTo>
                      <a:cubicBezTo>
                        <a:pt x="3446" y="8613"/>
                        <a:pt x="3436" y="8661"/>
                        <a:pt x="3415" y="8705"/>
                      </a:cubicBezTo>
                      <a:lnTo>
                        <a:pt x="3415" y="8704"/>
                      </a:lnTo>
                      <a:cubicBezTo>
                        <a:pt x="3334" y="8875"/>
                        <a:pt x="3201" y="8990"/>
                        <a:pt x="3031" y="9065"/>
                      </a:cubicBezTo>
                      <a:cubicBezTo>
                        <a:pt x="2994" y="9080"/>
                        <a:pt x="2955" y="9088"/>
                        <a:pt x="2915" y="9088"/>
                      </a:cubicBezTo>
                      <a:cubicBezTo>
                        <a:pt x="2896" y="9088"/>
                        <a:pt x="2877" y="9086"/>
                        <a:pt x="2858" y="9083"/>
                      </a:cubicBezTo>
                      <a:cubicBezTo>
                        <a:pt x="2756" y="9064"/>
                        <a:pt x="2695" y="8988"/>
                        <a:pt x="2693" y="8884"/>
                      </a:cubicBezTo>
                      <a:cubicBezTo>
                        <a:pt x="2688" y="8637"/>
                        <a:pt x="2955" y="8349"/>
                        <a:pt x="3201" y="8337"/>
                      </a:cubicBezTo>
                      <a:cubicBezTo>
                        <a:pt x="3206" y="8336"/>
                        <a:pt x="3212" y="8336"/>
                        <a:pt x="3218" y="8336"/>
                      </a:cubicBezTo>
                      <a:close/>
                      <a:moveTo>
                        <a:pt x="12531" y="8922"/>
                      </a:moveTo>
                      <a:cubicBezTo>
                        <a:pt x="12640" y="8922"/>
                        <a:pt x="12746" y="8968"/>
                        <a:pt x="12833" y="9062"/>
                      </a:cubicBezTo>
                      <a:cubicBezTo>
                        <a:pt x="12922" y="9158"/>
                        <a:pt x="12974" y="9285"/>
                        <a:pt x="12975" y="9417"/>
                      </a:cubicBezTo>
                      <a:cubicBezTo>
                        <a:pt x="12975" y="9755"/>
                        <a:pt x="12763" y="10139"/>
                        <a:pt x="12404" y="10218"/>
                      </a:cubicBezTo>
                      <a:cubicBezTo>
                        <a:pt x="12366" y="10226"/>
                        <a:pt x="12331" y="10230"/>
                        <a:pt x="12297" y="10230"/>
                      </a:cubicBezTo>
                      <a:cubicBezTo>
                        <a:pt x="12172" y="10230"/>
                        <a:pt x="12079" y="10170"/>
                        <a:pt x="12022" y="10038"/>
                      </a:cubicBezTo>
                      <a:cubicBezTo>
                        <a:pt x="11907" y="9767"/>
                        <a:pt x="11955" y="9503"/>
                        <a:pt x="12070" y="9244"/>
                      </a:cubicBezTo>
                      <a:cubicBezTo>
                        <a:pt x="12118" y="9136"/>
                        <a:pt x="12198" y="9047"/>
                        <a:pt x="12301" y="8988"/>
                      </a:cubicBezTo>
                      <a:cubicBezTo>
                        <a:pt x="12377" y="8944"/>
                        <a:pt x="12455" y="8922"/>
                        <a:pt x="12531" y="8922"/>
                      </a:cubicBezTo>
                      <a:close/>
                      <a:moveTo>
                        <a:pt x="10626" y="1"/>
                      </a:moveTo>
                      <a:cubicBezTo>
                        <a:pt x="10616" y="1"/>
                        <a:pt x="10607" y="3"/>
                        <a:pt x="10597" y="6"/>
                      </a:cubicBezTo>
                      <a:cubicBezTo>
                        <a:pt x="10538" y="25"/>
                        <a:pt x="10526" y="76"/>
                        <a:pt x="10520" y="128"/>
                      </a:cubicBezTo>
                      <a:cubicBezTo>
                        <a:pt x="10508" y="232"/>
                        <a:pt x="10511" y="339"/>
                        <a:pt x="10530" y="443"/>
                      </a:cubicBezTo>
                      <a:cubicBezTo>
                        <a:pt x="10583" y="815"/>
                        <a:pt x="10670" y="1182"/>
                        <a:pt x="10791" y="1539"/>
                      </a:cubicBezTo>
                      <a:cubicBezTo>
                        <a:pt x="10792" y="1546"/>
                        <a:pt x="10794" y="1551"/>
                        <a:pt x="10794" y="1558"/>
                      </a:cubicBezTo>
                      <a:cubicBezTo>
                        <a:pt x="10832" y="1558"/>
                        <a:pt x="10852" y="1582"/>
                        <a:pt x="10864" y="1637"/>
                      </a:cubicBezTo>
                      <a:cubicBezTo>
                        <a:pt x="10880" y="1731"/>
                        <a:pt x="10880" y="1825"/>
                        <a:pt x="10861" y="1918"/>
                      </a:cubicBezTo>
                      <a:cubicBezTo>
                        <a:pt x="10808" y="2223"/>
                        <a:pt x="10725" y="2522"/>
                        <a:pt x="10657" y="2822"/>
                      </a:cubicBezTo>
                      <a:cubicBezTo>
                        <a:pt x="10557" y="3257"/>
                        <a:pt x="10485" y="3698"/>
                        <a:pt x="10427" y="4140"/>
                      </a:cubicBezTo>
                      <a:cubicBezTo>
                        <a:pt x="10381" y="4494"/>
                        <a:pt x="10300" y="4842"/>
                        <a:pt x="10189" y="5180"/>
                      </a:cubicBezTo>
                      <a:cubicBezTo>
                        <a:pt x="10060" y="5567"/>
                        <a:pt x="9863" y="5908"/>
                        <a:pt x="9528" y="6157"/>
                      </a:cubicBezTo>
                      <a:cubicBezTo>
                        <a:pt x="9127" y="6455"/>
                        <a:pt x="8656" y="6644"/>
                        <a:pt x="8160" y="6704"/>
                      </a:cubicBezTo>
                      <a:cubicBezTo>
                        <a:pt x="8034" y="6722"/>
                        <a:pt x="7908" y="6731"/>
                        <a:pt x="7782" y="6731"/>
                      </a:cubicBezTo>
                      <a:cubicBezTo>
                        <a:pt x="7536" y="6731"/>
                        <a:pt x="7292" y="6697"/>
                        <a:pt x="7054" y="6630"/>
                      </a:cubicBezTo>
                      <a:cubicBezTo>
                        <a:pt x="6860" y="6575"/>
                        <a:pt x="6680" y="6479"/>
                        <a:pt x="6524" y="6353"/>
                      </a:cubicBezTo>
                      <a:cubicBezTo>
                        <a:pt x="6370" y="6335"/>
                        <a:pt x="6215" y="6317"/>
                        <a:pt x="6063" y="6292"/>
                      </a:cubicBezTo>
                      <a:cubicBezTo>
                        <a:pt x="5535" y="6214"/>
                        <a:pt x="5005" y="6169"/>
                        <a:pt x="4332" y="6160"/>
                      </a:cubicBezTo>
                      <a:cubicBezTo>
                        <a:pt x="4319" y="6160"/>
                        <a:pt x="4304" y="6160"/>
                        <a:pt x="4288" y="6160"/>
                      </a:cubicBezTo>
                      <a:cubicBezTo>
                        <a:pt x="4129" y="6160"/>
                        <a:pt x="3865" y="6182"/>
                        <a:pt x="3604" y="6214"/>
                      </a:cubicBezTo>
                      <a:cubicBezTo>
                        <a:pt x="3310" y="6243"/>
                        <a:pt x="3022" y="6304"/>
                        <a:pt x="2741" y="6394"/>
                      </a:cubicBezTo>
                      <a:cubicBezTo>
                        <a:pt x="2733" y="6427"/>
                        <a:pt x="2711" y="6445"/>
                        <a:pt x="2677" y="6445"/>
                      </a:cubicBezTo>
                      <a:cubicBezTo>
                        <a:pt x="2669" y="6445"/>
                        <a:pt x="2661" y="6444"/>
                        <a:pt x="2652" y="6442"/>
                      </a:cubicBezTo>
                      <a:cubicBezTo>
                        <a:pt x="2643" y="6440"/>
                        <a:pt x="2636" y="6438"/>
                        <a:pt x="2630" y="6435"/>
                      </a:cubicBezTo>
                      <a:lnTo>
                        <a:pt x="2628" y="6435"/>
                      </a:lnTo>
                      <a:cubicBezTo>
                        <a:pt x="2583" y="6452"/>
                        <a:pt x="2537" y="6469"/>
                        <a:pt x="2492" y="6490"/>
                      </a:cubicBezTo>
                      <a:cubicBezTo>
                        <a:pt x="1686" y="6838"/>
                        <a:pt x="1181" y="7436"/>
                        <a:pt x="1014" y="8304"/>
                      </a:cubicBezTo>
                      <a:cubicBezTo>
                        <a:pt x="916" y="8817"/>
                        <a:pt x="928" y="9333"/>
                        <a:pt x="1009" y="9847"/>
                      </a:cubicBezTo>
                      <a:cubicBezTo>
                        <a:pt x="1066" y="10202"/>
                        <a:pt x="1155" y="10552"/>
                        <a:pt x="1199" y="10911"/>
                      </a:cubicBezTo>
                      <a:cubicBezTo>
                        <a:pt x="1251" y="11315"/>
                        <a:pt x="1206" y="11699"/>
                        <a:pt x="985" y="12053"/>
                      </a:cubicBezTo>
                      <a:cubicBezTo>
                        <a:pt x="856" y="12262"/>
                        <a:pt x="692" y="12450"/>
                        <a:pt x="501" y="12607"/>
                      </a:cubicBezTo>
                      <a:cubicBezTo>
                        <a:pt x="380" y="12706"/>
                        <a:pt x="253" y="12799"/>
                        <a:pt x="119" y="12881"/>
                      </a:cubicBezTo>
                      <a:cubicBezTo>
                        <a:pt x="40" y="12927"/>
                        <a:pt x="1" y="12991"/>
                        <a:pt x="6" y="13082"/>
                      </a:cubicBezTo>
                      <a:cubicBezTo>
                        <a:pt x="8" y="13118"/>
                        <a:pt x="6" y="13152"/>
                        <a:pt x="6" y="13188"/>
                      </a:cubicBezTo>
                      <a:cubicBezTo>
                        <a:pt x="6" y="13469"/>
                        <a:pt x="37" y="13750"/>
                        <a:pt x="66" y="14030"/>
                      </a:cubicBezTo>
                      <a:cubicBezTo>
                        <a:pt x="153" y="14863"/>
                        <a:pt x="224" y="15698"/>
                        <a:pt x="299" y="16534"/>
                      </a:cubicBezTo>
                      <a:cubicBezTo>
                        <a:pt x="316" y="16720"/>
                        <a:pt x="347" y="16906"/>
                        <a:pt x="371" y="17093"/>
                      </a:cubicBezTo>
                      <a:cubicBezTo>
                        <a:pt x="375" y="17122"/>
                        <a:pt x="383" y="17151"/>
                        <a:pt x="399" y="17177"/>
                      </a:cubicBezTo>
                      <a:cubicBezTo>
                        <a:pt x="397" y="17166"/>
                        <a:pt x="395" y="17158"/>
                        <a:pt x="393" y="17147"/>
                      </a:cubicBezTo>
                      <a:cubicBezTo>
                        <a:pt x="375" y="17017"/>
                        <a:pt x="357" y="16885"/>
                        <a:pt x="347" y="16753"/>
                      </a:cubicBezTo>
                      <a:cubicBezTo>
                        <a:pt x="342" y="16698"/>
                        <a:pt x="318" y="16648"/>
                        <a:pt x="318" y="16594"/>
                      </a:cubicBezTo>
                      <a:cubicBezTo>
                        <a:pt x="318" y="16523"/>
                        <a:pt x="330" y="16499"/>
                        <a:pt x="399" y="16489"/>
                      </a:cubicBezTo>
                      <a:cubicBezTo>
                        <a:pt x="649" y="16455"/>
                        <a:pt x="901" y="16424"/>
                        <a:pt x="1151" y="16391"/>
                      </a:cubicBezTo>
                      <a:cubicBezTo>
                        <a:pt x="1163" y="16390"/>
                        <a:pt x="1175" y="16390"/>
                        <a:pt x="1187" y="16390"/>
                      </a:cubicBezTo>
                      <a:cubicBezTo>
                        <a:pt x="1198" y="16390"/>
                        <a:pt x="1210" y="16390"/>
                        <a:pt x="1222" y="16391"/>
                      </a:cubicBezTo>
                      <a:cubicBezTo>
                        <a:pt x="1239" y="16393"/>
                        <a:pt x="1254" y="16396"/>
                        <a:pt x="1271" y="16401"/>
                      </a:cubicBezTo>
                      <a:cubicBezTo>
                        <a:pt x="1283" y="16168"/>
                        <a:pt x="1289" y="15935"/>
                        <a:pt x="1302" y="15702"/>
                      </a:cubicBezTo>
                      <a:cubicBezTo>
                        <a:pt x="1340" y="15060"/>
                        <a:pt x="1347" y="14417"/>
                        <a:pt x="1421" y="13779"/>
                      </a:cubicBezTo>
                      <a:cubicBezTo>
                        <a:pt x="1433" y="13678"/>
                        <a:pt x="1469" y="13608"/>
                        <a:pt x="1565" y="13572"/>
                      </a:cubicBezTo>
                      <a:cubicBezTo>
                        <a:pt x="1613" y="13555"/>
                        <a:pt x="1659" y="13534"/>
                        <a:pt x="1705" y="13514"/>
                      </a:cubicBezTo>
                      <a:cubicBezTo>
                        <a:pt x="1921" y="13421"/>
                        <a:pt x="2136" y="13323"/>
                        <a:pt x="2335" y="13198"/>
                      </a:cubicBezTo>
                      <a:cubicBezTo>
                        <a:pt x="2943" y="12817"/>
                        <a:pt x="3499" y="12360"/>
                        <a:pt x="3989" y="11835"/>
                      </a:cubicBezTo>
                      <a:cubicBezTo>
                        <a:pt x="4029" y="11792"/>
                        <a:pt x="4049" y="11766"/>
                        <a:pt x="4067" y="11749"/>
                      </a:cubicBezTo>
                      <a:cubicBezTo>
                        <a:pt x="4034" y="11727"/>
                        <a:pt x="4020" y="11684"/>
                        <a:pt x="4034" y="11646"/>
                      </a:cubicBezTo>
                      <a:cubicBezTo>
                        <a:pt x="4046" y="11614"/>
                        <a:pt x="4063" y="11583"/>
                        <a:pt x="4085" y="11555"/>
                      </a:cubicBezTo>
                      <a:cubicBezTo>
                        <a:pt x="4464" y="11008"/>
                        <a:pt x="4794" y="10429"/>
                        <a:pt x="5070" y="9822"/>
                      </a:cubicBezTo>
                      <a:cubicBezTo>
                        <a:pt x="5082" y="9794"/>
                        <a:pt x="5096" y="9765"/>
                        <a:pt x="5113" y="9739"/>
                      </a:cubicBezTo>
                      <a:cubicBezTo>
                        <a:pt x="5136" y="9707"/>
                        <a:pt x="5168" y="9689"/>
                        <a:pt x="5200" y="9689"/>
                      </a:cubicBezTo>
                      <a:cubicBezTo>
                        <a:pt x="5215" y="9689"/>
                        <a:pt x="5230" y="9693"/>
                        <a:pt x="5245" y="9702"/>
                      </a:cubicBezTo>
                      <a:cubicBezTo>
                        <a:pt x="5289" y="9724"/>
                        <a:pt x="5312" y="9774"/>
                        <a:pt x="5296" y="9822"/>
                      </a:cubicBezTo>
                      <a:cubicBezTo>
                        <a:pt x="5288" y="9847"/>
                        <a:pt x="5279" y="9873"/>
                        <a:pt x="5265" y="9897"/>
                      </a:cubicBezTo>
                      <a:cubicBezTo>
                        <a:pt x="5037" y="10398"/>
                        <a:pt x="4780" y="10881"/>
                        <a:pt x="4475" y="11336"/>
                      </a:cubicBezTo>
                      <a:cubicBezTo>
                        <a:pt x="4717" y="11228"/>
                        <a:pt x="4972" y="11152"/>
                        <a:pt x="5234" y="11115"/>
                      </a:cubicBezTo>
                      <a:cubicBezTo>
                        <a:pt x="5670" y="11051"/>
                        <a:pt x="6111" y="11063"/>
                        <a:pt x="6375" y="11049"/>
                      </a:cubicBezTo>
                      <a:cubicBezTo>
                        <a:pt x="6608" y="11043"/>
                        <a:pt x="6809" y="11039"/>
                        <a:pt x="6992" y="11039"/>
                      </a:cubicBezTo>
                      <a:cubicBezTo>
                        <a:pt x="7240" y="11039"/>
                        <a:pt x="7455" y="11047"/>
                        <a:pt x="7669" y="11068"/>
                      </a:cubicBezTo>
                      <a:cubicBezTo>
                        <a:pt x="8127" y="11113"/>
                        <a:pt x="8578" y="11204"/>
                        <a:pt x="9017" y="11338"/>
                      </a:cubicBezTo>
                      <a:cubicBezTo>
                        <a:pt x="9527" y="11497"/>
                        <a:pt x="9871" y="11845"/>
                        <a:pt x="10105" y="12317"/>
                      </a:cubicBezTo>
                      <a:cubicBezTo>
                        <a:pt x="10113" y="12334"/>
                        <a:pt x="10120" y="12351"/>
                        <a:pt x="10127" y="12370"/>
                      </a:cubicBezTo>
                      <a:cubicBezTo>
                        <a:pt x="10139" y="12404"/>
                        <a:pt x="10132" y="12430"/>
                        <a:pt x="10094" y="12444"/>
                      </a:cubicBezTo>
                      <a:cubicBezTo>
                        <a:pt x="10093" y="12444"/>
                        <a:pt x="10089" y="12445"/>
                        <a:pt x="10087" y="12445"/>
                      </a:cubicBezTo>
                      <a:cubicBezTo>
                        <a:pt x="10142" y="12452"/>
                        <a:pt x="10144" y="12492"/>
                        <a:pt x="10199" y="12636"/>
                      </a:cubicBezTo>
                      <a:cubicBezTo>
                        <a:pt x="10331" y="12979"/>
                        <a:pt x="10451" y="13327"/>
                        <a:pt x="10585" y="13670"/>
                      </a:cubicBezTo>
                      <a:cubicBezTo>
                        <a:pt x="10931" y="14555"/>
                        <a:pt x="11284" y="15439"/>
                        <a:pt x="11569" y="16348"/>
                      </a:cubicBezTo>
                      <a:cubicBezTo>
                        <a:pt x="11619" y="16508"/>
                        <a:pt x="11670" y="16669"/>
                        <a:pt x="11723" y="16828"/>
                      </a:cubicBezTo>
                      <a:cubicBezTo>
                        <a:pt x="11730" y="16827"/>
                        <a:pt x="11737" y="16823"/>
                        <a:pt x="11746" y="16820"/>
                      </a:cubicBezTo>
                      <a:cubicBezTo>
                        <a:pt x="11950" y="16758"/>
                        <a:pt x="12154" y="16691"/>
                        <a:pt x="12365" y="16657"/>
                      </a:cubicBezTo>
                      <a:cubicBezTo>
                        <a:pt x="12404" y="16651"/>
                        <a:pt x="12436" y="16648"/>
                        <a:pt x="12463" y="16648"/>
                      </a:cubicBezTo>
                      <a:cubicBezTo>
                        <a:pt x="12534" y="16648"/>
                        <a:pt x="12572" y="16670"/>
                        <a:pt x="12596" y="16731"/>
                      </a:cubicBezTo>
                      <a:cubicBezTo>
                        <a:pt x="12569" y="16537"/>
                        <a:pt x="12538" y="16345"/>
                        <a:pt x="12507" y="16151"/>
                      </a:cubicBezTo>
                      <a:cubicBezTo>
                        <a:pt x="12435" y="15707"/>
                        <a:pt x="12342" y="15266"/>
                        <a:pt x="12260" y="14824"/>
                      </a:cubicBezTo>
                      <a:cubicBezTo>
                        <a:pt x="12161" y="14289"/>
                        <a:pt x="12078" y="13752"/>
                        <a:pt x="11994" y="13214"/>
                      </a:cubicBezTo>
                      <a:cubicBezTo>
                        <a:pt x="11939" y="12857"/>
                        <a:pt x="11874" y="12504"/>
                        <a:pt x="11819" y="12147"/>
                      </a:cubicBezTo>
                      <a:cubicBezTo>
                        <a:pt x="11797" y="12006"/>
                        <a:pt x="11777" y="12032"/>
                        <a:pt x="11917" y="11991"/>
                      </a:cubicBezTo>
                      <a:cubicBezTo>
                        <a:pt x="11958" y="11979"/>
                        <a:pt x="11999" y="11967"/>
                        <a:pt x="12041" y="11955"/>
                      </a:cubicBezTo>
                      <a:cubicBezTo>
                        <a:pt x="12216" y="11897"/>
                        <a:pt x="12390" y="11842"/>
                        <a:pt x="12565" y="11783"/>
                      </a:cubicBezTo>
                      <a:cubicBezTo>
                        <a:pt x="12583" y="11777"/>
                        <a:pt x="12599" y="11773"/>
                        <a:pt x="12612" y="11773"/>
                      </a:cubicBezTo>
                      <a:cubicBezTo>
                        <a:pt x="12639" y="11773"/>
                        <a:pt x="12659" y="11789"/>
                        <a:pt x="12670" y="11830"/>
                      </a:cubicBezTo>
                      <a:cubicBezTo>
                        <a:pt x="12685" y="11893"/>
                        <a:pt x="12713" y="11957"/>
                        <a:pt x="12728" y="12020"/>
                      </a:cubicBezTo>
                      <a:cubicBezTo>
                        <a:pt x="13047" y="13188"/>
                        <a:pt x="13306" y="14369"/>
                        <a:pt x="13529" y="15558"/>
                      </a:cubicBezTo>
                      <a:cubicBezTo>
                        <a:pt x="13569" y="15770"/>
                        <a:pt x="13610" y="15985"/>
                        <a:pt x="13654" y="16196"/>
                      </a:cubicBezTo>
                      <a:cubicBezTo>
                        <a:pt x="13886" y="16146"/>
                        <a:pt x="14116" y="16098"/>
                        <a:pt x="14347" y="16050"/>
                      </a:cubicBezTo>
                      <a:cubicBezTo>
                        <a:pt x="14369" y="16047"/>
                        <a:pt x="14393" y="16043"/>
                        <a:pt x="14416" y="16041"/>
                      </a:cubicBezTo>
                      <a:cubicBezTo>
                        <a:pt x="14422" y="16041"/>
                        <a:pt x="14427" y="16041"/>
                        <a:pt x="14432" y="16041"/>
                      </a:cubicBezTo>
                      <a:cubicBezTo>
                        <a:pt x="14500" y="16041"/>
                        <a:pt x="14521" y="16063"/>
                        <a:pt x="14529" y="16137"/>
                      </a:cubicBezTo>
                      <a:cubicBezTo>
                        <a:pt x="14536" y="16197"/>
                        <a:pt x="14541" y="16257"/>
                        <a:pt x="14546" y="16319"/>
                      </a:cubicBezTo>
                      <a:cubicBezTo>
                        <a:pt x="14541" y="16112"/>
                        <a:pt x="14525" y="15904"/>
                        <a:pt x="14508" y="15697"/>
                      </a:cubicBezTo>
                      <a:cubicBezTo>
                        <a:pt x="14472" y="15283"/>
                        <a:pt x="14426" y="14870"/>
                        <a:pt x="14376" y="14459"/>
                      </a:cubicBezTo>
                      <a:cubicBezTo>
                        <a:pt x="14311" y="13915"/>
                        <a:pt x="14237" y="13371"/>
                        <a:pt x="14152" y="12829"/>
                      </a:cubicBezTo>
                      <a:cubicBezTo>
                        <a:pt x="14059" y="12243"/>
                        <a:pt x="13960" y="11655"/>
                        <a:pt x="13865" y="11068"/>
                      </a:cubicBezTo>
                      <a:cubicBezTo>
                        <a:pt x="13846" y="10952"/>
                        <a:pt x="13848" y="10833"/>
                        <a:pt x="13870" y="10717"/>
                      </a:cubicBezTo>
                      <a:cubicBezTo>
                        <a:pt x="13905" y="10537"/>
                        <a:pt x="13941" y="10357"/>
                        <a:pt x="13977" y="10177"/>
                      </a:cubicBezTo>
                      <a:cubicBezTo>
                        <a:pt x="14050" y="9818"/>
                        <a:pt x="14090" y="9456"/>
                        <a:pt x="14133" y="9095"/>
                      </a:cubicBezTo>
                      <a:cubicBezTo>
                        <a:pt x="14189" y="8640"/>
                        <a:pt x="14222" y="8184"/>
                        <a:pt x="14232" y="7726"/>
                      </a:cubicBezTo>
                      <a:cubicBezTo>
                        <a:pt x="14239" y="7232"/>
                        <a:pt x="14212" y="6740"/>
                        <a:pt x="14172" y="6246"/>
                      </a:cubicBezTo>
                      <a:cubicBezTo>
                        <a:pt x="14145" y="5895"/>
                        <a:pt x="14112" y="5545"/>
                        <a:pt x="14057" y="5197"/>
                      </a:cubicBezTo>
                      <a:cubicBezTo>
                        <a:pt x="13987" y="4739"/>
                        <a:pt x="13906" y="4284"/>
                        <a:pt x="13815" y="3832"/>
                      </a:cubicBezTo>
                      <a:cubicBezTo>
                        <a:pt x="13810" y="3808"/>
                        <a:pt x="13807" y="3791"/>
                        <a:pt x="13803" y="3777"/>
                      </a:cubicBezTo>
                      <a:cubicBezTo>
                        <a:pt x="13786" y="3792"/>
                        <a:pt x="13766" y="3804"/>
                        <a:pt x="13743" y="3811"/>
                      </a:cubicBezTo>
                      <a:cubicBezTo>
                        <a:pt x="13625" y="3854"/>
                        <a:pt x="13500" y="3864"/>
                        <a:pt x="13375" y="3876"/>
                      </a:cubicBezTo>
                      <a:cubicBezTo>
                        <a:pt x="13270" y="3885"/>
                        <a:pt x="13164" y="3887"/>
                        <a:pt x="13059" y="3892"/>
                      </a:cubicBezTo>
                      <a:cubicBezTo>
                        <a:pt x="13048" y="3892"/>
                        <a:pt x="13036" y="3892"/>
                        <a:pt x="13025" y="3892"/>
                      </a:cubicBezTo>
                      <a:cubicBezTo>
                        <a:pt x="12800" y="3892"/>
                        <a:pt x="12580" y="3861"/>
                        <a:pt x="12360" y="3825"/>
                      </a:cubicBezTo>
                      <a:cubicBezTo>
                        <a:pt x="12329" y="3820"/>
                        <a:pt x="12298" y="3813"/>
                        <a:pt x="12269" y="3803"/>
                      </a:cubicBezTo>
                      <a:cubicBezTo>
                        <a:pt x="12212" y="3782"/>
                        <a:pt x="12183" y="3732"/>
                        <a:pt x="12195" y="3684"/>
                      </a:cubicBezTo>
                      <a:cubicBezTo>
                        <a:pt x="12206" y="3636"/>
                        <a:pt x="12250" y="3603"/>
                        <a:pt x="12298" y="3603"/>
                      </a:cubicBezTo>
                      <a:cubicBezTo>
                        <a:pt x="12301" y="3603"/>
                        <a:pt x="12305" y="3603"/>
                        <a:pt x="12308" y="3604"/>
                      </a:cubicBezTo>
                      <a:cubicBezTo>
                        <a:pt x="12332" y="3605"/>
                        <a:pt x="12354" y="3609"/>
                        <a:pt x="12378" y="3614"/>
                      </a:cubicBezTo>
                      <a:cubicBezTo>
                        <a:pt x="12629" y="3657"/>
                        <a:pt x="12879" y="3686"/>
                        <a:pt x="13132" y="3686"/>
                      </a:cubicBezTo>
                      <a:cubicBezTo>
                        <a:pt x="13234" y="3686"/>
                        <a:pt x="13337" y="3681"/>
                        <a:pt x="13440" y="3670"/>
                      </a:cubicBezTo>
                      <a:cubicBezTo>
                        <a:pt x="13526" y="3664"/>
                        <a:pt x="13611" y="3650"/>
                        <a:pt x="13695" y="3631"/>
                      </a:cubicBezTo>
                      <a:cubicBezTo>
                        <a:pt x="13710" y="3627"/>
                        <a:pt x="13724" y="3626"/>
                        <a:pt x="13737" y="3626"/>
                      </a:cubicBezTo>
                      <a:cubicBezTo>
                        <a:pt x="13784" y="3626"/>
                        <a:pt x="13817" y="3649"/>
                        <a:pt x="13828" y="3691"/>
                      </a:cubicBezTo>
                      <a:cubicBezTo>
                        <a:pt x="13831" y="3698"/>
                        <a:pt x="13831" y="3707"/>
                        <a:pt x="13831" y="3715"/>
                      </a:cubicBezTo>
                      <a:cubicBezTo>
                        <a:pt x="13846" y="3708"/>
                        <a:pt x="13865" y="3700"/>
                        <a:pt x="13893" y="3688"/>
                      </a:cubicBezTo>
                      <a:cubicBezTo>
                        <a:pt x="14174" y="3574"/>
                        <a:pt x="14445" y="3442"/>
                        <a:pt x="14692" y="3268"/>
                      </a:cubicBezTo>
                      <a:cubicBezTo>
                        <a:pt x="14817" y="3180"/>
                        <a:pt x="14937" y="3086"/>
                        <a:pt x="15059" y="2993"/>
                      </a:cubicBezTo>
                      <a:cubicBezTo>
                        <a:pt x="15115" y="2945"/>
                        <a:pt x="15184" y="2913"/>
                        <a:pt x="15258" y="2899"/>
                      </a:cubicBezTo>
                      <a:cubicBezTo>
                        <a:pt x="15400" y="2873"/>
                        <a:pt x="15542" y="2846"/>
                        <a:pt x="15685" y="2820"/>
                      </a:cubicBezTo>
                      <a:cubicBezTo>
                        <a:pt x="15961" y="2768"/>
                        <a:pt x="16227" y="2690"/>
                        <a:pt x="16467" y="2544"/>
                      </a:cubicBezTo>
                      <a:lnTo>
                        <a:pt x="16467" y="2544"/>
                      </a:lnTo>
                      <a:cubicBezTo>
                        <a:pt x="16451" y="2547"/>
                        <a:pt x="16436" y="2549"/>
                        <a:pt x="16421" y="2549"/>
                      </a:cubicBezTo>
                      <a:cubicBezTo>
                        <a:pt x="16365" y="2549"/>
                        <a:pt x="16312" y="2524"/>
                        <a:pt x="16266" y="2474"/>
                      </a:cubicBezTo>
                      <a:cubicBezTo>
                        <a:pt x="16227" y="2429"/>
                        <a:pt x="16194" y="2381"/>
                        <a:pt x="16168" y="2328"/>
                      </a:cubicBezTo>
                      <a:cubicBezTo>
                        <a:pt x="16002" y="2004"/>
                        <a:pt x="15899" y="1662"/>
                        <a:pt x="15890" y="1295"/>
                      </a:cubicBezTo>
                      <a:cubicBezTo>
                        <a:pt x="15889" y="1265"/>
                        <a:pt x="15890" y="1234"/>
                        <a:pt x="15892" y="1203"/>
                      </a:cubicBezTo>
                      <a:cubicBezTo>
                        <a:pt x="15892" y="1170"/>
                        <a:pt x="15901" y="1139"/>
                        <a:pt x="15914" y="1112"/>
                      </a:cubicBezTo>
                      <a:cubicBezTo>
                        <a:pt x="15818" y="1102"/>
                        <a:pt x="15721" y="1095"/>
                        <a:pt x="15623" y="1088"/>
                      </a:cubicBezTo>
                      <a:cubicBezTo>
                        <a:pt x="15374" y="1071"/>
                        <a:pt x="15122" y="1069"/>
                        <a:pt x="14875" y="1023"/>
                      </a:cubicBezTo>
                      <a:cubicBezTo>
                        <a:pt x="14556" y="964"/>
                        <a:pt x="14237" y="904"/>
                        <a:pt x="13920" y="846"/>
                      </a:cubicBezTo>
                      <a:cubicBezTo>
                        <a:pt x="13723" y="1326"/>
                        <a:pt x="13347" y="1596"/>
                        <a:pt x="12824" y="1695"/>
                      </a:cubicBezTo>
                      <a:cubicBezTo>
                        <a:pt x="12721" y="1714"/>
                        <a:pt x="12619" y="1724"/>
                        <a:pt x="12517" y="1724"/>
                      </a:cubicBezTo>
                      <a:cubicBezTo>
                        <a:pt x="12321" y="1724"/>
                        <a:pt x="12127" y="1687"/>
                        <a:pt x="11939" y="1604"/>
                      </a:cubicBezTo>
                      <a:cubicBezTo>
                        <a:pt x="11703" y="1501"/>
                        <a:pt x="11524" y="1342"/>
                        <a:pt x="11416" y="1107"/>
                      </a:cubicBezTo>
                      <a:cubicBezTo>
                        <a:pt x="11389" y="1049"/>
                        <a:pt x="11375" y="983"/>
                        <a:pt x="11377" y="918"/>
                      </a:cubicBezTo>
                      <a:cubicBezTo>
                        <a:pt x="11374" y="913"/>
                        <a:pt x="11370" y="908"/>
                        <a:pt x="11367" y="903"/>
                      </a:cubicBezTo>
                      <a:cubicBezTo>
                        <a:pt x="11267" y="748"/>
                        <a:pt x="11163" y="598"/>
                        <a:pt x="11056" y="447"/>
                      </a:cubicBezTo>
                      <a:cubicBezTo>
                        <a:pt x="10957" y="306"/>
                        <a:pt x="10845" y="174"/>
                        <a:pt x="10722" y="54"/>
                      </a:cubicBezTo>
                      <a:cubicBezTo>
                        <a:pt x="10693" y="26"/>
                        <a:pt x="10663" y="1"/>
                        <a:pt x="10626" y="1"/>
                      </a:cubicBezTo>
                      <a:close/>
                    </a:path>
                  </a:pathLst>
                </a:custGeom>
                <a:solidFill>
                  <a:srgbClr val="BA6328">
                    <a:alpha val="48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73;p27"/>
                <p:cNvSpPr/>
                <p:nvPr/>
              </p:nvSpPr>
              <p:spPr>
                <a:xfrm>
                  <a:off x="5638550" y="3419602"/>
                  <a:ext cx="21052" cy="34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159" extrusionOk="0">
                      <a:moveTo>
                        <a:pt x="203" y="1"/>
                      </a:moveTo>
                      <a:cubicBezTo>
                        <a:pt x="166" y="1"/>
                        <a:pt x="131" y="29"/>
                        <a:pt x="106" y="85"/>
                      </a:cubicBezTo>
                      <a:cubicBezTo>
                        <a:pt x="88" y="124"/>
                        <a:pt x="76" y="165"/>
                        <a:pt x="70" y="208"/>
                      </a:cubicBezTo>
                      <a:cubicBezTo>
                        <a:pt x="58" y="273"/>
                        <a:pt x="51" y="338"/>
                        <a:pt x="44" y="405"/>
                      </a:cubicBezTo>
                      <a:cubicBezTo>
                        <a:pt x="23" y="639"/>
                        <a:pt x="9" y="874"/>
                        <a:pt x="1" y="1107"/>
                      </a:cubicBezTo>
                      <a:cubicBezTo>
                        <a:pt x="11" y="1107"/>
                        <a:pt x="22" y="1107"/>
                        <a:pt x="32" y="1107"/>
                      </a:cubicBezTo>
                      <a:cubicBezTo>
                        <a:pt x="147" y="1107"/>
                        <a:pt x="262" y="1115"/>
                        <a:pt x="375" y="1134"/>
                      </a:cubicBezTo>
                      <a:cubicBezTo>
                        <a:pt x="483" y="1150"/>
                        <a:pt x="591" y="1158"/>
                        <a:pt x="699" y="1158"/>
                      </a:cubicBezTo>
                      <a:cubicBezTo>
                        <a:pt x="694" y="1131"/>
                        <a:pt x="687" y="1102"/>
                        <a:pt x="680" y="1076"/>
                      </a:cubicBezTo>
                      <a:cubicBezTo>
                        <a:pt x="589" y="779"/>
                        <a:pt x="500" y="484"/>
                        <a:pt x="375" y="200"/>
                      </a:cubicBezTo>
                      <a:cubicBezTo>
                        <a:pt x="356" y="153"/>
                        <a:pt x="332" y="109"/>
                        <a:pt x="303" y="66"/>
                      </a:cubicBezTo>
                      <a:cubicBezTo>
                        <a:pt x="271" y="23"/>
                        <a:pt x="236" y="1"/>
                        <a:pt x="203" y="1"/>
                      </a:cubicBezTo>
                      <a:close/>
                    </a:path>
                  </a:pathLst>
                </a:custGeom>
                <a:solidFill>
                  <a:srgbClr val="EAA5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374;p27"/>
                <p:cNvSpPr/>
                <p:nvPr/>
              </p:nvSpPr>
              <p:spPr>
                <a:xfrm>
                  <a:off x="5178324" y="3587658"/>
                  <a:ext cx="179982" cy="182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" h="6044" extrusionOk="0">
                      <a:moveTo>
                        <a:pt x="3910" y="0"/>
                      </a:moveTo>
                      <a:cubicBezTo>
                        <a:pt x="3770" y="0"/>
                        <a:pt x="3628" y="14"/>
                        <a:pt x="3484" y="40"/>
                      </a:cubicBezTo>
                      <a:cubicBezTo>
                        <a:pt x="3057" y="119"/>
                        <a:pt x="2693" y="328"/>
                        <a:pt x="2361" y="599"/>
                      </a:cubicBezTo>
                      <a:cubicBezTo>
                        <a:pt x="1839" y="1026"/>
                        <a:pt x="1484" y="1573"/>
                        <a:pt x="1229" y="2191"/>
                      </a:cubicBezTo>
                      <a:cubicBezTo>
                        <a:pt x="1225" y="2197"/>
                        <a:pt x="1222" y="2204"/>
                        <a:pt x="1220" y="2211"/>
                      </a:cubicBezTo>
                      <a:cubicBezTo>
                        <a:pt x="1208" y="2247"/>
                        <a:pt x="1203" y="2282"/>
                        <a:pt x="1232" y="2311"/>
                      </a:cubicBezTo>
                      <a:cubicBezTo>
                        <a:pt x="1249" y="2326"/>
                        <a:pt x="1267" y="2331"/>
                        <a:pt x="1285" y="2331"/>
                      </a:cubicBezTo>
                      <a:cubicBezTo>
                        <a:pt x="1300" y="2331"/>
                        <a:pt x="1316" y="2327"/>
                        <a:pt x="1332" y="2321"/>
                      </a:cubicBezTo>
                      <a:cubicBezTo>
                        <a:pt x="1364" y="2309"/>
                        <a:pt x="1397" y="2294"/>
                        <a:pt x="1426" y="2275"/>
                      </a:cubicBezTo>
                      <a:cubicBezTo>
                        <a:pt x="1536" y="2206"/>
                        <a:pt x="1644" y="2136"/>
                        <a:pt x="1753" y="2067"/>
                      </a:cubicBezTo>
                      <a:cubicBezTo>
                        <a:pt x="1783" y="2050"/>
                        <a:pt x="1805" y="2019"/>
                        <a:pt x="1843" y="2019"/>
                      </a:cubicBezTo>
                      <a:cubicBezTo>
                        <a:pt x="1853" y="2053"/>
                        <a:pt x="1831" y="2072"/>
                        <a:pt x="1817" y="2093"/>
                      </a:cubicBezTo>
                      <a:cubicBezTo>
                        <a:pt x="1692" y="2311"/>
                        <a:pt x="1558" y="2522"/>
                        <a:pt x="1414" y="2727"/>
                      </a:cubicBezTo>
                      <a:cubicBezTo>
                        <a:pt x="1203" y="3026"/>
                        <a:pt x="996" y="3324"/>
                        <a:pt x="788" y="3623"/>
                      </a:cubicBezTo>
                      <a:cubicBezTo>
                        <a:pt x="754" y="3667"/>
                        <a:pt x="728" y="3715"/>
                        <a:pt x="707" y="3765"/>
                      </a:cubicBezTo>
                      <a:cubicBezTo>
                        <a:pt x="677" y="3847"/>
                        <a:pt x="721" y="3905"/>
                        <a:pt x="809" y="3905"/>
                      </a:cubicBezTo>
                      <a:cubicBezTo>
                        <a:pt x="863" y="3904"/>
                        <a:pt x="917" y="3888"/>
                        <a:pt x="966" y="3863"/>
                      </a:cubicBezTo>
                      <a:cubicBezTo>
                        <a:pt x="1119" y="3792"/>
                        <a:pt x="1266" y="3712"/>
                        <a:pt x="1409" y="3621"/>
                      </a:cubicBezTo>
                      <a:cubicBezTo>
                        <a:pt x="1422" y="3612"/>
                        <a:pt x="1436" y="3595"/>
                        <a:pt x="1454" y="3595"/>
                      </a:cubicBezTo>
                      <a:cubicBezTo>
                        <a:pt x="1462" y="3595"/>
                        <a:pt x="1471" y="3598"/>
                        <a:pt x="1481" y="3607"/>
                      </a:cubicBezTo>
                      <a:cubicBezTo>
                        <a:pt x="1431" y="3705"/>
                        <a:pt x="1373" y="3799"/>
                        <a:pt x="1308" y="3887"/>
                      </a:cubicBezTo>
                      <a:cubicBezTo>
                        <a:pt x="1121" y="4152"/>
                        <a:pt x="910" y="4401"/>
                        <a:pt x="706" y="4653"/>
                      </a:cubicBezTo>
                      <a:cubicBezTo>
                        <a:pt x="531" y="4869"/>
                        <a:pt x="361" y="5089"/>
                        <a:pt x="222" y="5332"/>
                      </a:cubicBezTo>
                      <a:cubicBezTo>
                        <a:pt x="133" y="5488"/>
                        <a:pt x="68" y="5658"/>
                        <a:pt x="30" y="5835"/>
                      </a:cubicBezTo>
                      <a:cubicBezTo>
                        <a:pt x="1" y="5964"/>
                        <a:pt x="64" y="6044"/>
                        <a:pt x="184" y="6044"/>
                      </a:cubicBezTo>
                      <a:cubicBezTo>
                        <a:pt x="198" y="6044"/>
                        <a:pt x="212" y="6043"/>
                        <a:pt x="227" y="6040"/>
                      </a:cubicBezTo>
                      <a:cubicBezTo>
                        <a:pt x="332" y="6025"/>
                        <a:pt x="433" y="5991"/>
                        <a:pt x="527" y="5941"/>
                      </a:cubicBezTo>
                      <a:cubicBezTo>
                        <a:pt x="762" y="5824"/>
                        <a:pt x="985" y="5685"/>
                        <a:pt x="1198" y="5531"/>
                      </a:cubicBezTo>
                      <a:cubicBezTo>
                        <a:pt x="1776" y="5109"/>
                        <a:pt x="2249" y="4585"/>
                        <a:pt x="2680" y="4017"/>
                      </a:cubicBezTo>
                      <a:cubicBezTo>
                        <a:pt x="2945" y="3667"/>
                        <a:pt x="3185" y="3300"/>
                        <a:pt x="3432" y="2938"/>
                      </a:cubicBezTo>
                      <a:cubicBezTo>
                        <a:pt x="3662" y="2600"/>
                        <a:pt x="3923" y="2287"/>
                        <a:pt x="4211" y="1999"/>
                      </a:cubicBezTo>
                      <a:cubicBezTo>
                        <a:pt x="4494" y="1717"/>
                        <a:pt x="4835" y="1548"/>
                        <a:pt x="5228" y="1470"/>
                      </a:cubicBezTo>
                      <a:cubicBezTo>
                        <a:pt x="5319" y="1452"/>
                        <a:pt x="5409" y="1442"/>
                        <a:pt x="5497" y="1442"/>
                      </a:cubicBezTo>
                      <a:cubicBezTo>
                        <a:pt x="5620" y="1442"/>
                        <a:pt x="5740" y="1462"/>
                        <a:pt x="5861" y="1512"/>
                      </a:cubicBezTo>
                      <a:cubicBezTo>
                        <a:pt x="5867" y="1515"/>
                        <a:pt x="5874" y="1517"/>
                        <a:pt x="5881" y="1518"/>
                      </a:cubicBezTo>
                      <a:cubicBezTo>
                        <a:pt x="5890" y="1520"/>
                        <a:pt x="5899" y="1521"/>
                        <a:pt x="5907" y="1521"/>
                      </a:cubicBezTo>
                      <a:cubicBezTo>
                        <a:pt x="5941" y="1521"/>
                        <a:pt x="5963" y="1504"/>
                        <a:pt x="5970" y="1470"/>
                      </a:cubicBezTo>
                      <a:cubicBezTo>
                        <a:pt x="5974" y="1464"/>
                        <a:pt x="5975" y="1455"/>
                        <a:pt x="5975" y="1446"/>
                      </a:cubicBezTo>
                      <a:cubicBezTo>
                        <a:pt x="5975" y="1421"/>
                        <a:pt x="5972" y="1393"/>
                        <a:pt x="5963" y="1366"/>
                      </a:cubicBezTo>
                      <a:cubicBezTo>
                        <a:pt x="5881" y="1103"/>
                        <a:pt x="5753" y="870"/>
                        <a:pt x="5547" y="683"/>
                      </a:cubicBezTo>
                      <a:cubicBezTo>
                        <a:pt x="5377" y="526"/>
                        <a:pt x="5188" y="390"/>
                        <a:pt x="4984" y="280"/>
                      </a:cubicBezTo>
                      <a:cubicBezTo>
                        <a:pt x="4641" y="94"/>
                        <a:pt x="4283" y="0"/>
                        <a:pt x="39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375;p27"/>
                <p:cNvSpPr/>
                <p:nvPr/>
              </p:nvSpPr>
              <p:spPr>
                <a:xfrm>
                  <a:off x="5461670" y="3486222"/>
                  <a:ext cx="141643" cy="155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5177" extrusionOk="0">
                      <a:moveTo>
                        <a:pt x="4617" y="1"/>
                      </a:moveTo>
                      <a:cubicBezTo>
                        <a:pt x="4598" y="3"/>
                        <a:pt x="4577" y="8"/>
                        <a:pt x="4560" y="16"/>
                      </a:cubicBezTo>
                      <a:cubicBezTo>
                        <a:pt x="4505" y="39"/>
                        <a:pt x="4454" y="68"/>
                        <a:pt x="4404" y="100"/>
                      </a:cubicBezTo>
                      <a:cubicBezTo>
                        <a:pt x="4190" y="239"/>
                        <a:pt x="4000" y="407"/>
                        <a:pt x="3816" y="584"/>
                      </a:cubicBezTo>
                      <a:cubicBezTo>
                        <a:pt x="3574" y="817"/>
                        <a:pt x="3334" y="1054"/>
                        <a:pt x="3087" y="1282"/>
                      </a:cubicBezTo>
                      <a:cubicBezTo>
                        <a:pt x="2773" y="1572"/>
                        <a:pt x="2431" y="1817"/>
                        <a:pt x="2002" y="1909"/>
                      </a:cubicBezTo>
                      <a:cubicBezTo>
                        <a:pt x="1990" y="1911"/>
                        <a:pt x="1980" y="1916"/>
                        <a:pt x="1968" y="1920"/>
                      </a:cubicBezTo>
                      <a:cubicBezTo>
                        <a:pt x="1892" y="1951"/>
                        <a:pt x="1859" y="2009"/>
                        <a:pt x="1880" y="2088"/>
                      </a:cubicBezTo>
                      <a:cubicBezTo>
                        <a:pt x="1894" y="2141"/>
                        <a:pt x="1923" y="2189"/>
                        <a:pt x="1964" y="2227"/>
                      </a:cubicBezTo>
                      <a:cubicBezTo>
                        <a:pt x="2050" y="2314"/>
                        <a:pt x="2160" y="2374"/>
                        <a:pt x="2280" y="2398"/>
                      </a:cubicBezTo>
                      <a:cubicBezTo>
                        <a:pt x="2401" y="2426"/>
                        <a:pt x="2522" y="2439"/>
                        <a:pt x="2642" y="2439"/>
                      </a:cubicBezTo>
                      <a:cubicBezTo>
                        <a:pt x="2816" y="2439"/>
                        <a:pt x="2989" y="2412"/>
                        <a:pt x="3161" y="2366"/>
                      </a:cubicBezTo>
                      <a:cubicBezTo>
                        <a:pt x="3192" y="2357"/>
                        <a:pt x="3222" y="2340"/>
                        <a:pt x="3258" y="2340"/>
                      </a:cubicBezTo>
                      <a:cubicBezTo>
                        <a:pt x="3264" y="2340"/>
                        <a:pt x="3270" y="2341"/>
                        <a:pt x="3276" y="2342"/>
                      </a:cubicBezTo>
                      <a:cubicBezTo>
                        <a:pt x="3271" y="2354"/>
                        <a:pt x="3266" y="2366"/>
                        <a:pt x="3259" y="2376"/>
                      </a:cubicBezTo>
                      <a:cubicBezTo>
                        <a:pt x="3226" y="2415"/>
                        <a:pt x="3195" y="2455"/>
                        <a:pt x="3159" y="2491"/>
                      </a:cubicBezTo>
                      <a:cubicBezTo>
                        <a:pt x="2753" y="2894"/>
                        <a:pt x="2268" y="3120"/>
                        <a:pt x="1695" y="3153"/>
                      </a:cubicBezTo>
                      <a:cubicBezTo>
                        <a:pt x="1585" y="3158"/>
                        <a:pt x="1475" y="3160"/>
                        <a:pt x="1366" y="3168"/>
                      </a:cubicBezTo>
                      <a:cubicBezTo>
                        <a:pt x="1258" y="3177"/>
                        <a:pt x="1218" y="3242"/>
                        <a:pt x="1258" y="3346"/>
                      </a:cubicBezTo>
                      <a:cubicBezTo>
                        <a:pt x="1285" y="3412"/>
                        <a:pt x="1324" y="3472"/>
                        <a:pt x="1376" y="3520"/>
                      </a:cubicBezTo>
                      <a:cubicBezTo>
                        <a:pt x="1523" y="3679"/>
                        <a:pt x="1712" y="3760"/>
                        <a:pt x="1916" y="3808"/>
                      </a:cubicBezTo>
                      <a:cubicBezTo>
                        <a:pt x="2034" y="3837"/>
                        <a:pt x="2156" y="3833"/>
                        <a:pt x="2302" y="3844"/>
                      </a:cubicBezTo>
                      <a:cubicBezTo>
                        <a:pt x="2256" y="3887"/>
                        <a:pt x="2202" y="3923"/>
                        <a:pt x="2144" y="3950"/>
                      </a:cubicBezTo>
                      <a:cubicBezTo>
                        <a:pt x="1712" y="4180"/>
                        <a:pt x="1255" y="4283"/>
                        <a:pt x="780" y="4283"/>
                      </a:cubicBezTo>
                      <a:cubicBezTo>
                        <a:pt x="671" y="4283"/>
                        <a:pt x="561" y="4278"/>
                        <a:pt x="450" y="4267"/>
                      </a:cubicBezTo>
                      <a:cubicBezTo>
                        <a:pt x="364" y="4259"/>
                        <a:pt x="278" y="4252"/>
                        <a:pt x="193" y="4250"/>
                      </a:cubicBezTo>
                      <a:cubicBezTo>
                        <a:pt x="57" y="4250"/>
                        <a:pt x="1" y="4333"/>
                        <a:pt x="50" y="4461"/>
                      </a:cubicBezTo>
                      <a:cubicBezTo>
                        <a:pt x="79" y="4530"/>
                        <a:pt x="122" y="4591"/>
                        <a:pt x="177" y="4643"/>
                      </a:cubicBezTo>
                      <a:cubicBezTo>
                        <a:pt x="230" y="4698"/>
                        <a:pt x="287" y="4751"/>
                        <a:pt x="349" y="4799"/>
                      </a:cubicBezTo>
                      <a:cubicBezTo>
                        <a:pt x="505" y="4926"/>
                        <a:pt x="685" y="5020"/>
                        <a:pt x="879" y="5077"/>
                      </a:cubicBezTo>
                      <a:cubicBezTo>
                        <a:pt x="1114" y="5143"/>
                        <a:pt x="1356" y="5176"/>
                        <a:pt x="1599" y="5176"/>
                      </a:cubicBezTo>
                      <a:cubicBezTo>
                        <a:pt x="1727" y="5176"/>
                        <a:pt x="1855" y="5167"/>
                        <a:pt x="1983" y="5149"/>
                      </a:cubicBezTo>
                      <a:cubicBezTo>
                        <a:pt x="2479" y="5087"/>
                        <a:pt x="2950" y="4898"/>
                        <a:pt x="3351" y="4600"/>
                      </a:cubicBezTo>
                      <a:cubicBezTo>
                        <a:pt x="3686" y="4353"/>
                        <a:pt x="3883" y="4010"/>
                        <a:pt x="4012" y="3624"/>
                      </a:cubicBezTo>
                      <a:cubicBezTo>
                        <a:pt x="4123" y="3285"/>
                        <a:pt x="4202" y="2937"/>
                        <a:pt x="4250" y="2583"/>
                      </a:cubicBezTo>
                      <a:cubicBezTo>
                        <a:pt x="4307" y="2141"/>
                        <a:pt x="4380" y="1702"/>
                        <a:pt x="4480" y="1266"/>
                      </a:cubicBezTo>
                      <a:cubicBezTo>
                        <a:pt x="4548" y="965"/>
                        <a:pt x="4629" y="666"/>
                        <a:pt x="4682" y="361"/>
                      </a:cubicBezTo>
                      <a:cubicBezTo>
                        <a:pt x="4701" y="268"/>
                        <a:pt x="4703" y="174"/>
                        <a:pt x="4687" y="81"/>
                      </a:cubicBezTo>
                      <a:cubicBezTo>
                        <a:pt x="4675" y="27"/>
                        <a:pt x="4653" y="1"/>
                        <a:pt x="46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376;p27"/>
                <p:cNvSpPr/>
                <p:nvPr/>
              </p:nvSpPr>
              <p:spPr>
                <a:xfrm>
                  <a:off x="5618160" y="3452912"/>
                  <a:ext cx="78938" cy="3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274" extrusionOk="0">
                      <a:moveTo>
                        <a:pt x="707" y="1"/>
                      </a:moveTo>
                      <a:cubicBezTo>
                        <a:pt x="697" y="1"/>
                        <a:pt x="687" y="1"/>
                        <a:pt x="676" y="1"/>
                      </a:cubicBezTo>
                      <a:cubicBezTo>
                        <a:pt x="661" y="1"/>
                        <a:pt x="645" y="1"/>
                        <a:pt x="630" y="2"/>
                      </a:cubicBezTo>
                      <a:cubicBezTo>
                        <a:pt x="429" y="18"/>
                        <a:pt x="249" y="76"/>
                        <a:pt x="109" y="234"/>
                      </a:cubicBezTo>
                      <a:cubicBezTo>
                        <a:pt x="49" y="297"/>
                        <a:pt x="11" y="380"/>
                        <a:pt x="4" y="467"/>
                      </a:cubicBezTo>
                      <a:cubicBezTo>
                        <a:pt x="1" y="532"/>
                        <a:pt x="14" y="598"/>
                        <a:pt x="43" y="656"/>
                      </a:cubicBezTo>
                      <a:cubicBezTo>
                        <a:pt x="150" y="892"/>
                        <a:pt x="330" y="1052"/>
                        <a:pt x="565" y="1155"/>
                      </a:cubicBezTo>
                      <a:cubicBezTo>
                        <a:pt x="752" y="1237"/>
                        <a:pt x="944" y="1274"/>
                        <a:pt x="1139" y="1274"/>
                      </a:cubicBezTo>
                      <a:cubicBezTo>
                        <a:pt x="1242" y="1274"/>
                        <a:pt x="1346" y="1264"/>
                        <a:pt x="1451" y="1244"/>
                      </a:cubicBezTo>
                      <a:cubicBezTo>
                        <a:pt x="1974" y="1146"/>
                        <a:pt x="2350" y="875"/>
                        <a:pt x="2545" y="395"/>
                      </a:cubicBezTo>
                      <a:cubicBezTo>
                        <a:pt x="2564" y="352"/>
                        <a:pt x="2580" y="308"/>
                        <a:pt x="2595" y="260"/>
                      </a:cubicBezTo>
                      <a:cubicBezTo>
                        <a:pt x="2607" y="224"/>
                        <a:pt x="2616" y="184"/>
                        <a:pt x="2619" y="147"/>
                      </a:cubicBezTo>
                      <a:cubicBezTo>
                        <a:pt x="2621" y="88"/>
                        <a:pt x="2588" y="51"/>
                        <a:pt x="2540" y="51"/>
                      </a:cubicBezTo>
                      <a:cubicBezTo>
                        <a:pt x="2529" y="51"/>
                        <a:pt x="2517" y="53"/>
                        <a:pt x="2504" y="57"/>
                      </a:cubicBezTo>
                      <a:cubicBezTo>
                        <a:pt x="2448" y="76"/>
                        <a:pt x="2394" y="100"/>
                        <a:pt x="2343" y="128"/>
                      </a:cubicBezTo>
                      <a:cubicBezTo>
                        <a:pt x="2225" y="191"/>
                        <a:pt x="2101" y="246"/>
                        <a:pt x="1978" y="296"/>
                      </a:cubicBezTo>
                      <a:cubicBezTo>
                        <a:pt x="1889" y="333"/>
                        <a:pt x="1796" y="364"/>
                        <a:pt x="1703" y="388"/>
                      </a:cubicBezTo>
                      <a:cubicBezTo>
                        <a:pt x="1641" y="406"/>
                        <a:pt x="1580" y="428"/>
                        <a:pt x="1505" y="428"/>
                      </a:cubicBezTo>
                      <a:cubicBezTo>
                        <a:pt x="1500" y="428"/>
                        <a:pt x="1494" y="428"/>
                        <a:pt x="1489" y="428"/>
                      </a:cubicBezTo>
                      <a:cubicBezTo>
                        <a:pt x="1544" y="363"/>
                        <a:pt x="1594" y="304"/>
                        <a:pt x="1642" y="244"/>
                      </a:cubicBezTo>
                      <a:cubicBezTo>
                        <a:pt x="1657" y="225"/>
                        <a:pt x="1673" y="208"/>
                        <a:pt x="1688" y="189"/>
                      </a:cubicBezTo>
                      <a:cubicBezTo>
                        <a:pt x="1714" y="155"/>
                        <a:pt x="1738" y="116"/>
                        <a:pt x="1709" y="71"/>
                      </a:cubicBezTo>
                      <a:cubicBezTo>
                        <a:pt x="1693" y="46"/>
                        <a:pt x="1674" y="40"/>
                        <a:pt x="1653" y="40"/>
                      </a:cubicBezTo>
                      <a:cubicBezTo>
                        <a:pt x="1636" y="40"/>
                        <a:pt x="1619" y="44"/>
                        <a:pt x="1602" y="45"/>
                      </a:cubicBezTo>
                      <a:cubicBezTo>
                        <a:pt x="1525" y="50"/>
                        <a:pt x="1451" y="52"/>
                        <a:pt x="1376" y="52"/>
                      </a:cubicBezTo>
                      <a:cubicBezTo>
                        <a:pt x="1266" y="52"/>
                        <a:pt x="1158" y="44"/>
                        <a:pt x="1052" y="28"/>
                      </a:cubicBezTo>
                      <a:cubicBezTo>
                        <a:pt x="939" y="9"/>
                        <a:pt x="822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377;p27"/>
                <p:cNvSpPr/>
                <p:nvPr/>
              </p:nvSpPr>
              <p:spPr>
                <a:xfrm>
                  <a:off x="5754141" y="3471826"/>
                  <a:ext cx="32165" cy="44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1473" extrusionOk="0">
                      <a:moveTo>
                        <a:pt x="93" y="1"/>
                      </a:moveTo>
                      <a:cubicBezTo>
                        <a:pt x="62" y="1"/>
                        <a:pt x="41" y="11"/>
                        <a:pt x="28" y="33"/>
                      </a:cubicBezTo>
                      <a:cubicBezTo>
                        <a:pt x="13" y="60"/>
                        <a:pt x="4" y="91"/>
                        <a:pt x="4" y="124"/>
                      </a:cubicBezTo>
                      <a:cubicBezTo>
                        <a:pt x="2" y="155"/>
                        <a:pt x="1" y="186"/>
                        <a:pt x="2" y="216"/>
                      </a:cubicBezTo>
                      <a:cubicBezTo>
                        <a:pt x="13" y="583"/>
                        <a:pt x="116" y="925"/>
                        <a:pt x="280" y="1249"/>
                      </a:cubicBezTo>
                      <a:cubicBezTo>
                        <a:pt x="306" y="1302"/>
                        <a:pt x="340" y="1350"/>
                        <a:pt x="378" y="1395"/>
                      </a:cubicBezTo>
                      <a:cubicBezTo>
                        <a:pt x="428" y="1447"/>
                        <a:pt x="484" y="1473"/>
                        <a:pt x="543" y="1473"/>
                      </a:cubicBezTo>
                      <a:cubicBezTo>
                        <a:pt x="555" y="1473"/>
                        <a:pt x="567" y="1472"/>
                        <a:pt x="579" y="1470"/>
                      </a:cubicBezTo>
                      <a:cubicBezTo>
                        <a:pt x="611" y="1463"/>
                        <a:pt x="644" y="1449"/>
                        <a:pt x="673" y="1429"/>
                      </a:cubicBezTo>
                      <a:cubicBezTo>
                        <a:pt x="709" y="1405"/>
                        <a:pt x="742" y="1377"/>
                        <a:pt x="771" y="1345"/>
                      </a:cubicBezTo>
                      <a:cubicBezTo>
                        <a:pt x="906" y="1182"/>
                        <a:pt x="1001" y="986"/>
                        <a:pt x="1043" y="777"/>
                      </a:cubicBezTo>
                      <a:cubicBezTo>
                        <a:pt x="1054" y="727"/>
                        <a:pt x="1062" y="676"/>
                        <a:pt x="1067" y="625"/>
                      </a:cubicBezTo>
                      <a:cubicBezTo>
                        <a:pt x="1067" y="527"/>
                        <a:pt x="1042" y="431"/>
                        <a:pt x="994" y="347"/>
                      </a:cubicBezTo>
                      <a:cubicBezTo>
                        <a:pt x="959" y="292"/>
                        <a:pt x="913" y="244"/>
                        <a:pt x="860" y="208"/>
                      </a:cubicBezTo>
                      <a:cubicBezTo>
                        <a:pt x="791" y="162"/>
                        <a:pt x="716" y="126"/>
                        <a:pt x="637" y="103"/>
                      </a:cubicBezTo>
                      <a:cubicBezTo>
                        <a:pt x="476" y="55"/>
                        <a:pt x="308" y="38"/>
                        <a:pt x="145" y="7"/>
                      </a:cubicBezTo>
                      <a:cubicBezTo>
                        <a:pt x="125" y="3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378;p27"/>
                <p:cNvSpPr/>
                <p:nvPr/>
              </p:nvSpPr>
              <p:spPr>
                <a:xfrm>
                  <a:off x="5627256" y="3498299"/>
                  <a:ext cx="27859" cy="15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529" extrusionOk="0">
                      <a:moveTo>
                        <a:pt x="827" y="0"/>
                      </a:moveTo>
                      <a:cubicBezTo>
                        <a:pt x="792" y="0"/>
                        <a:pt x="761" y="26"/>
                        <a:pt x="739" y="75"/>
                      </a:cubicBezTo>
                      <a:cubicBezTo>
                        <a:pt x="722" y="111"/>
                        <a:pt x="714" y="149"/>
                        <a:pt x="695" y="183"/>
                      </a:cubicBezTo>
                      <a:cubicBezTo>
                        <a:pt x="638" y="294"/>
                        <a:pt x="538" y="354"/>
                        <a:pt x="432" y="354"/>
                      </a:cubicBezTo>
                      <a:cubicBezTo>
                        <a:pt x="367" y="354"/>
                        <a:pt x="300" y="331"/>
                        <a:pt x="239" y="284"/>
                      </a:cubicBezTo>
                      <a:cubicBezTo>
                        <a:pt x="213" y="265"/>
                        <a:pt x="192" y="241"/>
                        <a:pt x="167" y="222"/>
                      </a:cubicBezTo>
                      <a:cubicBezTo>
                        <a:pt x="137" y="198"/>
                        <a:pt x="109" y="186"/>
                        <a:pt x="85" y="186"/>
                      </a:cubicBezTo>
                      <a:cubicBezTo>
                        <a:pt x="65" y="186"/>
                        <a:pt x="48" y="194"/>
                        <a:pt x="33" y="210"/>
                      </a:cubicBezTo>
                      <a:cubicBezTo>
                        <a:pt x="0" y="248"/>
                        <a:pt x="9" y="296"/>
                        <a:pt x="55" y="346"/>
                      </a:cubicBezTo>
                      <a:cubicBezTo>
                        <a:pt x="158" y="456"/>
                        <a:pt x="282" y="528"/>
                        <a:pt x="393" y="528"/>
                      </a:cubicBezTo>
                      <a:cubicBezTo>
                        <a:pt x="402" y="528"/>
                        <a:pt x="412" y="528"/>
                        <a:pt x="421" y="528"/>
                      </a:cubicBezTo>
                      <a:cubicBezTo>
                        <a:pt x="660" y="528"/>
                        <a:pt x="868" y="359"/>
                        <a:pt x="914" y="121"/>
                      </a:cubicBezTo>
                      <a:cubicBezTo>
                        <a:pt x="925" y="70"/>
                        <a:pt x="909" y="27"/>
                        <a:pt x="856" y="6"/>
                      </a:cubicBezTo>
                      <a:cubicBezTo>
                        <a:pt x="846" y="2"/>
                        <a:pt x="836" y="0"/>
                        <a:pt x="8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379;p27"/>
                <p:cNvSpPr/>
                <p:nvPr/>
              </p:nvSpPr>
              <p:spPr>
                <a:xfrm>
                  <a:off x="5367312" y="3643074"/>
                  <a:ext cx="49664" cy="28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934" extrusionOk="0">
                      <a:moveTo>
                        <a:pt x="1131" y="1"/>
                      </a:moveTo>
                      <a:cubicBezTo>
                        <a:pt x="909" y="1"/>
                        <a:pt x="704" y="73"/>
                        <a:pt x="505" y="171"/>
                      </a:cubicBezTo>
                      <a:cubicBezTo>
                        <a:pt x="374" y="232"/>
                        <a:pt x="256" y="320"/>
                        <a:pt x="157" y="426"/>
                      </a:cubicBezTo>
                      <a:cubicBezTo>
                        <a:pt x="1" y="598"/>
                        <a:pt x="42" y="786"/>
                        <a:pt x="253" y="879"/>
                      </a:cubicBezTo>
                      <a:cubicBezTo>
                        <a:pt x="368" y="930"/>
                        <a:pt x="489" y="930"/>
                        <a:pt x="608" y="934"/>
                      </a:cubicBezTo>
                      <a:cubicBezTo>
                        <a:pt x="839" y="932"/>
                        <a:pt x="1069" y="884"/>
                        <a:pt x="1282" y="790"/>
                      </a:cubicBezTo>
                      <a:cubicBezTo>
                        <a:pt x="1398" y="742"/>
                        <a:pt x="1496" y="658"/>
                        <a:pt x="1563" y="550"/>
                      </a:cubicBezTo>
                      <a:cubicBezTo>
                        <a:pt x="1649" y="405"/>
                        <a:pt x="1626" y="237"/>
                        <a:pt x="1508" y="133"/>
                      </a:cubicBezTo>
                      <a:cubicBezTo>
                        <a:pt x="1420" y="54"/>
                        <a:pt x="1307" y="8"/>
                        <a:pt x="1189" y="3"/>
                      </a:cubicBezTo>
                      <a:cubicBezTo>
                        <a:pt x="1170" y="1"/>
                        <a:pt x="1150" y="1"/>
                        <a:pt x="11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380;p27"/>
                <p:cNvSpPr/>
                <p:nvPr/>
              </p:nvSpPr>
              <p:spPr>
                <a:xfrm>
                  <a:off x="5634213" y="3707977"/>
                  <a:ext cx="32226" cy="39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" h="1310" extrusionOk="0">
                      <a:moveTo>
                        <a:pt x="626" y="0"/>
                      </a:moveTo>
                      <a:cubicBezTo>
                        <a:pt x="549" y="0"/>
                        <a:pt x="471" y="23"/>
                        <a:pt x="395" y="68"/>
                      </a:cubicBezTo>
                      <a:cubicBezTo>
                        <a:pt x="292" y="127"/>
                        <a:pt x="212" y="216"/>
                        <a:pt x="164" y="322"/>
                      </a:cubicBezTo>
                      <a:cubicBezTo>
                        <a:pt x="49" y="581"/>
                        <a:pt x="1" y="845"/>
                        <a:pt x="116" y="1116"/>
                      </a:cubicBezTo>
                      <a:cubicBezTo>
                        <a:pt x="172" y="1248"/>
                        <a:pt x="265" y="1309"/>
                        <a:pt x="390" y="1309"/>
                      </a:cubicBezTo>
                      <a:cubicBezTo>
                        <a:pt x="424" y="1309"/>
                        <a:pt x="460" y="1305"/>
                        <a:pt x="498" y="1296"/>
                      </a:cubicBezTo>
                      <a:cubicBezTo>
                        <a:pt x="857" y="1217"/>
                        <a:pt x="1069" y="833"/>
                        <a:pt x="1069" y="495"/>
                      </a:cubicBezTo>
                      <a:cubicBezTo>
                        <a:pt x="1068" y="363"/>
                        <a:pt x="1016" y="236"/>
                        <a:pt x="927" y="140"/>
                      </a:cubicBezTo>
                      <a:cubicBezTo>
                        <a:pt x="840" y="47"/>
                        <a:pt x="735" y="0"/>
                        <a:pt x="6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381;p27"/>
                <p:cNvSpPr/>
                <p:nvPr/>
              </p:nvSpPr>
              <p:spPr>
                <a:xfrm>
                  <a:off x="5647133" y="3649067"/>
                  <a:ext cx="22407" cy="2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972" extrusionOk="0">
                      <a:moveTo>
                        <a:pt x="289" y="0"/>
                      </a:moveTo>
                      <a:cubicBezTo>
                        <a:pt x="120" y="0"/>
                        <a:pt x="0" y="135"/>
                        <a:pt x="21" y="333"/>
                      </a:cubicBezTo>
                      <a:cubicBezTo>
                        <a:pt x="37" y="471"/>
                        <a:pt x="85" y="599"/>
                        <a:pt x="134" y="726"/>
                      </a:cubicBezTo>
                      <a:cubicBezTo>
                        <a:pt x="167" y="802"/>
                        <a:pt x="220" y="867"/>
                        <a:pt x="289" y="915"/>
                      </a:cubicBezTo>
                      <a:cubicBezTo>
                        <a:pt x="338" y="953"/>
                        <a:pt x="391" y="971"/>
                        <a:pt x="443" y="971"/>
                      </a:cubicBezTo>
                      <a:cubicBezTo>
                        <a:pt x="523" y="971"/>
                        <a:pt x="599" y="926"/>
                        <a:pt x="647" y="841"/>
                      </a:cubicBezTo>
                      <a:cubicBezTo>
                        <a:pt x="704" y="736"/>
                        <a:pt x="733" y="620"/>
                        <a:pt x="729" y="501"/>
                      </a:cubicBezTo>
                      <a:cubicBezTo>
                        <a:pt x="743" y="292"/>
                        <a:pt x="618" y="97"/>
                        <a:pt x="419" y="25"/>
                      </a:cubicBezTo>
                      <a:cubicBezTo>
                        <a:pt x="374" y="8"/>
                        <a:pt x="330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382;p27"/>
                <p:cNvSpPr/>
                <p:nvPr/>
              </p:nvSpPr>
              <p:spPr>
                <a:xfrm>
                  <a:off x="5432034" y="3637502"/>
                  <a:ext cx="31955" cy="1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638" extrusionOk="0">
                      <a:moveTo>
                        <a:pt x="364" y="0"/>
                      </a:moveTo>
                      <a:cubicBezTo>
                        <a:pt x="319" y="0"/>
                        <a:pt x="273" y="7"/>
                        <a:pt x="228" y="18"/>
                      </a:cubicBezTo>
                      <a:cubicBezTo>
                        <a:pt x="55" y="71"/>
                        <a:pt x="0" y="227"/>
                        <a:pt x="107" y="376"/>
                      </a:cubicBezTo>
                      <a:cubicBezTo>
                        <a:pt x="131" y="410"/>
                        <a:pt x="161" y="441"/>
                        <a:pt x="196" y="467"/>
                      </a:cubicBezTo>
                      <a:cubicBezTo>
                        <a:pt x="290" y="537"/>
                        <a:pt x="398" y="587"/>
                        <a:pt x="513" y="613"/>
                      </a:cubicBezTo>
                      <a:cubicBezTo>
                        <a:pt x="582" y="627"/>
                        <a:pt x="651" y="638"/>
                        <a:pt x="721" y="638"/>
                      </a:cubicBezTo>
                      <a:cubicBezTo>
                        <a:pt x="768" y="638"/>
                        <a:pt x="815" y="633"/>
                        <a:pt x="863" y="621"/>
                      </a:cubicBezTo>
                      <a:cubicBezTo>
                        <a:pt x="1007" y="585"/>
                        <a:pt x="1060" y="467"/>
                        <a:pt x="991" y="335"/>
                      </a:cubicBezTo>
                      <a:cubicBezTo>
                        <a:pt x="976" y="306"/>
                        <a:pt x="957" y="280"/>
                        <a:pt x="937" y="258"/>
                      </a:cubicBezTo>
                      <a:cubicBezTo>
                        <a:pt x="796" y="97"/>
                        <a:pt x="594" y="4"/>
                        <a:pt x="379" y="1"/>
                      </a:cubicBezTo>
                      <a:cubicBezTo>
                        <a:pt x="374" y="0"/>
                        <a:pt x="369" y="0"/>
                        <a:pt x="3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383;p27"/>
                <p:cNvSpPr/>
                <p:nvPr/>
              </p:nvSpPr>
              <p:spPr>
                <a:xfrm>
                  <a:off x="5356560" y="3690419"/>
                  <a:ext cx="22859" cy="22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752" extrusionOk="0">
                      <a:moveTo>
                        <a:pt x="531" y="1"/>
                      </a:moveTo>
                      <a:cubicBezTo>
                        <a:pt x="526" y="1"/>
                        <a:pt x="520" y="1"/>
                        <a:pt x="514" y="1"/>
                      </a:cubicBezTo>
                      <a:cubicBezTo>
                        <a:pt x="268" y="13"/>
                        <a:pt x="1" y="300"/>
                        <a:pt x="6" y="548"/>
                      </a:cubicBezTo>
                      <a:cubicBezTo>
                        <a:pt x="8" y="651"/>
                        <a:pt x="69" y="728"/>
                        <a:pt x="171" y="746"/>
                      </a:cubicBezTo>
                      <a:cubicBezTo>
                        <a:pt x="190" y="749"/>
                        <a:pt x="209" y="751"/>
                        <a:pt x="228" y="751"/>
                      </a:cubicBezTo>
                      <a:cubicBezTo>
                        <a:pt x="268" y="751"/>
                        <a:pt x="307" y="743"/>
                        <a:pt x="344" y="728"/>
                      </a:cubicBezTo>
                      <a:cubicBezTo>
                        <a:pt x="514" y="653"/>
                        <a:pt x="647" y="538"/>
                        <a:pt x="728" y="368"/>
                      </a:cubicBezTo>
                      <a:cubicBezTo>
                        <a:pt x="749" y="324"/>
                        <a:pt x="759" y="276"/>
                        <a:pt x="757" y="228"/>
                      </a:cubicBezTo>
                      <a:cubicBezTo>
                        <a:pt x="757" y="81"/>
                        <a:pt x="673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384;p27"/>
                <p:cNvSpPr/>
                <p:nvPr/>
              </p:nvSpPr>
              <p:spPr>
                <a:xfrm>
                  <a:off x="5418481" y="3675119"/>
                  <a:ext cx="30509" cy="1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505" extrusionOk="0">
                      <a:moveTo>
                        <a:pt x="477" y="1"/>
                      </a:moveTo>
                      <a:cubicBezTo>
                        <a:pt x="378" y="1"/>
                        <a:pt x="277" y="18"/>
                        <a:pt x="176" y="51"/>
                      </a:cubicBezTo>
                      <a:cubicBezTo>
                        <a:pt x="142" y="63"/>
                        <a:pt x="112" y="81"/>
                        <a:pt x="85" y="105"/>
                      </a:cubicBezTo>
                      <a:cubicBezTo>
                        <a:pt x="15" y="165"/>
                        <a:pt x="1" y="233"/>
                        <a:pt x="46" y="314"/>
                      </a:cubicBezTo>
                      <a:cubicBezTo>
                        <a:pt x="88" y="389"/>
                        <a:pt x="157" y="446"/>
                        <a:pt x="241" y="473"/>
                      </a:cubicBezTo>
                      <a:cubicBezTo>
                        <a:pt x="313" y="499"/>
                        <a:pt x="387" y="497"/>
                        <a:pt x="479" y="504"/>
                      </a:cubicBezTo>
                      <a:cubicBezTo>
                        <a:pt x="527" y="502"/>
                        <a:pt x="577" y="499"/>
                        <a:pt x="625" y="492"/>
                      </a:cubicBezTo>
                      <a:cubicBezTo>
                        <a:pt x="730" y="473"/>
                        <a:pt x="831" y="446"/>
                        <a:pt x="917" y="379"/>
                      </a:cubicBezTo>
                      <a:cubicBezTo>
                        <a:pt x="1013" y="305"/>
                        <a:pt x="1013" y="209"/>
                        <a:pt x="918" y="134"/>
                      </a:cubicBezTo>
                      <a:cubicBezTo>
                        <a:pt x="903" y="122"/>
                        <a:pt x="886" y="110"/>
                        <a:pt x="869" y="101"/>
                      </a:cubicBezTo>
                      <a:cubicBezTo>
                        <a:pt x="741" y="32"/>
                        <a:pt x="610" y="1"/>
                        <a:pt x="4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385;p27"/>
                <p:cNvSpPr/>
                <p:nvPr/>
              </p:nvSpPr>
              <p:spPr>
                <a:xfrm>
                  <a:off x="5624786" y="3679305"/>
                  <a:ext cx="17890" cy="2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770" extrusionOk="0">
                      <a:moveTo>
                        <a:pt x="365" y="1"/>
                      </a:moveTo>
                      <a:cubicBezTo>
                        <a:pt x="299" y="1"/>
                        <a:pt x="239" y="36"/>
                        <a:pt x="187" y="86"/>
                      </a:cubicBezTo>
                      <a:cubicBezTo>
                        <a:pt x="79" y="187"/>
                        <a:pt x="14" y="326"/>
                        <a:pt x="2" y="473"/>
                      </a:cubicBezTo>
                      <a:cubicBezTo>
                        <a:pt x="0" y="614"/>
                        <a:pt x="26" y="703"/>
                        <a:pt x="122" y="748"/>
                      </a:cubicBezTo>
                      <a:cubicBezTo>
                        <a:pt x="153" y="763"/>
                        <a:pt x="185" y="770"/>
                        <a:pt x="215" y="770"/>
                      </a:cubicBezTo>
                      <a:cubicBezTo>
                        <a:pt x="279" y="770"/>
                        <a:pt x="341" y="740"/>
                        <a:pt x="393" y="693"/>
                      </a:cubicBezTo>
                      <a:cubicBezTo>
                        <a:pt x="527" y="571"/>
                        <a:pt x="593" y="417"/>
                        <a:pt x="580" y="233"/>
                      </a:cubicBezTo>
                      <a:cubicBezTo>
                        <a:pt x="571" y="141"/>
                        <a:pt x="533" y="55"/>
                        <a:pt x="442" y="17"/>
                      </a:cubicBezTo>
                      <a:cubicBezTo>
                        <a:pt x="416" y="6"/>
                        <a:pt x="390" y="1"/>
                        <a:pt x="3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386;p27"/>
                <p:cNvSpPr/>
                <p:nvPr/>
              </p:nvSpPr>
              <p:spPr>
                <a:xfrm>
                  <a:off x="5642495" y="3547933"/>
                  <a:ext cx="49664" cy="8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90" extrusionOk="0">
                      <a:moveTo>
                        <a:pt x="118" y="1"/>
                      </a:moveTo>
                      <a:cubicBezTo>
                        <a:pt x="68" y="1"/>
                        <a:pt x="24" y="34"/>
                        <a:pt x="11" y="83"/>
                      </a:cubicBezTo>
                      <a:cubicBezTo>
                        <a:pt x="0" y="131"/>
                        <a:pt x="29" y="181"/>
                        <a:pt x="84" y="202"/>
                      </a:cubicBezTo>
                      <a:cubicBezTo>
                        <a:pt x="115" y="210"/>
                        <a:pt x="144" y="219"/>
                        <a:pt x="177" y="222"/>
                      </a:cubicBezTo>
                      <a:cubicBezTo>
                        <a:pt x="392" y="259"/>
                        <a:pt x="607" y="290"/>
                        <a:pt x="827" y="290"/>
                      </a:cubicBezTo>
                      <a:cubicBezTo>
                        <a:pt x="843" y="290"/>
                        <a:pt x="860" y="290"/>
                        <a:pt x="877" y="289"/>
                      </a:cubicBezTo>
                      <a:cubicBezTo>
                        <a:pt x="981" y="284"/>
                        <a:pt x="1087" y="282"/>
                        <a:pt x="1192" y="274"/>
                      </a:cubicBezTo>
                      <a:cubicBezTo>
                        <a:pt x="1317" y="263"/>
                        <a:pt x="1442" y="251"/>
                        <a:pt x="1561" y="210"/>
                      </a:cubicBezTo>
                      <a:cubicBezTo>
                        <a:pt x="1583" y="202"/>
                        <a:pt x="1604" y="190"/>
                        <a:pt x="1621" y="174"/>
                      </a:cubicBezTo>
                      <a:cubicBezTo>
                        <a:pt x="1638" y="159"/>
                        <a:pt x="1648" y="137"/>
                        <a:pt x="1648" y="113"/>
                      </a:cubicBezTo>
                      <a:cubicBezTo>
                        <a:pt x="1648" y="106"/>
                        <a:pt x="1647" y="97"/>
                        <a:pt x="1645" y="89"/>
                      </a:cubicBezTo>
                      <a:cubicBezTo>
                        <a:pt x="1633" y="48"/>
                        <a:pt x="1600" y="23"/>
                        <a:pt x="1552" y="23"/>
                      </a:cubicBezTo>
                      <a:cubicBezTo>
                        <a:pt x="1539" y="23"/>
                        <a:pt x="1526" y="25"/>
                        <a:pt x="1511" y="28"/>
                      </a:cubicBezTo>
                      <a:cubicBezTo>
                        <a:pt x="1427" y="47"/>
                        <a:pt x="1343" y="61"/>
                        <a:pt x="1257" y="70"/>
                      </a:cubicBezTo>
                      <a:cubicBezTo>
                        <a:pt x="1157" y="80"/>
                        <a:pt x="1056" y="84"/>
                        <a:pt x="956" y="84"/>
                      </a:cubicBezTo>
                      <a:cubicBezTo>
                        <a:pt x="701" y="84"/>
                        <a:pt x="448" y="55"/>
                        <a:pt x="196" y="13"/>
                      </a:cubicBezTo>
                      <a:cubicBezTo>
                        <a:pt x="172" y="6"/>
                        <a:pt x="149" y="3"/>
                        <a:pt x="125" y="1"/>
                      </a:cubicBezTo>
                      <a:cubicBezTo>
                        <a:pt x="123" y="1"/>
                        <a:pt x="121" y="1"/>
                        <a:pt x="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387;p27"/>
                <p:cNvSpPr/>
                <p:nvPr/>
              </p:nvSpPr>
              <p:spPr>
                <a:xfrm>
                  <a:off x="5666559" y="3606301"/>
                  <a:ext cx="17077" cy="21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703" extrusionOk="0">
                      <a:moveTo>
                        <a:pt x="327" y="0"/>
                      </a:moveTo>
                      <a:cubicBezTo>
                        <a:pt x="265" y="0"/>
                        <a:pt x="207" y="27"/>
                        <a:pt x="156" y="75"/>
                      </a:cubicBezTo>
                      <a:cubicBezTo>
                        <a:pt x="59" y="164"/>
                        <a:pt x="2" y="291"/>
                        <a:pt x="0" y="424"/>
                      </a:cubicBezTo>
                      <a:cubicBezTo>
                        <a:pt x="0" y="607"/>
                        <a:pt x="79" y="702"/>
                        <a:pt x="195" y="702"/>
                      </a:cubicBezTo>
                      <a:cubicBezTo>
                        <a:pt x="238" y="702"/>
                        <a:pt x="286" y="689"/>
                        <a:pt x="336" y="663"/>
                      </a:cubicBezTo>
                      <a:cubicBezTo>
                        <a:pt x="376" y="644"/>
                        <a:pt x="410" y="616"/>
                        <a:pt x="438" y="584"/>
                      </a:cubicBezTo>
                      <a:cubicBezTo>
                        <a:pt x="525" y="486"/>
                        <a:pt x="566" y="354"/>
                        <a:pt x="547" y="225"/>
                      </a:cubicBezTo>
                      <a:cubicBezTo>
                        <a:pt x="537" y="131"/>
                        <a:pt x="501" y="47"/>
                        <a:pt x="405" y="15"/>
                      </a:cubicBezTo>
                      <a:cubicBezTo>
                        <a:pt x="379" y="5"/>
                        <a:pt x="352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388;p27"/>
                <p:cNvSpPr/>
                <p:nvPr/>
              </p:nvSpPr>
              <p:spPr>
                <a:xfrm>
                  <a:off x="5330297" y="3658012"/>
                  <a:ext cx="20239" cy="17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94" extrusionOk="0">
                      <a:moveTo>
                        <a:pt x="436" y="1"/>
                      </a:moveTo>
                      <a:cubicBezTo>
                        <a:pt x="426" y="1"/>
                        <a:pt x="416" y="1"/>
                        <a:pt x="406" y="2"/>
                      </a:cubicBezTo>
                      <a:cubicBezTo>
                        <a:pt x="242" y="16"/>
                        <a:pt x="60" y="180"/>
                        <a:pt x="29" y="343"/>
                      </a:cubicBezTo>
                      <a:cubicBezTo>
                        <a:pt x="0" y="496"/>
                        <a:pt x="78" y="594"/>
                        <a:pt x="233" y="594"/>
                      </a:cubicBezTo>
                      <a:cubicBezTo>
                        <a:pt x="234" y="594"/>
                        <a:pt x="235" y="594"/>
                        <a:pt x="237" y="594"/>
                      </a:cubicBezTo>
                      <a:cubicBezTo>
                        <a:pt x="401" y="592"/>
                        <a:pt x="605" y="426"/>
                        <a:pt x="640" y="266"/>
                      </a:cubicBezTo>
                      <a:cubicBezTo>
                        <a:pt x="672" y="111"/>
                        <a:pt x="58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389;p27"/>
                <p:cNvSpPr/>
                <p:nvPr/>
              </p:nvSpPr>
              <p:spPr>
                <a:xfrm>
                  <a:off x="5400019" y="3771826"/>
                  <a:ext cx="180946" cy="4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8" h="1511" extrusionOk="0">
                      <a:moveTo>
                        <a:pt x="2875" y="1"/>
                      </a:moveTo>
                      <a:cubicBezTo>
                        <a:pt x="2688" y="1"/>
                        <a:pt x="2482" y="5"/>
                        <a:pt x="2243" y="13"/>
                      </a:cubicBezTo>
                      <a:cubicBezTo>
                        <a:pt x="1979" y="25"/>
                        <a:pt x="1538" y="13"/>
                        <a:pt x="1103" y="76"/>
                      </a:cubicBezTo>
                      <a:cubicBezTo>
                        <a:pt x="839" y="114"/>
                        <a:pt x="583" y="190"/>
                        <a:pt x="341" y="299"/>
                      </a:cubicBezTo>
                      <a:cubicBezTo>
                        <a:pt x="266" y="412"/>
                        <a:pt x="187" y="524"/>
                        <a:pt x="105" y="634"/>
                      </a:cubicBezTo>
                      <a:cubicBezTo>
                        <a:pt x="75" y="673"/>
                        <a:pt x="50" y="716"/>
                        <a:pt x="0" y="726"/>
                      </a:cubicBezTo>
                      <a:cubicBezTo>
                        <a:pt x="43" y="752"/>
                        <a:pt x="88" y="774"/>
                        <a:pt x="134" y="791"/>
                      </a:cubicBezTo>
                      <a:cubicBezTo>
                        <a:pt x="166" y="803"/>
                        <a:pt x="199" y="815"/>
                        <a:pt x="230" y="827"/>
                      </a:cubicBezTo>
                      <a:cubicBezTo>
                        <a:pt x="722" y="997"/>
                        <a:pt x="1228" y="1128"/>
                        <a:pt x="1741" y="1220"/>
                      </a:cubicBezTo>
                      <a:lnTo>
                        <a:pt x="1753" y="1222"/>
                      </a:lnTo>
                      <a:cubicBezTo>
                        <a:pt x="2319" y="1326"/>
                        <a:pt x="2888" y="1407"/>
                        <a:pt x="3461" y="1469"/>
                      </a:cubicBezTo>
                      <a:cubicBezTo>
                        <a:pt x="3739" y="1499"/>
                        <a:pt x="4016" y="1510"/>
                        <a:pt x="4294" y="1510"/>
                      </a:cubicBezTo>
                      <a:cubicBezTo>
                        <a:pt x="4509" y="1510"/>
                        <a:pt x="4725" y="1503"/>
                        <a:pt x="4941" y="1493"/>
                      </a:cubicBezTo>
                      <a:cubicBezTo>
                        <a:pt x="5244" y="1477"/>
                        <a:pt x="5546" y="1434"/>
                        <a:pt x="5849" y="1431"/>
                      </a:cubicBezTo>
                      <a:cubicBezTo>
                        <a:pt x="5885" y="1429"/>
                        <a:pt x="5921" y="1422"/>
                        <a:pt x="5956" y="1409"/>
                      </a:cubicBezTo>
                      <a:cubicBezTo>
                        <a:pt x="5957" y="1409"/>
                        <a:pt x="5959" y="1409"/>
                        <a:pt x="5963" y="1407"/>
                      </a:cubicBezTo>
                      <a:cubicBezTo>
                        <a:pt x="6000" y="1392"/>
                        <a:pt x="6007" y="1368"/>
                        <a:pt x="5995" y="1332"/>
                      </a:cubicBezTo>
                      <a:cubicBezTo>
                        <a:pt x="5988" y="1314"/>
                        <a:pt x="5981" y="1296"/>
                        <a:pt x="5973" y="1278"/>
                      </a:cubicBezTo>
                      <a:cubicBezTo>
                        <a:pt x="5740" y="807"/>
                        <a:pt x="5395" y="459"/>
                        <a:pt x="4886" y="301"/>
                      </a:cubicBezTo>
                      <a:cubicBezTo>
                        <a:pt x="4447" y="166"/>
                        <a:pt x="3994" y="75"/>
                        <a:pt x="3538" y="30"/>
                      </a:cubicBezTo>
                      <a:cubicBezTo>
                        <a:pt x="3328" y="9"/>
                        <a:pt x="3117" y="1"/>
                        <a:pt x="2875" y="1"/>
                      </a:cubicBezTo>
                      <a:close/>
                    </a:path>
                  </a:pathLst>
                </a:custGeom>
                <a:solidFill>
                  <a:srgbClr val="FFCC30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390;p27"/>
                <p:cNvSpPr/>
                <p:nvPr/>
              </p:nvSpPr>
              <p:spPr>
                <a:xfrm>
                  <a:off x="5285091" y="3932955"/>
                  <a:ext cx="31684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" h="938" extrusionOk="0">
                      <a:moveTo>
                        <a:pt x="870" y="0"/>
                      </a:moveTo>
                      <a:cubicBezTo>
                        <a:pt x="858" y="0"/>
                        <a:pt x="847" y="1"/>
                        <a:pt x="836" y="3"/>
                      </a:cubicBezTo>
                      <a:cubicBezTo>
                        <a:pt x="584" y="34"/>
                        <a:pt x="333" y="65"/>
                        <a:pt x="83" y="101"/>
                      </a:cubicBezTo>
                      <a:cubicBezTo>
                        <a:pt x="14" y="109"/>
                        <a:pt x="1" y="133"/>
                        <a:pt x="2" y="204"/>
                      </a:cubicBezTo>
                      <a:cubicBezTo>
                        <a:pt x="2" y="258"/>
                        <a:pt x="26" y="308"/>
                        <a:pt x="31" y="363"/>
                      </a:cubicBezTo>
                      <a:cubicBezTo>
                        <a:pt x="42" y="495"/>
                        <a:pt x="57" y="627"/>
                        <a:pt x="78" y="757"/>
                      </a:cubicBezTo>
                      <a:cubicBezTo>
                        <a:pt x="79" y="768"/>
                        <a:pt x="81" y="778"/>
                        <a:pt x="83" y="787"/>
                      </a:cubicBezTo>
                      <a:cubicBezTo>
                        <a:pt x="102" y="865"/>
                        <a:pt x="143" y="900"/>
                        <a:pt x="235" y="917"/>
                      </a:cubicBezTo>
                      <a:cubicBezTo>
                        <a:pt x="304" y="929"/>
                        <a:pt x="374" y="932"/>
                        <a:pt x="433" y="938"/>
                      </a:cubicBezTo>
                      <a:cubicBezTo>
                        <a:pt x="561" y="934"/>
                        <a:pt x="688" y="915"/>
                        <a:pt x="813" y="883"/>
                      </a:cubicBezTo>
                      <a:cubicBezTo>
                        <a:pt x="884" y="869"/>
                        <a:pt x="940" y="816"/>
                        <a:pt x="963" y="747"/>
                      </a:cubicBezTo>
                      <a:cubicBezTo>
                        <a:pt x="1023" y="555"/>
                        <a:pt x="1052" y="353"/>
                        <a:pt x="1052" y="150"/>
                      </a:cubicBezTo>
                      <a:cubicBezTo>
                        <a:pt x="1052" y="73"/>
                        <a:pt x="1017" y="30"/>
                        <a:pt x="954" y="11"/>
                      </a:cubicBezTo>
                      <a:cubicBezTo>
                        <a:pt x="939" y="6"/>
                        <a:pt x="921" y="3"/>
                        <a:pt x="906" y="3"/>
                      </a:cubicBezTo>
                      <a:cubicBezTo>
                        <a:pt x="894" y="1"/>
                        <a:pt x="882" y="0"/>
                        <a:pt x="8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391;p27"/>
                <p:cNvSpPr/>
                <p:nvPr/>
              </p:nvSpPr>
              <p:spPr>
                <a:xfrm>
                  <a:off x="5386527" y="3937021"/>
                  <a:ext cx="30870" cy="2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865" extrusionOk="0">
                      <a:moveTo>
                        <a:pt x="41" y="0"/>
                      </a:moveTo>
                      <a:cubicBezTo>
                        <a:pt x="9" y="0"/>
                        <a:pt x="5" y="18"/>
                        <a:pt x="4" y="75"/>
                      </a:cubicBezTo>
                      <a:cubicBezTo>
                        <a:pt x="0" y="259"/>
                        <a:pt x="16" y="441"/>
                        <a:pt x="50" y="621"/>
                      </a:cubicBezTo>
                      <a:cubicBezTo>
                        <a:pt x="57" y="652"/>
                        <a:pt x="66" y="681"/>
                        <a:pt x="78" y="710"/>
                      </a:cubicBezTo>
                      <a:cubicBezTo>
                        <a:pt x="105" y="785"/>
                        <a:pt x="157" y="835"/>
                        <a:pt x="239" y="842"/>
                      </a:cubicBezTo>
                      <a:lnTo>
                        <a:pt x="506" y="864"/>
                      </a:lnTo>
                      <a:lnTo>
                        <a:pt x="506" y="859"/>
                      </a:lnTo>
                      <a:cubicBezTo>
                        <a:pt x="551" y="859"/>
                        <a:pt x="596" y="861"/>
                        <a:pt x="640" y="861"/>
                      </a:cubicBezTo>
                      <a:cubicBezTo>
                        <a:pt x="662" y="861"/>
                        <a:pt x="684" y="860"/>
                        <a:pt x="705" y="859"/>
                      </a:cubicBezTo>
                      <a:cubicBezTo>
                        <a:pt x="860" y="852"/>
                        <a:pt x="902" y="816"/>
                        <a:pt x="940" y="667"/>
                      </a:cubicBezTo>
                      <a:cubicBezTo>
                        <a:pt x="980" y="513"/>
                        <a:pt x="1004" y="355"/>
                        <a:pt x="1016" y="195"/>
                      </a:cubicBezTo>
                      <a:cubicBezTo>
                        <a:pt x="1024" y="99"/>
                        <a:pt x="1004" y="58"/>
                        <a:pt x="933" y="43"/>
                      </a:cubicBezTo>
                      <a:cubicBezTo>
                        <a:pt x="914" y="39"/>
                        <a:pt x="894" y="38"/>
                        <a:pt x="875" y="38"/>
                      </a:cubicBezTo>
                      <a:cubicBezTo>
                        <a:pt x="866" y="37"/>
                        <a:pt x="857" y="37"/>
                        <a:pt x="848" y="37"/>
                      </a:cubicBezTo>
                      <a:cubicBezTo>
                        <a:pt x="829" y="37"/>
                        <a:pt x="811" y="38"/>
                        <a:pt x="793" y="38"/>
                      </a:cubicBezTo>
                      <a:cubicBezTo>
                        <a:pt x="709" y="38"/>
                        <a:pt x="625" y="39"/>
                        <a:pt x="542" y="39"/>
                      </a:cubicBezTo>
                      <a:cubicBezTo>
                        <a:pt x="392" y="39"/>
                        <a:pt x="243" y="34"/>
                        <a:pt x="95" y="7"/>
                      </a:cubicBezTo>
                      <a:lnTo>
                        <a:pt x="72" y="3"/>
                      </a:lnTo>
                      <a:cubicBezTo>
                        <a:pt x="60" y="1"/>
                        <a:pt x="49" y="0"/>
                        <a:pt x="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392;p27"/>
                <p:cNvSpPr/>
                <p:nvPr/>
              </p:nvSpPr>
              <p:spPr>
                <a:xfrm>
                  <a:off x="5625901" y="3940755"/>
                  <a:ext cx="31232" cy="26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95" extrusionOk="0">
                      <a:moveTo>
                        <a:pt x="834" y="1"/>
                      </a:moveTo>
                      <a:cubicBezTo>
                        <a:pt x="806" y="1"/>
                        <a:pt x="773" y="4"/>
                        <a:pt x="733" y="11"/>
                      </a:cubicBezTo>
                      <a:cubicBezTo>
                        <a:pt x="522" y="46"/>
                        <a:pt x="320" y="111"/>
                        <a:pt x="116" y="174"/>
                      </a:cubicBezTo>
                      <a:cubicBezTo>
                        <a:pt x="107" y="176"/>
                        <a:pt x="100" y="179"/>
                        <a:pt x="93" y="183"/>
                      </a:cubicBezTo>
                      <a:cubicBezTo>
                        <a:pt x="18" y="212"/>
                        <a:pt x="1" y="258"/>
                        <a:pt x="27" y="344"/>
                      </a:cubicBezTo>
                      <a:cubicBezTo>
                        <a:pt x="69" y="480"/>
                        <a:pt x="105" y="618"/>
                        <a:pt x="160" y="752"/>
                      </a:cubicBezTo>
                      <a:cubicBezTo>
                        <a:pt x="202" y="854"/>
                        <a:pt x="238" y="894"/>
                        <a:pt x="314" y="894"/>
                      </a:cubicBezTo>
                      <a:cubicBezTo>
                        <a:pt x="338" y="894"/>
                        <a:pt x="366" y="890"/>
                        <a:pt x="400" y="883"/>
                      </a:cubicBezTo>
                      <a:cubicBezTo>
                        <a:pt x="538" y="852"/>
                        <a:pt x="673" y="816"/>
                        <a:pt x="808" y="781"/>
                      </a:cubicBezTo>
                      <a:cubicBezTo>
                        <a:pt x="992" y="735"/>
                        <a:pt x="1037" y="675"/>
                        <a:pt x="1030" y="468"/>
                      </a:cubicBezTo>
                      <a:cubicBezTo>
                        <a:pt x="1026" y="377"/>
                        <a:pt x="1016" y="286"/>
                        <a:pt x="997" y="197"/>
                      </a:cubicBezTo>
                      <a:cubicBezTo>
                        <a:pt x="990" y="157"/>
                        <a:pt x="980" y="119"/>
                        <a:pt x="966" y="83"/>
                      </a:cubicBezTo>
                      <a:cubicBezTo>
                        <a:pt x="939" y="24"/>
                        <a:pt x="902" y="1"/>
                        <a:pt x="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393;p27"/>
                <p:cNvSpPr/>
                <p:nvPr/>
              </p:nvSpPr>
              <p:spPr>
                <a:xfrm>
                  <a:off x="5683847" y="3922534"/>
                  <a:ext cx="30358" cy="2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42" extrusionOk="0">
                      <a:moveTo>
                        <a:pt x="878" y="0"/>
                      </a:moveTo>
                      <a:cubicBezTo>
                        <a:pt x="872" y="0"/>
                        <a:pt x="866" y="1"/>
                        <a:pt x="860" y="1"/>
                      </a:cubicBezTo>
                      <a:cubicBezTo>
                        <a:pt x="836" y="1"/>
                        <a:pt x="814" y="4"/>
                        <a:pt x="790" y="9"/>
                      </a:cubicBezTo>
                      <a:cubicBezTo>
                        <a:pt x="560" y="57"/>
                        <a:pt x="328" y="105"/>
                        <a:pt x="99" y="155"/>
                      </a:cubicBezTo>
                      <a:lnTo>
                        <a:pt x="95" y="155"/>
                      </a:lnTo>
                      <a:cubicBezTo>
                        <a:pt x="8" y="174"/>
                        <a:pt x="1" y="183"/>
                        <a:pt x="15" y="273"/>
                      </a:cubicBezTo>
                      <a:cubicBezTo>
                        <a:pt x="40" y="423"/>
                        <a:pt x="78" y="570"/>
                        <a:pt x="128" y="712"/>
                      </a:cubicBezTo>
                      <a:cubicBezTo>
                        <a:pt x="159" y="806"/>
                        <a:pt x="189" y="841"/>
                        <a:pt x="257" y="841"/>
                      </a:cubicBezTo>
                      <a:cubicBezTo>
                        <a:pt x="279" y="841"/>
                        <a:pt x="305" y="838"/>
                        <a:pt x="337" y="831"/>
                      </a:cubicBezTo>
                      <a:cubicBezTo>
                        <a:pt x="478" y="800"/>
                        <a:pt x="618" y="766"/>
                        <a:pt x="757" y="733"/>
                      </a:cubicBezTo>
                      <a:cubicBezTo>
                        <a:pt x="995" y="676"/>
                        <a:pt x="1007" y="661"/>
                        <a:pt x="1001" y="421"/>
                      </a:cubicBezTo>
                      <a:cubicBezTo>
                        <a:pt x="997" y="373"/>
                        <a:pt x="994" y="325"/>
                        <a:pt x="990" y="277"/>
                      </a:cubicBezTo>
                      <a:cubicBezTo>
                        <a:pt x="985" y="217"/>
                        <a:pt x="980" y="155"/>
                        <a:pt x="973" y="95"/>
                      </a:cubicBezTo>
                      <a:cubicBezTo>
                        <a:pt x="965" y="21"/>
                        <a:pt x="944" y="0"/>
                        <a:pt x="8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394;p27"/>
                <p:cNvSpPr/>
                <p:nvPr/>
              </p:nvSpPr>
              <p:spPr>
                <a:xfrm>
                  <a:off x="5396586" y="3731168"/>
                  <a:ext cx="38942" cy="62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2078" extrusionOk="0">
                      <a:moveTo>
                        <a:pt x="1182" y="1"/>
                      </a:moveTo>
                      <a:cubicBezTo>
                        <a:pt x="1149" y="1"/>
                        <a:pt x="1116" y="19"/>
                        <a:pt x="1093" y="51"/>
                      </a:cubicBezTo>
                      <a:cubicBezTo>
                        <a:pt x="1078" y="77"/>
                        <a:pt x="1062" y="104"/>
                        <a:pt x="1050" y="133"/>
                      </a:cubicBezTo>
                      <a:cubicBezTo>
                        <a:pt x="776" y="740"/>
                        <a:pt x="445" y="1320"/>
                        <a:pt x="66" y="1867"/>
                      </a:cubicBezTo>
                      <a:cubicBezTo>
                        <a:pt x="45" y="1894"/>
                        <a:pt x="28" y="1925"/>
                        <a:pt x="15" y="1958"/>
                      </a:cubicBezTo>
                      <a:cubicBezTo>
                        <a:pt x="1" y="1996"/>
                        <a:pt x="15" y="2039"/>
                        <a:pt x="49" y="2061"/>
                      </a:cubicBezTo>
                      <a:cubicBezTo>
                        <a:pt x="63" y="2071"/>
                        <a:pt x="80" y="2076"/>
                        <a:pt x="97" y="2078"/>
                      </a:cubicBezTo>
                      <a:cubicBezTo>
                        <a:pt x="102" y="2076"/>
                        <a:pt x="107" y="2076"/>
                        <a:pt x="114" y="2075"/>
                      </a:cubicBezTo>
                      <a:cubicBezTo>
                        <a:pt x="164" y="2066"/>
                        <a:pt x="189" y="2021"/>
                        <a:pt x="219" y="1984"/>
                      </a:cubicBezTo>
                      <a:cubicBezTo>
                        <a:pt x="301" y="1874"/>
                        <a:pt x="380" y="1761"/>
                        <a:pt x="455" y="1648"/>
                      </a:cubicBezTo>
                      <a:cubicBezTo>
                        <a:pt x="762" y="1193"/>
                        <a:pt x="1019" y="710"/>
                        <a:pt x="1248" y="209"/>
                      </a:cubicBezTo>
                      <a:cubicBezTo>
                        <a:pt x="1260" y="185"/>
                        <a:pt x="1270" y="159"/>
                        <a:pt x="1278" y="133"/>
                      </a:cubicBezTo>
                      <a:cubicBezTo>
                        <a:pt x="1292" y="85"/>
                        <a:pt x="1272" y="36"/>
                        <a:pt x="1227" y="13"/>
                      </a:cubicBezTo>
                      <a:cubicBezTo>
                        <a:pt x="1213" y="5"/>
                        <a:pt x="1197" y="1"/>
                        <a:pt x="11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" name="Google Shape;395;p27"/>
            <p:cNvGrpSpPr/>
            <p:nvPr/>
          </p:nvGrpSpPr>
          <p:grpSpPr>
            <a:xfrm>
              <a:off x="7023382" y="2700129"/>
              <a:ext cx="1723766" cy="1550270"/>
              <a:chOff x="5178324" y="3419602"/>
              <a:chExt cx="609428" cy="548108"/>
            </a:xfrm>
          </p:grpSpPr>
          <p:sp>
            <p:nvSpPr>
              <p:cNvPr id="11" name="Google Shape;396;p27"/>
              <p:cNvSpPr/>
              <p:nvPr/>
            </p:nvSpPr>
            <p:spPr>
              <a:xfrm>
                <a:off x="5387822" y="3795649"/>
                <a:ext cx="64632" cy="142667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4737" extrusionOk="0">
                    <a:moveTo>
                      <a:pt x="539" y="0"/>
                    </a:moveTo>
                    <a:cubicBezTo>
                      <a:pt x="515" y="76"/>
                      <a:pt x="491" y="151"/>
                      <a:pt x="470" y="229"/>
                    </a:cubicBezTo>
                    <a:cubicBezTo>
                      <a:pt x="146" y="1403"/>
                      <a:pt x="9" y="2600"/>
                      <a:pt x="2" y="3816"/>
                    </a:cubicBezTo>
                    <a:cubicBezTo>
                      <a:pt x="0" y="4109"/>
                      <a:pt x="9" y="4404"/>
                      <a:pt x="29" y="4697"/>
                    </a:cubicBezTo>
                    <a:lnTo>
                      <a:pt x="52" y="4701"/>
                    </a:lnTo>
                    <a:cubicBezTo>
                      <a:pt x="200" y="4728"/>
                      <a:pt x="349" y="4733"/>
                      <a:pt x="499" y="4733"/>
                    </a:cubicBezTo>
                    <a:cubicBezTo>
                      <a:pt x="582" y="4733"/>
                      <a:pt x="666" y="4732"/>
                      <a:pt x="750" y="4732"/>
                    </a:cubicBezTo>
                    <a:cubicBezTo>
                      <a:pt x="777" y="4732"/>
                      <a:pt x="805" y="4730"/>
                      <a:pt x="832" y="4730"/>
                    </a:cubicBezTo>
                    <a:cubicBezTo>
                      <a:pt x="853" y="4732"/>
                      <a:pt x="871" y="4733"/>
                      <a:pt x="892" y="4737"/>
                    </a:cubicBezTo>
                    <a:cubicBezTo>
                      <a:pt x="895" y="4691"/>
                      <a:pt x="899" y="4646"/>
                      <a:pt x="902" y="4600"/>
                    </a:cubicBezTo>
                    <a:cubicBezTo>
                      <a:pt x="961" y="4015"/>
                      <a:pt x="1060" y="3435"/>
                      <a:pt x="1201" y="2866"/>
                    </a:cubicBezTo>
                    <a:cubicBezTo>
                      <a:pt x="1412" y="2014"/>
                      <a:pt x="1689" y="1185"/>
                      <a:pt x="2146" y="429"/>
                    </a:cubicBezTo>
                    <a:cubicBezTo>
                      <a:pt x="1633" y="337"/>
                      <a:pt x="1127" y="204"/>
                      <a:pt x="635" y="35"/>
                    </a:cubicBezTo>
                    <a:cubicBezTo>
                      <a:pt x="602" y="24"/>
                      <a:pt x="571" y="12"/>
                      <a:pt x="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97;p27"/>
              <p:cNvSpPr/>
              <p:nvPr/>
            </p:nvSpPr>
            <p:spPr>
              <a:xfrm>
                <a:off x="5663005" y="3460261"/>
                <a:ext cx="14727" cy="557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85" extrusionOk="0">
                    <a:moveTo>
                      <a:pt x="153" y="0"/>
                    </a:moveTo>
                    <a:cubicBezTo>
                      <a:pt x="105" y="60"/>
                      <a:pt x="53" y="120"/>
                      <a:pt x="0" y="184"/>
                    </a:cubicBezTo>
                    <a:cubicBezTo>
                      <a:pt x="7" y="184"/>
                      <a:pt x="14" y="184"/>
                      <a:pt x="21" y="184"/>
                    </a:cubicBezTo>
                    <a:cubicBezTo>
                      <a:pt x="94" y="184"/>
                      <a:pt x="153" y="161"/>
                      <a:pt x="214" y="144"/>
                    </a:cubicBezTo>
                    <a:cubicBezTo>
                      <a:pt x="307" y="120"/>
                      <a:pt x="400" y="89"/>
                      <a:pt x="489" y="52"/>
                    </a:cubicBezTo>
                    <a:cubicBezTo>
                      <a:pt x="388" y="36"/>
                      <a:pt x="286" y="19"/>
                      <a:pt x="187" y="4"/>
                    </a:cubicBezTo>
                    <a:cubicBezTo>
                      <a:pt x="175" y="2"/>
                      <a:pt x="165" y="2"/>
                      <a:pt x="153" y="0"/>
                    </a:cubicBezTo>
                    <a:close/>
                  </a:path>
                </a:pathLst>
              </a:custGeom>
              <a:solidFill>
                <a:srgbClr val="EAA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98;p27"/>
              <p:cNvSpPr/>
              <p:nvPr/>
            </p:nvSpPr>
            <p:spPr>
              <a:xfrm>
                <a:off x="5784048" y="3482307"/>
                <a:ext cx="3704" cy="1295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4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" y="85"/>
                      <a:pt x="74" y="179"/>
                      <a:pt x="74" y="277"/>
                    </a:cubicBezTo>
                    <a:cubicBezTo>
                      <a:pt x="69" y="328"/>
                      <a:pt x="61" y="379"/>
                      <a:pt x="50" y="429"/>
                    </a:cubicBezTo>
                    <a:cubicBezTo>
                      <a:pt x="57" y="409"/>
                      <a:pt x="66" y="386"/>
                      <a:pt x="74" y="364"/>
                    </a:cubicBezTo>
                    <a:cubicBezTo>
                      <a:pt x="122" y="225"/>
                      <a:pt x="92" y="107"/>
                      <a:pt x="1" y="0"/>
                    </a:cubicBezTo>
                    <a:close/>
                  </a:path>
                </a:pathLst>
              </a:custGeom>
              <a:solidFill>
                <a:srgbClr val="EAA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99;p27"/>
              <p:cNvSpPr/>
              <p:nvPr/>
            </p:nvSpPr>
            <p:spPr>
              <a:xfrm>
                <a:off x="5275634" y="3439329"/>
                <a:ext cx="495945" cy="517328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7177" extrusionOk="0">
                    <a:moveTo>
                      <a:pt x="12501" y="1960"/>
                    </a:moveTo>
                    <a:cubicBezTo>
                      <a:pt x="12511" y="1960"/>
                      <a:pt x="12521" y="1962"/>
                      <a:pt x="12531" y="1966"/>
                    </a:cubicBezTo>
                    <a:cubicBezTo>
                      <a:pt x="12584" y="1985"/>
                      <a:pt x="12600" y="2028"/>
                      <a:pt x="12589" y="2079"/>
                    </a:cubicBezTo>
                    <a:lnTo>
                      <a:pt x="12589" y="2081"/>
                    </a:lnTo>
                    <a:cubicBezTo>
                      <a:pt x="12543" y="2317"/>
                      <a:pt x="12335" y="2488"/>
                      <a:pt x="12096" y="2488"/>
                    </a:cubicBezTo>
                    <a:cubicBezTo>
                      <a:pt x="12086" y="2488"/>
                      <a:pt x="12077" y="2488"/>
                      <a:pt x="12068" y="2487"/>
                    </a:cubicBezTo>
                    <a:cubicBezTo>
                      <a:pt x="11955" y="2487"/>
                      <a:pt x="11833" y="2415"/>
                      <a:pt x="11730" y="2305"/>
                    </a:cubicBezTo>
                    <a:cubicBezTo>
                      <a:pt x="11684" y="2256"/>
                      <a:pt x="11675" y="2206"/>
                      <a:pt x="11708" y="2170"/>
                    </a:cubicBezTo>
                    <a:cubicBezTo>
                      <a:pt x="11722" y="2154"/>
                      <a:pt x="11740" y="2146"/>
                      <a:pt x="11760" y="2146"/>
                    </a:cubicBezTo>
                    <a:cubicBezTo>
                      <a:pt x="11784" y="2146"/>
                      <a:pt x="11812" y="2158"/>
                      <a:pt x="11842" y="2182"/>
                    </a:cubicBezTo>
                    <a:cubicBezTo>
                      <a:pt x="11866" y="2203"/>
                      <a:pt x="11888" y="2225"/>
                      <a:pt x="11914" y="2244"/>
                    </a:cubicBezTo>
                    <a:cubicBezTo>
                      <a:pt x="11975" y="2291"/>
                      <a:pt x="12042" y="2313"/>
                      <a:pt x="12107" y="2313"/>
                    </a:cubicBezTo>
                    <a:cubicBezTo>
                      <a:pt x="12213" y="2313"/>
                      <a:pt x="12313" y="2254"/>
                      <a:pt x="12370" y="2143"/>
                    </a:cubicBezTo>
                    <a:cubicBezTo>
                      <a:pt x="12389" y="2108"/>
                      <a:pt x="12397" y="2069"/>
                      <a:pt x="12414" y="2035"/>
                    </a:cubicBezTo>
                    <a:cubicBezTo>
                      <a:pt x="12436" y="1985"/>
                      <a:pt x="12467" y="1960"/>
                      <a:pt x="12501" y="1960"/>
                    </a:cubicBezTo>
                    <a:close/>
                    <a:moveTo>
                      <a:pt x="13308" y="5545"/>
                    </a:moveTo>
                    <a:cubicBezTo>
                      <a:pt x="13333" y="5545"/>
                      <a:pt x="13359" y="5549"/>
                      <a:pt x="13385" y="5559"/>
                    </a:cubicBezTo>
                    <a:cubicBezTo>
                      <a:pt x="13481" y="5593"/>
                      <a:pt x="13517" y="5675"/>
                      <a:pt x="13527" y="5769"/>
                    </a:cubicBezTo>
                    <a:cubicBezTo>
                      <a:pt x="13546" y="5900"/>
                      <a:pt x="13505" y="6030"/>
                      <a:pt x="13418" y="6128"/>
                    </a:cubicBezTo>
                    <a:cubicBezTo>
                      <a:pt x="13390" y="6160"/>
                      <a:pt x="13356" y="6188"/>
                      <a:pt x="13316" y="6208"/>
                    </a:cubicBezTo>
                    <a:cubicBezTo>
                      <a:pt x="13266" y="6235"/>
                      <a:pt x="13218" y="6248"/>
                      <a:pt x="13175" y="6248"/>
                    </a:cubicBezTo>
                    <a:cubicBezTo>
                      <a:pt x="13059" y="6248"/>
                      <a:pt x="12980" y="6153"/>
                      <a:pt x="12980" y="5970"/>
                    </a:cubicBezTo>
                    <a:cubicBezTo>
                      <a:pt x="12982" y="5836"/>
                      <a:pt x="13039" y="5709"/>
                      <a:pt x="13136" y="5619"/>
                    </a:cubicBezTo>
                    <a:cubicBezTo>
                      <a:pt x="13188" y="5572"/>
                      <a:pt x="13246" y="5545"/>
                      <a:pt x="13308" y="5545"/>
                    </a:cubicBezTo>
                    <a:close/>
                    <a:moveTo>
                      <a:pt x="5572" y="6577"/>
                    </a:moveTo>
                    <a:cubicBezTo>
                      <a:pt x="5787" y="6582"/>
                      <a:pt x="5989" y="6675"/>
                      <a:pt x="6130" y="6834"/>
                    </a:cubicBezTo>
                    <a:cubicBezTo>
                      <a:pt x="6152" y="6858"/>
                      <a:pt x="6169" y="6884"/>
                      <a:pt x="6184" y="6912"/>
                    </a:cubicBezTo>
                    <a:cubicBezTo>
                      <a:pt x="6255" y="7045"/>
                      <a:pt x="6200" y="7165"/>
                      <a:pt x="6056" y="7201"/>
                    </a:cubicBezTo>
                    <a:lnTo>
                      <a:pt x="6056" y="7200"/>
                    </a:lnTo>
                    <a:cubicBezTo>
                      <a:pt x="6010" y="7211"/>
                      <a:pt x="5964" y="7216"/>
                      <a:pt x="5919" y="7216"/>
                    </a:cubicBezTo>
                    <a:cubicBezTo>
                      <a:pt x="5847" y="7216"/>
                      <a:pt x="5776" y="7204"/>
                      <a:pt x="5706" y="7189"/>
                    </a:cubicBezTo>
                    <a:cubicBezTo>
                      <a:pt x="5591" y="7164"/>
                      <a:pt x="5483" y="7116"/>
                      <a:pt x="5389" y="7045"/>
                    </a:cubicBezTo>
                    <a:cubicBezTo>
                      <a:pt x="5354" y="7020"/>
                      <a:pt x="5324" y="6989"/>
                      <a:pt x="5300" y="6953"/>
                    </a:cubicBezTo>
                    <a:cubicBezTo>
                      <a:pt x="5193" y="6804"/>
                      <a:pt x="5248" y="6647"/>
                      <a:pt x="5421" y="6596"/>
                    </a:cubicBezTo>
                    <a:cubicBezTo>
                      <a:pt x="5471" y="6582"/>
                      <a:pt x="5523" y="6577"/>
                      <a:pt x="5572" y="6577"/>
                    </a:cubicBezTo>
                    <a:close/>
                    <a:moveTo>
                      <a:pt x="4181" y="6765"/>
                    </a:moveTo>
                    <a:cubicBezTo>
                      <a:pt x="4198" y="6765"/>
                      <a:pt x="4215" y="6765"/>
                      <a:pt x="4233" y="6766"/>
                    </a:cubicBezTo>
                    <a:cubicBezTo>
                      <a:pt x="4351" y="6773"/>
                      <a:pt x="4464" y="6819"/>
                      <a:pt x="4552" y="6898"/>
                    </a:cubicBezTo>
                    <a:cubicBezTo>
                      <a:pt x="4672" y="7002"/>
                      <a:pt x="4693" y="7170"/>
                      <a:pt x="4607" y="7315"/>
                    </a:cubicBezTo>
                    <a:cubicBezTo>
                      <a:pt x="4540" y="7423"/>
                      <a:pt x="4442" y="7507"/>
                      <a:pt x="4326" y="7555"/>
                    </a:cubicBezTo>
                    <a:cubicBezTo>
                      <a:pt x="4113" y="7647"/>
                      <a:pt x="3883" y="7697"/>
                      <a:pt x="3652" y="7699"/>
                    </a:cubicBezTo>
                    <a:cubicBezTo>
                      <a:pt x="3533" y="7695"/>
                      <a:pt x="3412" y="7694"/>
                      <a:pt x="3297" y="7644"/>
                    </a:cubicBezTo>
                    <a:cubicBezTo>
                      <a:pt x="3087" y="7551"/>
                      <a:pt x="3045" y="7361"/>
                      <a:pt x="3201" y="7191"/>
                    </a:cubicBezTo>
                    <a:cubicBezTo>
                      <a:pt x="3300" y="7085"/>
                      <a:pt x="3418" y="6997"/>
                      <a:pt x="3549" y="6936"/>
                    </a:cubicBezTo>
                    <a:cubicBezTo>
                      <a:pt x="3748" y="6835"/>
                      <a:pt x="3956" y="6765"/>
                      <a:pt x="4181" y="6765"/>
                    </a:cubicBezTo>
                    <a:close/>
                    <a:moveTo>
                      <a:pt x="2248" y="7260"/>
                    </a:moveTo>
                    <a:cubicBezTo>
                      <a:pt x="2397" y="7260"/>
                      <a:pt x="2487" y="7371"/>
                      <a:pt x="2455" y="7527"/>
                    </a:cubicBezTo>
                    <a:cubicBezTo>
                      <a:pt x="2420" y="7687"/>
                      <a:pt x="2216" y="7851"/>
                      <a:pt x="2052" y="7853"/>
                    </a:cubicBezTo>
                    <a:cubicBezTo>
                      <a:pt x="2050" y="7853"/>
                      <a:pt x="2049" y="7853"/>
                      <a:pt x="2048" y="7853"/>
                    </a:cubicBezTo>
                    <a:cubicBezTo>
                      <a:pt x="1892" y="7853"/>
                      <a:pt x="1814" y="7757"/>
                      <a:pt x="1844" y="7603"/>
                    </a:cubicBezTo>
                    <a:cubicBezTo>
                      <a:pt x="1875" y="7441"/>
                      <a:pt x="2059" y="7277"/>
                      <a:pt x="2221" y="7261"/>
                    </a:cubicBezTo>
                    <a:cubicBezTo>
                      <a:pt x="2230" y="7261"/>
                      <a:pt x="2239" y="7260"/>
                      <a:pt x="2248" y="7260"/>
                    </a:cubicBezTo>
                    <a:close/>
                    <a:moveTo>
                      <a:pt x="12624" y="6964"/>
                    </a:moveTo>
                    <a:cubicBezTo>
                      <a:pt x="12665" y="6964"/>
                      <a:pt x="12709" y="6972"/>
                      <a:pt x="12754" y="6989"/>
                    </a:cubicBezTo>
                    <a:lnTo>
                      <a:pt x="12754" y="6990"/>
                    </a:lnTo>
                    <a:cubicBezTo>
                      <a:pt x="12953" y="7062"/>
                      <a:pt x="13078" y="7256"/>
                      <a:pt x="13064" y="7467"/>
                    </a:cubicBezTo>
                    <a:cubicBezTo>
                      <a:pt x="13068" y="7585"/>
                      <a:pt x="13039" y="7702"/>
                      <a:pt x="12982" y="7805"/>
                    </a:cubicBezTo>
                    <a:cubicBezTo>
                      <a:pt x="12934" y="7891"/>
                      <a:pt x="12858" y="7936"/>
                      <a:pt x="12777" y="7936"/>
                    </a:cubicBezTo>
                    <a:cubicBezTo>
                      <a:pt x="12726" y="7936"/>
                      <a:pt x="12673" y="7918"/>
                      <a:pt x="12624" y="7880"/>
                    </a:cubicBezTo>
                    <a:cubicBezTo>
                      <a:pt x="12555" y="7832"/>
                      <a:pt x="12502" y="7767"/>
                      <a:pt x="12469" y="7690"/>
                    </a:cubicBezTo>
                    <a:cubicBezTo>
                      <a:pt x="12420" y="7563"/>
                      <a:pt x="12372" y="7436"/>
                      <a:pt x="12356" y="7299"/>
                    </a:cubicBezTo>
                    <a:cubicBezTo>
                      <a:pt x="12335" y="7099"/>
                      <a:pt x="12455" y="6964"/>
                      <a:pt x="12624" y="6964"/>
                    </a:cubicBezTo>
                    <a:close/>
                    <a:moveTo>
                      <a:pt x="5217" y="7829"/>
                    </a:moveTo>
                    <a:cubicBezTo>
                      <a:pt x="5351" y="7829"/>
                      <a:pt x="5483" y="7861"/>
                      <a:pt x="5612" y="7930"/>
                    </a:cubicBezTo>
                    <a:cubicBezTo>
                      <a:pt x="5629" y="7939"/>
                      <a:pt x="5646" y="7949"/>
                      <a:pt x="5661" y="7961"/>
                    </a:cubicBezTo>
                    <a:cubicBezTo>
                      <a:pt x="5756" y="8038"/>
                      <a:pt x="5756" y="8134"/>
                      <a:pt x="5660" y="8208"/>
                    </a:cubicBezTo>
                    <a:lnTo>
                      <a:pt x="5660" y="8206"/>
                    </a:lnTo>
                    <a:cubicBezTo>
                      <a:pt x="5574" y="8273"/>
                      <a:pt x="5473" y="8302"/>
                      <a:pt x="5368" y="8321"/>
                    </a:cubicBezTo>
                    <a:cubicBezTo>
                      <a:pt x="5320" y="8326"/>
                      <a:pt x="5270" y="8331"/>
                      <a:pt x="5222" y="8331"/>
                    </a:cubicBezTo>
                    <a:cubicBezTo>
                      <a:pt x="5130" y="8325"/>
                      <a:pt x="5056" y="8326"/>
                      <a:pt x="4984" y="8301"/>
                    </a:cubicBezTo>
                    <a:cubicBezTo>
                      <a:pt x="4900" y="8275"/>
                      <a:pt x="4831" y="8218"/>
                      <a:pt x="4789" y="8141"/>
                    </a:cubicBezTo>
                    <a:cubicBezTo>
                      <a:pt x="4744" y="8060"/>
                      <a:pt x="4758" y="7992"/>
                      <a:pt x="4828" y="7932"/>
                    </a:cubicBezTo>
                    <a:cubicBezTo>
                      <a:pt x="4855" y="7910"/>
                      <a:pt x="4885" y="7891"/>
                      <a:pt x="4919" y="7879"/>
                    </a:cubicBezTo>
                    <a:cubicBezTo>
                      <a:pt x="5019" y="7846"/>
                      <a:pt x="5119" y="7829"/>
                      <a:pt x="5217" y="7829"/>
                    </a:cubicBezTo>
                    <a:close/>
                    <a:moveTo>
                      <a:pt x="11957" y="7967"/>
                    </a:moveTo>
                    <a:cubicBezTo>
                      <a:pt x="11982" y="7967"/>
                      <a:pt x="12009" y="7972"/>
                      <a:pt x="12035" y="7983"/>
                    </a:cubicBezTo>
                    <a:cubicBezTo>
                      <a:pt x="12125" y="8021"/>
                      <a:pt x="12164" y="8107"/>
                      <a:pt x="12171" y="8199"/>
                    </a:cubicBezTo>
                    <a:cubicBezTo>
                      <a:pt x="12186" y="8383"/>
                      <a:pt x="12118" y="8537"/>
                      <a:pt x="11984" y="8659"/>
                    </a:cubicBezTo>
                    <a:cubicBezTo>
                      <a:pt x="11933" y="8708"/>
                      <a:pt x="11874" y="8737"/>
                      <a:pt x="11810" y="8737"/>
                    </a:cubicBezTo>
                    <a:cubicBezTo>
                      <a:pt x="11779" y="8737"/>
                      <a:pt x="11747" y="8731"/>
                      <a:pt x="11715" y="8716"/>
                    </a:cubicBezTo>
                    <a:lnTo>
                      <a:pt x="11715" y="8714"/>
                    </a:lnTo>
                    <a:cubicBezTo>
                      <a:pt x="11617" y="8669"/>
                      <a:pt x="11591" y="8580"/>
                      <a:pt x="11593" y="8439"/>
                    </a:cubicBezTo>
                    <a:cubicBezTo>
                      <a:pt x="11605" y="8292"/>
                      <a:pt x="11672" y="8153"/>
                      <a:pt x="11780" y="8052"/>
                    </a:cubicBezTo>
                    <a:cubicBezTo>
                      <a:pt x="11832" y="8001"/>
                      <a:pt x="11892" y="7967"/>
                      <a:pt x="11957" y="7967"/>
                    </a:cubicBezTo>
                    <a:close/>
                    <a:moveTo>
                      <a:pt x="3218" y="8336"/>
                    </a:moveTo>
                    <a:cubicBezTo>
                      <a:pt x="3360" y="8336"/>
                      <a:pt x="3444" y="8418"/>
                      <a:pt x="3444" y="8565"/>
                    </a:cubicBezTo>
                    <a:cubicBezTo>
                      <a:pt x="3446" y="8613"/>
                      <a:pt x="3436" y="8661"/>
                      <a:pt x="3415" y="8705"/>
                    </a:cubicBezTo>
                    <a:lnTo>
                      <a:pt x="3415" y="8704"/>
                    </a:lnTo>
                    <a:cubicBezTo>
                      <a:pt x="3334" y="8875"/>
                      <a:pt x="3201" y="8990"/>
                      <a:pt x="3031" y="9065"/>
                    </a:cubicBezTo>
                    <a:cubicBezTo>
                      <a:pt x="2994" y="9080"/>
                      <a:pt x="2955" y="9088"/>
                      <a:pt x="2915" y="9088"/>
                    </a:cubicBezTo>
                    <a:cubicBezTo>
                      <a:pt x="2896" y="9088"/>
                      <a:pt x="2877" y="9086"/>
                      <a:pt x="2858" y="9083"/>
                    </a:cubicBezTo>
                    <a:cubicBezTo>
                      <a:pt x="2756" y="9064"/>
                      <a:pt x="2695" y="8988"/>
                      <a:pt x="2693" y="8884"/>
                    </a:cubicBezTo>
                    <a:cubicBezTo>
                      <a:pt x="2688" y="8637"/>
                      <a:pt x="2955" y="8349"/>
                      <a:pt x="3201" y="8337"/>
                    </a:cubicBezTo>
                    <a:cubicBezTo>
                      <a:pt x="3206" y="8336"/>
                      <a:pt x="3212" y="8336"/>
                      <a:pt x="3218" y="8336"/>
                    </a:cubicBezTo>
                    <a:close/>
                    <a:moveTo>
                      <a:pt x="12531" y="8922"/>
                    </a:moveTo>
                    <a:cubicBezTo>
                      <a:pt x="12640" y="8922"/>
                      <a:pt x="12746" y="8968"/>
                      <a:pt x="12833" y="9062"/>
                    </a:cubicBezTo>
                    <a:cubicBezTo>
                      <a:pt x="12922" y="9158"/>
                      <a:pt x="12974" y="9285"/>
                      <a:pt x="12975" y="9417"/>
                    </a:cubicBezTo>
                    <a:cubicBezTo>
                      <a:pt x="12975" y="9755"/>
                      <a:pt x="12763" y="10139"/>
                      <a:pt x="12404" y="10218"/>
                    </a:cubicBezTo>
                    <a:cubicBezTo>
                      <a:pt x="12366" y="10226"/>
                      <a:pt x="12331" y="10230"/>
                      <a:pt x="12297" y="10230"/>
                    </a:cubicBezTo>
                    <a:cubicBezTo>
                      <a:pt x="12172" y="10230"/>
                      <a:pt x="12079" y="10170"/>
                      <a:pt x="12022" y="10038"/>
                    </a:cubicBezTo>
                    <a:cubicBezTo>
                      <a:pt x="11907" y="9767"/>
                      <a:pt x="11955" y="9503"/>
                      <a:pt x="12070" y="9244"/>
                    </a:cubicBezTo>
                    <a:cubicBezTo>
                      <a:pt x="12118" y="9136"/>
                      <a:pt x="12198" y="9047"/>
                      <a:pt x="12301" y="8988"/>
                    </a:cubicBezTo>
                    <a:cubicBezTo>
                      <a:pt x="12377" y="8944"/>
                      <a:pt x="12455" y="8922"/>
                      <a:pt x="12531" y="8922"/>
                    </a:cubicBezTo>
                    <a:close/>
                    <a:moveTo>
                      <a:pt x="10626" y="1"/>
                    </a:moveTo>
                    <a:cubicBezTo>
                      <a:pt x="10616" y="1"/>
                      <a:pt x="10607" y="3"/>
                      <a:pt x="10597" y="6"/>
                    </a:cubicBezTo>
                    <a:cubicBezTo>
                      <a:pt x="10538" y="25"/>
                      <a:pt x="10526" y="76"/>
                      <a:pt x="10520" y="128"/>
                    </a:cubicBezTo>
                    <a:cubicBezTo>
                      <a:pt x="10508" y="232"/>
                      <a:pt x="10511" y="339"/>
                      <a:pt x="10530" y="443"/>
                    </a:cubicBezTo>
                    <a:cubicBezTo>
                      <a:pt x="10583" y="815"/>
                      <a:pt x="10670" y="1182"/>
                      <a:pt x="10791" y="1539"/>
                    </a:cubicBezTo>
                    <a:cubicBezTo>
                      <a:pt x="10792" y="1546"/>
                      <a:pt x="10794" y="1551"/>
                      <a:pt x="10794" y="1558"/>
                    </a:cubicBezTo>
                    <a:cubicBezTo>
                      <a:pt x="10832" y="1558"/>
                      <a:pt x="10852" y="1582"/>
                      <a:pt x="10864" y="1637"/>
                    </a:cubicBezTo>
                    <a:cubicBezTo>
                      <a:pt x="10880" y="1731"/>
                      <a:pt x="10880" y="1825"/>
                      <a:pt x="10861" y="1918"/>
                    </a:cubicBezTo>
                    <a:cubicBezTo>
                      <a:pt x="10808" y="2223"/>
                      <a:pt x="10725" y="2522"/>
                      <a:pt x="10657" y="2822"/>
                    </a:cubicBezTo>
                    <a:cubicBezTo>
                      <a:pt x="10557" y="3257"/>
                      <a:pt x="10485" y="3698"/>
                      <a:pt x="10427" y="4140"/>
                    </a:cubicBezTo>
                    <a:cubicBezTo>
                      <a:pt x="10381" y="4494"/>
                      <a:pt x="10300" y="4842"/>
                      <a:pt x="10189" y="5180"/>
                    </a:cubicBezTo>
                    <a:cubicBezTo>
                      <a:pt x="10060" y="5567"/>
                      <a:pt x="9863" y="5908"/>
                      <a:pt x="9528" y="6157"/>
                    </a:cubicBezTo>
                    <a:cubicBezTo>
                      <a:pt x="9127" y="6455"/>
                      <a:pt x="8656" y="6644"/>
                      <a:pt x="8160" y="6704"/>
                    </a:cubicBezTo>
                    <a:cubicBezTo>
                      <a:pt x="8034" y="6722"/>
                      <a:pt x="7908" y="6731"/>
                      <a:pt x="7782" y="6731"/>
                    </a:cubicBezTo>
                    <a:cubicBezTo>
                      <a:pt x="7536" y="6731"/>
                      <a:pt x="7292" y="6697"/>
                      <a:pt x="7054" y="6630"/>
                    </a:cubicBezTo>
                    <a:cubicBezTo>
                      <a:pt x="6860" y="6575"/>
                      <a:pt x="6680" y="6479"/>
                      <a:pt x="6524" y="6353"/>
                    </a:cubicBezTo>
                    <a:cubicBezTo>
                      <a:pt x="6370" y="6335"/>
                      <a:pt x="6215" y="6317"/>
                      <a:pt x="6063" y="6292"/>
                    </a:cubicBezTo>
                    <a:cubicBezTo>
                      <a:pt x="5535" y="6214"/>
                      <a:pt x="5005" y="6169"/>
                      <a:pt x="4332" y="6160"/>
                    </a:cubicBezTo>
                    <a:cubicBezTo>
                      <a:pt x="4319" y="6160"/>
                      <a:pt x="4304" y="6160"/>
                      <a:pt x="4288" y="6160"/>
                    </a:cubicBezTo>
                    <a:cubicBezTo>
                      <a:pt x="4129" y="6160"/>
                      <a:pt x="3865" y="6182"/>
                      <a:pt x="3604" y="6214"/>
                    </a:cubicBezTo>
                    <a:cubicBezTo>
                      <a:pt x="3310" y="6243"/>
                      <a:pt x="3022" y="6304"/>
                      <a:pt x="2741" y="6394"/>
                    </a:cubicBezTo>
                    <a:cubicBezTo>
                      <a:pt x="2733" y="6427"/>
                      <a:pt x="2711" y="6445"/>
                      <a:pt x="2677" y="6445"/>
                    </a:cubicBezTo>
                    <a:cubicBezTo>
                      <a:pt x="2669" y="6445"/>
                      <a:pt x="2661" y="6444"/>
                      <a:pt x="2652" y="6442"/>
                    </a:cubicBezTo>
                    <a:cubicBezTo>
                      <a:pt x="2643" y="6440"/>
                      <a:pt x="2636" y="6438"/>
                      <a:pt x="2630" y="6435"/>
                    </a:cubicBezTo>
                    <a:lnTo>
                      <a:pt x="2628" y="6435"/>
                    </a:lnTo>
                    <a:cubicBezTo>
                      <a:pt x="2583" y="6452"/>
                      <a:pt x="2537" y="6469"/>
                      <a:pt x="2492" y="6490"/>
                    </a:cubicBezTo>
                    <a:cubicBezTo>
                      <a:pt x="1686" y="6838"/>
                      <a:pt x="1181" y="7436"/>
                      <a:pt x="1014" y="8304"/>
                    </a:cubicBezTo>
                    <a:cubicBezTo>
                      <a:pt x="916" y="8817"/>
                      <a:pt x="928" y="9333"/>
                      <a:pt x="1009" y="9847"/>
                    </a:cubicBezTo>
                    <a:cubicBezTo>
                      <a:pt x="1066" y="10202"/>
                      <a:pt x="1155" y="10552"/>
                      <a:pt x="1199" y="10911"/>
                    </a:cubicBezTo>
                    <a:cubicBezTo>
                      <a:pt x="1251" y="11315"/>
                      <a:pt x="1206" y="11699"/>
                      <a:pt x="985" y="12053"/>
                    </a:cubicBezTo>
                    <a:cubicBezTo>
                      <a:pt x="856" y="12262"/>
                      <a:pt x="692" y="12450"/>
                      <a:pt x="501" y="12607"/>
                    </a:cubicBezTo>
                    <a:cubicBezTo>
                      <a:pt x="380" y="12706"/>
                      <a:pt x="253" y="12799"/>
                      <a:pt x="119" y="12881"/>
                    </a:cubicBezTo>
                    <a:cubicBezTo>
                      <a:pt x="40" y="12927"/>
                      <a:pt x="1" y="12991"/>
                      <a:pt x="6" y="13082"/>
                    </a:cubicBezTo>
                    <a:cubicBezTo>
                      <a:pt x="8" y="13118"/>
                      <a:pt x="6" y="13152"/>
                      <a:pt x="6" y="13188"/>
                    </a:cubicBezTo>
                    <a:cubicBezTo>
                      <a:pt x="6" y="13469"/>
                      <a:pt x="37" y="13750"/>
                      <a:pt x="66" y="14030"/>
                    </a:cubicBezTo>
                    <a:cubicBezTo>
                      <a:pt x="153" y="14863"/>
                      <a:pt x="224" y="15698"/>
                      <a:pt x="299" y="16534"/>
                    </a:cubicBezTo>
                    <a:cubicBezTo>
                      <a:pt x="316" y="16720"/>
                      <a:pt x="347" y="16906"/>
                      <a:pt x="371" y="17093"/>
                    </a:cubicBezTo>
                    <a:cubicBezTo>
                      <a:pt x="375" y="17122"/>
                      <a:pt x="383" y="17151"/>
                      <a:pt x="399" y="17177"/>
                    </a:cubicBezTo>
                    <a:cubicBezTo>
                      <a:pt x="397" y="17166"/>
                      <a:pt x="395" y="17158"/>
                      <a:pt x="393" y="17147"/>
                    </a:cubicBezTo>
                    <a:cubicBezTo>
                      <a:pt x="375" y="17017"/>
                      <a:pt x="357" y="16885"/>
                      <a:pt x="347" y="16753"/>
                    </a:cubicBezTo>
                    <a:cubicBezTo>
                      <a:pt x="342" y="16698"/>
                      <a:pt x="318" y="16648"/>
                      <a:pt x="318" y="16594"/>
                    </a:cubicBezTo>
                    <a:cubicBezTo>
                      <a:pt x="318" y="16523"/>
                      <a:pt x="330" y="16499"/>
                      <a:pt x="399" y="16489"/>
                    </a:cubicBezTo>
                    <a:cubicBezTo>
                      <a:pt x="649" y="16455"/>
                      <a:pt x="901" y="16424"/>
                      <a:pt x="1151" y="16391"/>
                    </a:cubicBezTo>
                    <a:cubicBezTo>
                      <a:pt x="1163" y="16390"/>
                      <a:pt x="1175" y="16390"/>
                      <a:pt x="1187" y="16390"/>
                    </a:cubicBezTo>
                    <a:cubicBezTo>
                      <a:pt x="1198" y="16390"/>
                      <a:pt x="1210" y="16390"/>
                      <a:pt x="1222" y="16391"/>
                    </a:cubicBezTo>
                    <a:cubicBezTo>
                      <a:pt x="1239" y="16393"/>
                      <a:pt x="1254" y="16396"/>
                      <a:pt x="1271" y="16401"/>
                    </a:cubicBezTo>
                    <a:cubicBezTo>
                      <a:pt x="1283" y="16168"/>
                      <a:pt x="1289" y="15935"/>
                      <a:pt x="1302" y="15702"/>
                    </a:cubicBezTo>
                    <a:cubicBezTo>
                      <a:pt x="1340" y="15060"/>
                      <a:pt x="1347" y="14417"/>
                      <a:pt x="1421" y="13779"/>
                    </a:cubicBezTo>
                    <a:cubicBezTo>
                      <a:pt x="1433" y="13678"/>
                      <a:pt x="1469" y="13608"/>
                      <a:pt x="1565" y="13572"/>
                    </a:cubicBezTo>
                    <a:cubicBezTo>
                      <a:pt x="1613" y="13555"/>
                      <a:pt x="1659" y="13534"/>
                      <a:pt x="1705" y="13514"/>
                    </a:cubicBezTo>
                    <a:cubicBezTo>
                      <a:pt x="1921" y="13421"/>
                      <a:pt x="2136" y="13323"/>
                      <a:pt x="2335" y="13198"/>
                    </a:cubicBezTo>
                    <a:cubicBezTo>
                      <a:pt x="2943" y="12817"/>
                      <a:pt x="3499" y="12360"/>
                      <a:pt x="3989" y="11835"/>
                    </a:cubicBezTo>
                    <a:cubicBezTo>
                      <a:pt x="4029" y="11792"/>
                      <a:pt x="4049" y="11766"/>
                      <a:pt x="4067" y="11749"/>
                    </a:cubicBezTo>
                    <a:cubicBezTo>
                      <a:pt x="4034" y="11727"/>
                      <a:pt x="4020" y="11684"/>
                      <a:pt x="4034" y="11646"/>
                    </a:cubicBezTo>
                    <a:cubicBezTo>
                      <a:pt x="4046" y="11614"/>
                      <a:pt x="4063" y="11583"/>
                      <a:pt x="4085" y="11555"/>
                    </a:cubicBezTo>
                    <a:cubicBezTo>
                      <a:pt x="4464" y="11008"/>
                      <a:pt x="4794" y="10429"/>
                      <a:pt x="5070" y="9822"/>
                    </a:cubicBezTo>
                    <a:cubicBezTo>
                      <a:pt x="5082" y="9794"/>
                      <a:pt x="5096" y="9765"/>
                      <a:pt x="5113" y="9739"/>
                    </a:cubicBezTo>
                    <a:cubicBezTo>
                      <a:pt x="5136" y="9707"/>
                      <a:pt x="5168" y="9689"/>
                      <a:pt x="5200" y="9689"/>
                    </a:cubicBezTo>
                    <a:cubicBezTo>
                      <a:pt x="5215" y="9689"/>
                      <a:pt x="5230" y="9693"/>
                      <a:pt x="5245" y="9702"/>
                    </a:cubicBezTo>
                    <a:cubicBezTo>
                      <a:pt x="5289" y="9724"/>
                      <a:pt x="5312" y="9774"/>
                      <a:pt x="5296" y="9822"/>
                    </a:cubicBezTo>
                    <a:cubicBezTo>
                      <a:pt x="5288" y="9847"/>
                      <a:pt x="5279" y="9873"/>
                      <a:pt x="5265" y="9897"/>
                    </a:cubicBezTo>
                    <a:cubicBezTo>
                      <a:pt x="5037" y="10398"/>
                      <a:pt x="4780" y="10881"/>
                      <a:pt x="4475" y="11336"/>
                    </a:cubicBezTo>
                    <a:cubicBezTo>
                      <a:pt x="4717" y="11228"/>
                      <a:pt x="4972" y="11152"/>
                      <a:pt x="5234" y="11115"/>
                    </a:cubicBezTo>
                    <a:cubicBezTo>
                      <a:pt x="5670" y="11051"/>
                      <a:pt x="6111" y="11063"/>
                      <a:pt x="6375" y="11049"/>
                    </a:cubicBezTo>
                    <a:cubicBezTo>
                      <a:pt x="6608" y="11043"/>
                      <a:pt x="6809" y="11039"/>
                      <a:pt x="6992" y="11039"/>
                    </a:cubicBezTo>
                    <a:cubicBezTo>
                      <a:pt x="7240" y="11039"/>
                      <a:pt x="7455" y="11047"/>
                      <a:pt x="7669" y="11068"/>
                    </a:cubicBezTo>
                    <a:cubicBezTo>
                      <a:pt x="8127" y="11113"/>
                      <a:pt x="8578" y="11204"/>
                      <a:pt x="9017" y="11338"/>
                    </a:cubicBezTo>
                    <a:cubicBezTo>
                      <a:pt x="9527" y="11497"/>
                      <a:pt x="9871" y="11845"/>
                      <a:pt x="10105" y="12317"/>
                    </a:cubicBezTo>
                    <a:cubicBezTo>
                      <a:pt x="10113" y="12334"/>
                      <a:pt x="10120" y="12351"/>
                      <a:pt x="10127" y="12370"/>
                    </a:cubicBezTo>
                    <a:cubicBezTo>
                      <a:pt x="10139" y="12404"/>
                      <a:pt x="10132" y="12430"/>
                      <a:pt x="10094" y="12444"/>
                    </a:cubicBezTo>
                    <a:cubicBezTo>
                      <a:pt x="10093" y="12444"/>
                      <a:pt x="10089" y="12445"/>
                      <a:pt x="10087" y="12445"/>
                    </a:cubicBezTo>
                    <a:cubicBezTo>
                      <a:pt x="10142" y="12452"/>
                      <a:pt x="10144" y="12492"/>
                      <a:pt x="10199" y="12636"/>
                    </a:cubicBezTo>
                    <a:cubicBezTo>
                      <a:pt x="10331" y="12979"/>
                      <a:pt x="10451" y="13327"/>
                      <a:pt x="10585" y="13670"/>
                    </a:cubicBezTo>
                    <a:cubicBezTo>
                      <a:pt x="10931" y="14555"/>
                      <a:pt x="11284" y="15439"/>
                      <a:pt x="11569" y="16348"/>
                    </a:cubicBezTo>
                    <a:cubicBezTo>
                      <a:pt x="11619" y="16508"/>
                      <a:pt x="11670" y="16669"/>
                      <a:pt x="11723" y="16828"/>
                    </a:cubicBezTo>
                    <a:cubicBezTo>
                      <a:pt x="11730" y="16827"/>
                      <a:pt x="11737" y="16823"/>
                      <a:pt x="11746" y="16820"/>
                    </a:cubicBezTo>
                    <a:cubicBezTo>
                      <a:pt x="11950" y="16758"/>
                      <a:pt x="12154" y="16691"/>
                      <a:pt x="12365" y="16657"/>
                    </a:cubicBezTo>
                    <a:cubicBezTo>
                      <a:pt x="12404" y="16651"/>
                      <a:pt x="12436" y="16648"/>
                      <a:pt x="12463" y="16648"/>
                    </a:cubicBezTo>
                    <a:cubicBezTo>
                      <a:pt x="12534" y="16648"/>
                      <a:pt x="12572" y="16670"/>
                      <a:pt x="12596" y="16731"/>
                    </a:cubicBezTo>
                    <a:cubicBezTo>
                      <a:pt x="12569" y="16537"/>
                      <a:pt x="12538" y="16345"/>
                      <a:pt x="12507" y="16151"/>
                    </a:cubicBezTo>
                    <a:cubicBezTo>
                      <a:pt x="12435" y="15707"/>
                      <a:pt x="12342" y="15266"/>
                      <a:pt x="12260" y="14824"/>
                    </a:cubicBezTo>
                    <a:cubicBezTo>
                      <a:pt x="12161" y="14289"/>
                      <a:pt x="12078" y="13752"/>
                      <a:pt x="11994" y="13214"/>
                    </a:cubicBezTo>
                    <a:cubicBezTo>
                      <a:pt x="11939" y="12857"/>
                      <a:pt x="11874" y="12504"/>
                      <a:pt x="11819" y="12147"/>
                    </a:cubicBezTo>
                    <a:cubicBezTo>
                      <a:pt x="11797" y="12006"/>
                      <a:pt x="11777" y="12032"/>
                      <a:pt x="11917" y="11991"/>
                    </a:cubicBezTo>
                    <a:cubicBezTo>
                      <a:pt x="11958" y="11979"/>
                      <a:pt x="11999" y="11967"/>
                      <a:pt x="12041" y="11955"/>
                    </a:cubicBezTo>
                    <a:cubicBezTo>
                      <a:pt x="12216" y="11897"/>
                      <a:pt x="12390" y="11842"/>
                      <a:pt x="12565" y="11783"/>
                    </a:cubicBezTo>
                    <a:cubicBezTo>
                      <a:pt x="12583" y="11777"/>
                      <a:pt x="12599" y="11773"/>
                      <a:pt x="12612" y="11773"/>
                    </a:cubicBezTo>
                    <a:cubicBezTo>
                      <a:pt x="12639" y="11773"/>
                      <a:pt x="12659" y="11789"/>
                      <a:pt x="12670" y="11830"/>
                    </a:cubicBezTo>
                    <a:cubicBezTo>
                      <a:pt x="12685" y="11893"/>
                      <a:pt x="12713" y="11957"/>
                      <a:pt x="12728" y="12020"/>
                    </a:cubicBezTo>
                    <a:cubicBezTo>
                      <a:pt x="13047" y="13188"/>
                      <a:pt x="13306" y="14369"/>
                      <a:pt x="13529" y="15558"/>
                    </a:cubicBezTo>
                    <a:cubicBezTo>
                      <a:pt x="13569" y="15770"/>
                      <a:pt x="13610" y="15985"/>
                      <a:pt x="13654" y="16196"/>
                    </a:cubicBezTo>
                    <a:cubicBezTo>
                      <a:pt x="13886" y="16146"/>
                      <a:pt x="14116" y="16098"/>
                      <a:pt x="14347" y="16050"/>
                    </a:cubicBezTo>
                    <a:cubicBezTo>
                      <a:pt x="14369" y="16047"/>
                      <a:pt x="14393" y="16043"/>
                      <a:pt x="14416" y="16041"/>
                    </a:cubicBezTo>
                    <a:cubicBezTo>
                      <a:pt x="14422" y="16041"/>
                      <a:pt x="14427" y="16041"/>
                      <a:pt x="14432" y="16041"/>
                    </a:cubicBezTo>
                    <a:cubicBezTo>
                      <a:pt x="14500" y="16041"/>
                      <a:pt x="14521" y="16063"/>
                      <a:pt x="14529" y="16137"/>
                    </a:cubicBezTo>
                    <a:cubicBezTo>
                      <a:pt x="14536" y="16197"/>
                      <a:pt x="14541" y="16257"/>
                      <a:pt x="14546" y="16319"/>
                    </a:cubicBezTo>
                    <a:cubicBezTo>
                      <a:pt x="14541" y="16112"/>
                      <a:pt x="14525" y="15904"/>
                      <a:pt x="14508" y="15697"/>
                    </a:cubicBezTo>
                    <a:cubicBezTo>
                      <a:pt x="14472" y="15283"/>
                      <a:pt x="14426" y="14870"/>
                      <a:pt x="14376" y="14459"/>
                    </a:cubicBezTo>
                    <a:cubicBezTo>
                      <a:pt x="14311" y="13915"/>
                      <a:pt x="14237" y="13371"/>
                      <a:pt x="14152" y="12829"/>
                    </a:cubicBezTo>
                    <a:cubicBezTo>
                      <a:pt x="14059" y="12243"/>
                      <a:pt x="13960" y="11655"/>
                      <a:pt x="13865" y="11068"/>
                    </a:cubicBezTo>
                    <a:cubicBezTo>
                      <a:pt x="13846" y="10952"/>
                      <a:pt x="13848" y="10833"/>
                      <a:pt x="13870" y="10717"/>
                    </a:cubicBezTo>
                    <a:cubicBezTo>
                      <a:pt x="13905" y="10537"/>
                      <a:pt x="13941" y="10357"/>
                      <a:pt x="13977" y="10177"/>
                    </a:cubicBezTo>
                    <a:cubicBezTo>
                      <a:pt x="14050" y="9818"/>
                      <a:pt x="14090" y="9456"/>
                      <a:pt x="14133" y="9095"/>
                    </a:cubicBezTo>
                    <a:cubicBezTo>
                      <a:pt x="14189" y="8640"/>
                      <a:pt x="14222" y="8184"/>
                      <a:pt x="14232" y="7726"/>
                    </a:cubicBezTo>
                    <a:cubicBezTo>
                      <a:pt x="14239" y="7232"/>
                      <a:pt x="14212" y="6740"/>
                      <a:pt x="14172" y="6246"/>
                    </a:cubicBezTo>
                    <a:cubicBezTo>
                      <a:pt x="14145" y="5895"/>
                      <a:pt x="14112" y="5545"/>
                      <a:pt x="14057" y="5197"/>
                    </a:cubicBezTo>
                    <a:cubicBezTo>
                      <a:pt x="13987" y="4739"/>
                      <a:pt x="13906" y="4284"/>
                      <a:pt x="13815" y="3832"/>
                    </a:cubicBezTo>
                    <a:cubicBezTo>
                      <a:pt x="13810" y="3808"/>
                      <a:pt x="13807" y="3791"/>
                      <a:pt x="13803" y="3777"/>
                    </a:cubicBezTo>
                    <a:cubicBezTo>
                      <a:pt x="13786" y="3792"/>
                      <a:pt x="13766" y="3804"/>
                      <a:pt x="13743" y="3811"/>
                    </a:cubicBezTo>
                    <a:cubicBezTo>
                      <a:pt x="13625" y="3854"/>
                      <a:pt x="13500" y="3864"/>
                      <a:pt x="13375" y="3876"/>
                    </a:cubicBezTo>
                    <a:cubicBezTo>
                      <a:pt x="13270" y="3885"/>
                      <a:pt x="13164" y="3887"/>
                      <a:pt x="13059" y="3892"/>
                    </a:cubicBezTo>
                    <a:cubicBezTo>
                      <a:pt x="13048" y="3892"/>
                      <a:pt x="13036" y="3892"/>
                      <a:pt x="13025" y="3892"/>
                    </a:cubicBezTo>
                    <a:cubicBezTo>
                      <a:pt x="12800" y="3892"/>
                      <a:pt x="12580" y="3861"/>
                      <a:pt x="12360" y="3825"/>
                    </a:cubicBezTo>
                    <a:cubicBezTo>
                      <a:pt x="12329" y="3820"/>
                      <a:pt x="12298" y="3813"/>
                      <a:pt x="12269" y="3803"/>
                    </a:cubicBezTo>
                    <a:cubicBezTo>
                      <a:pt x="12212" y="3782"/>
                      <a:pt x="12183" y="3732"/>
                      <a:pt x="12195" y="3684"/>
                    </a:cubicBezTo>
                    <a:cubicBezTo>
                      <a:pt x="12206" y="3636"/>
                      <a:pt x="12250" y="3603"/>
                      <a:pt x="12298" y="3603"/>
                    </a:cubicBezTo>
                    <a:cubicBezTo>
                      <a:pt x="12301" y="3603"/>
                      <a:pt x="12305" y="3603"/>
                      <a:pt x="12308" y="3604"/>
                    </a:cubicBezTo>
                    <a:cubicBezTo>
                      <a:pt x="12332" y="3605"/>
                      <a:pt x="12354" y="3609"/>
                      <a:pt x="12378" y="3614"/>
                    </a:cubicBezTo>
                    <a:cubicBezTo>
                      <a:pt x="12629" y="3657"/>
                      <a:pt x="12879" y="3686"/>
                      <a:pt x="13132" y="3686"/>
                    </a:cubicBezTo>
                    <a:cubicBezTo>
                      <a:pt x="13234" y="3686"/>
                      <a:pt x="13337" y="3681"/>
                      <a:pt x="13440" y="3670"/>
                    </a:cubicBezTo>
                    <a:cubicBezTo>
                      <a:pt x="13526" y="3664"/>
                      <a:pt x="13611" y="3650"/>
                      <a:pt x="13695" y="3631"/>
                    </a:cubicBezTo>
                    <a:cubicBezTo>
                      <a:pt x="13710" y="3627"/>
                      <a:pt x="13724" y="3626"/>
                      <a:pt x="13737" y="3626"/>
                    </a:cubicBezTo>
                    <a:cubicBezTo>
                      <a:pt x="13784" y="3626"/>
                      <a:pt x="13817" y="3649"/>
                      <a:pt x="13828" y="3691"/>
                    </a:cubicBezTo>
                    <a:cubicBezTo>
                      <a:pt x="13831" y="3698"/>
                      <a:pt x="13831" y="3707"/>
                      <a:pt x="13831" y="3715"/>
                    </a:cubicBezTo>
                    <a:cubicBezTo>
                      <a:pt x="13846" y="3708"/>
                      <a:pt x="13865" y="3700"/>
                      <a:pt x="13893" y="3688"/>
                    </a:cubicBezTo>
                    <a:cubicBezTo>
                      <a:pt x="14174" y="3574"/>
                      <a:pt x="14445" y="3442"/>
                      <a:pt x="14692" y="3268"/>
                    </a:cubicBezTo>
                    <a:cubicBezTo>
                      <a:pt x="14817" y="3180"/>
                      <a:pt x="14937" y="3086"/>
                      <a:pt x="15059" y="2993"/>
                    </a:cubicBezTo>
                    <a:cubicBezTo>
                      <a:pt x="15115" y="2945"/>
                      <a:pt x="15184" y="2913"/>
                      <a:pt x="15258" y="2899"/>
                    </a:cubicBezTo>
                    <a:cubicBezTo>
                      <a:pt x="15400" y="2873"/>
                      <a:pt x="15542" y="2846"/>
                      <a:pt x="15685" y="2820"/>
                    </a:cubicBezTo>
                    <a:cubicBezTo>
                      <a:pt x="15961" y="2768"/>
                      <a:pt x="16227" y="2690"/>
                      <a:pt x="16467" y="2544"/>
                    </a:cubicBezTo>
                    <a:lnTo>
                      <a:pt x="16467" y="2544"/>
                    </a:lnTo>
                    <a:cubicBezTo>
                      <a:pt x="16451" y="2547"/>
                      <a:pt x="16436" y="2549"/>
                      <a:pt x="16421" y="2549"/>
                    </a:cubicBezTo>
                    <a:cubicBezTo>
                      <a:pt x="16365" y="2549"/>
                      <a:pt x="16312" y="2524"/>
                      <a:pt x="16266" y="2474"/>
                    </a:cubicBezTo>
                    <a:cubicBezTo>
                      <a:pt x="16227" y="2429"/>
                      <a:pt x="16194" y="2381"/>
                      <a:pt x="16168" y="2328"/>
                    </a:cubicBezTo>
                    <a:cubicBezTo>
                      <a:pt x="16002" y="2004"/>
                      <a:pt x="15899" y="1662"/>
                      <a:pt x="15890" y="1295"/>
                    </a:cubicBezTo>
                    <a:cubicBezTo>
                      <a:pt x="15889" y="1265"/>
                      <a:pt x="15890" y="1234"/>
                      <a:pt x="15892" y="1203"/>
                    </a:cubicBezTo>
                    <a:cubicBezTo>
                      <a:pt x="15892" y="1170"/>
                      <a:pt x="15901" y="1139"/>
                      <a:pt x="15914" y="1112"/>
                    </a:cubicBezTo>
                    <a:cubicBezTo>
                      <a:pt x="15818" y="1102"/>
                      <a:pt x="15721" y="1095"/>
                      <a:pt x="15623" y="1088"/>
                    </a:cubicBezTo>
                    <a:cubicBezTo>
                      <a:pt x="15374" y="1071"/>
                      <a:pt x="15122" y="1069"/>
                      <a:pt x="14875" y="1023"/>
                    </a:cubicBezTo>
                    <a:cubicBezTo>
                      <a:pt x="14556" y="964"/>
                      <a:pt x="14237" y="904"/>
                      <a:pt x="13920" y="846"/>
                    </a:cubicBezTo>
                    <a:cubicBezTo>
                      <a:pt x="13723" y="1326"/>
                      <a:pt x="13347" y="1596"/>
                      <a:pt x="12824" y="1695"/>
                    </a:cubicBezTo>
                    <a:cubicBezTo>
                      <a:pt x="12721" y="1714"/>
                      <a:pt x="12619" y="1724"/>
                      <a:pt x="12517" y="1724"/>
                    </a:cubicBezTo>
                    <a:cubicBezTo>
                      <a:pt x="12321" y="1724"/>
                      <a:pt x="12127" y="1687"/>
                      <a:pt x="11939" y="1604"/>
                    </a:cubicBezTo>
                    <a:cubicBezTo>
                      <a:pt x="11703" y="1501"/>
                      <a:pt x="11524" y="1342"/>
                      <a:pt x="11416" y="1107"/>
                    </a:cubicBezTo>
                    <a:cubicBezTo>
                      <a:pt x="11389" y="1049"/>
                      <a:pt x="11375" y="983"/>
                      <a:pt x="11377" y="918"/>
                    </a:cubicBezTo>
                    <a:cubicBezTo>
                      <a:pt x="11374" y="913"/>
                      <a:pt x="11370" y="908"/>
                      <a:pt x="11367" y="903"/>
                    </a:cubicBezTo>
                    <a:cubicBezTo>
                      <a:pt x="11267" y="748"/>
                      <a:pt x="11163" y="598"/>
                      <a:pt x="11056" y="447"/>
                    </a:cubicBezTo>
                    <a:cubicBezTo>
                      <a:pt x="10957" y="306"/>
                      <a:pt x="10845" y="174"/>
                      <a:pt x="10722" y="54"/>
                    </a:cubicBezTo>
                    <a:cubicBezTo>
                      <a:pt x="10693" y="26"/>
                      <a:pt x="10663" y="1"/>
                      <a:pt x="10626" y="1"/>
                    </a:cubicBezTo>
                    <a:close/>
                  </a:path>
                </a:pathLst>
              </a:custGeom>
              <a:solidFill>
                <a:srgbClr val="BA6328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0;p27"/>
              <p:cNvSpPr/>
              <p:nvPr/>
            </p:nvSpPr>
            <p:spPr>
              <a:xfrm>
                <a:off x="5638550" y="3419602"/>
                <a:ext cx="21052" cy="3490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1159" extrusionOk="0">
                    <a:moveTo>
                      <a:pt x="203" y="1"/>
                    </a:moveTo>
                    <a:cubicBezTo>
                      <a:pt x="166" y="1"/>
                      <a:pt x="131" y="29"/>
                      <a:pt x="106" y="85"/>
                    </a:cubicBezTo>
                    <a:cubicBezTo>
                      <a:pt x="88" y="124"/>
                      <a:pt x="76" y="165"/>
                      <a:pt x="70" y="208"/>
                    </a:cubicBezTo>
                    <a:cubicBezTo>
                      <a:pt x="58" y="273"/>
                      <a:pt x="51" y="338"/>
                      <a:pt x="44" y="405"/>
                    </a:cubicBezTo>
                    <a:cubicBezTo>
                      <a:pt x="23" y="639"/>
                      <a:pt x="9" y="874"/>
                      <a:pt x="1" y="1107"/>
                    </a:cubicBezTo>
                    <a:cubicBezTo>
                      <a:pt x="11" y="1107"/>
                      <a:pt x="22" y="1107"/>
                      <a:pt x="32" y="1107"/>
                    </a:cubicBezTo>
                    <a:cubicBezTo>
                      <a:pt x="147" y="1107"/>
                      <a:pt x="262" y="1115"/>
                      <a:pt x="375" y="1134"/>
                    </a:cubicBezTo>
                    <a:cubicBezTo>
                      <a:pt x="483" y="1150"/>
                      <a:pt x="591" y="1158"/>
                      <a:pt x="699" y="1158"/>
                    </a:cubicBezTo>
                    <a:cubicBezTo>
                      <a:pt x="694" y="1131"/>
                      <a:pt x="687" y="1102"/>
                      <a:pt x="680" y="1076"/>
                    </a:cubicBezTo>
                    <a:cubicBezTo>
                      <a:pt x="589" y="779"/>
                      <a:pt x="500" y="484"/>
                      <a:pt x="375" y="200"/>
                    </a:cubicBezTo>
                    <a:cubicBezTo>
                      <a:pt x="356" y="153"/>
                      <a:pt x="332" y="109"/>
                      <a:pt x="303" y="66"/>
                    </a:cubicBezTo>
                    <a:cubicBezTo>
                      <a:pt x="271" y="23"/>
                      <a:pt x="236" y="1"/>
                      <a:pt x="203" y="1"/>
                    </a:cubicBezTo>
                    <a:close/>
                  </a:path>
                </a:pathLst>
              </a:custGeom>
              <a:solidFill>
                <a:srgbClr val="EAA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01;p27"/>
              <p:cNvSpPr/>
              <p:nvPr/>
            </p:nvSpPr>
            <p:spPr>
              <a:xfrm>
                <a:off x="5178324" y="3587658"/>
                <a:ext cx="179982" cy="182030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6044" extrusionOk="0">
                    <a:moveTo>
                      <a:pt x="3910" y="0"/>
                    </a:moveTo>
                    <a:cubicBezTo>
                      <a:pt x="3770" y="0"/>
                      <a:pt x="3628" y="14"/>
                      <a:pt x="3484" y="40"/>
                    </a:cubicBezTo>
                    <a:cubicBezTo>
                      <a:pt x="3057" y="119"/>
                      <a:pt x="2693" y="328"/>
                      <a:pt x="2361" y="599"/>
                    </a:cubicBezTo>
                    <a:cubicBezTo>
                      <a:pt x="1839" y="1026"/>
                      <a:pt x="1484" y="1573"/>
                      <a:pt x="1229" y="2191"/>
                    </a:cubicBezTo>
                    <a:cubicBezTo>
                      <a:pt x="1225" y="2197"/>
                      <a:pt x="1222" y="2204"/>
                      <a:pt x="1220" y="2211"/>
                    </a:cubicBezTo>
                    <a:cubicBezTo>
                      <a:pt x="1208" y="2247"/>
                      <a:pt x="1203" y="2282"/>
                      <a:pt x="1232" y="2311"/>
                    </a:cubicBezTo>
                    <a:cubicBezTo>
                      <a:pt x="1249" y="2326"/>
                      <a:pt x="1267" y="2331"/>
                      <a:pt x="1285" y="2331"/>
                    </a:cubicBezTo>
                    <a:cubicBezTo>
                      <a:pt x="1300" y="2331"/>
                      <a:pt x="1316" y="2327"/>
                      <a:pt x="1332" y="2321"/>
                    </a:cubicBezTo>
                    <a:cubicBezTo>
                      <a:pt x="1364" y="2309"/>
                      <a:pt x="1397" y="2294"/>
                      <a:pt x="1426" y="2275"/>
                    </a:cubicBezTo>
                    <a:cubicBezTo>
                      <a:pt x="1536" y="2206"/>
                      <a:pt x="1644" y="2136"/>
                      <a:pt x="1753" y="2067"/>
                    </a:cubicBezTo>
                    <a:cubicBezTo>
                      <a:pt x="1783" y="2050"/>
                      <a:pt x="1805" y="2019"/>
                      <a:pt x="1843" y="2019"/>
                    </a:cubicBezTo>
                    <a:cubicBezTo>
                      <a:pt x="1853" y="2053"/>
                      <a:pt x="1831" y="2072"/>
                      <a:pt x="1817" y="2093"/>
                    </a:cubicBezTo>
                    <a:cubicBezTo>
                      <a:pt x="1692" y="2311"/>
                      <a:pt x="1558" y="2522"/>
                      <a:pt x="1414" y="2727"/>
                    </a:cubicBezTo>
                    <a:cubicBezTo>
                      <a:pt x="1203" y="3026"/>
                      <a:pt x="996" y="3324"/>
                      <a:pt x="788" y="3623"/>
                    </a:cubicBezTo>
                    <a:cubicBezTo>
                      <a:pt x="754" y="3667"/>
                      <a:pt x="728" y="3715"/>
                      <a:pt x="707" y="3765"/>
                    </a:cubicBezTo>
                    <a:cubicBezTo>
                      <a:pt x="677" y="3847"/>
                      <a:pt x="721" y="3905"/>
                      <a:pt x="809" y="3905"/>
                    </a:cubicBezTo>
                    <a:cubicBezTo>
                      <a:pt x="863" y="3904"/>
                      <a:pt x="917" y="3888"/>
                      <a:pt x="966" y="3863"/>
                    </a:cubicBezTo>
                    <a:cubicBezTo>
                      <a:pt x="1119" y="3792"/>
                      <a:pt x="1266" y="3712"/>
                      <a:pt x="1409" y="3621"/>
                    </a:cubicBezTo>
                    <a:cubicBezTo>
                      <a:pt x="1422" y="3612"/>
                      <a:pt x="1436" y="3595"/>
                      <a:pt x="1454" y="3595"/>
                    </a:cubicBezTo>
                    <a:cubicBezTo>
                      <a:pt x="1462" y="3595"/>
                      <a:pt x="1471" y="3598"/>
                      <a:pt x="1481" y="3607"/>
                    </a:cubicBezTo>
                    <a:cubicBezTo>
                      <a:pt x="1431" y="3705"/>
                      <a:pt x="1373" y="3799"/>
                      <a:pt x="1308" y="3887"/>
                    </a:cubicBezTo>
                    <a:cubicBezTo>
                      <a:pt x="1121" y="4152"/>
                      <a:pt x="910" y="4401"/>
                      <a:pt x="706" y="4653"/>
                    </a:cubicBezTo>
                    <a:cubicBezTo>
                      <a:pt x="531" y="4869"/>
                      <a:pt x="361" y="5089"/>
                      <a:pt x="222" y="5332"/>
                    </a:cubicBezTo>
                    <a:cubicBezTo>
                      <a:pt x="133" y="5488"/>
                      <a:pt x="68" y="5658"/>
                      <a:pt x="30" y="5835"/>
                    </a:cubicBezTo>
                    <a:cubicBezTo>
                      <a:pt x="1" y="5964"/>
                      <a:pt x="64" y="6044"/>
                      <a:pt x="184" y="6044"/>
                    </a:cubicBezTo>
                    <a:cubicBezTo>
                      <a:pt x="198" y="6044"/>
                      <a:pt x="212" y="6043"/>
                      <a:pt x="227" y="6040"/>
                    </a:cubicBezTo>
                    <a:cubicBezTo>
                      <a:pt x="332" y="6025"/>
                      <a:pt x="433" y="5991"/>
                      <a:pt x="527" y="5941"/>
                    </a:cubicBezTo>
                    <a:cubicBezTo>
                      <a:pt x="762" y="5824"/>
                      <a:pt x="985" y="5685"/>
                      <a:pt x="1198" y="5531"/>
                    </a:cubicBezTo>
                    <a:cubicBezTo>
                      <a:pt x="1776" y="5109"/>
                      <a:pt x="2249" y="4585"/>
                      <a:pt x="2680" y="4017"/>
                    </a:cubicBezTo>
                    <a:cubicBezTo>
                      <a:pt x="2945" y="3667"/>
                      <a:pt x="3185" y="3300"/>
                      <a:pt x="3432" y="2938"/>
                    </a:cubicBezTo>
                    <a:cubicBezTo>
                      <a:pt x="3662" y="2600"/>
                      <a:pt x="3923" y="2287"/>
                      <a:pt x="4211" y="1999"/>
                    </a:cubicBezTo>
                    <a:cubicBezTo>
                      <a:pt x="4494" y="1717"/>
                      <a:pt x="4835" y="1548"/>
                      <a:pt x="5228" y="1470"/>
                    </a:cubicBezTo>
                    <a:cubicBezTo>
                      <a:pt x="5319" y="1452"/>
                      <a:pt x="5409" y="1442"/>
                      <a:pt x="5497" y="1442"/>
                    </a:cubicBezTo>
                    <a:cubicBezTo>
                      <a:pt x="5620" y="1442"/>
                      <a:pt x="5740" y="1462"/>
                      <a:pt x="5861" y="1512"/>
                    </a:cubicBezTo>
                    <a:cubicBezTo>
                      <a:pt x="5867" y="1515"/>
                      <a:pt x="5874" y="1517"/>
                      <a:pt x="5881" y="1518"/>
                    </a:cubicBezTo>
                    <a:cubicBezTo>
                      <a:pt x="5890" y="1520"/>
                      <a:pt x="5899" y="1521"/>
                      <a:pt x="5907" y="1521"/>
                    </a:cubicBezTo>
                    <a:cubicBezTo>
                      <a:pt x="5941" y="1521"/>
                      <a:pt x="5963" y="1504"/>
                      <a:pt x="5970" y="1470"/>
                    </a:cubicBezTo>
                    <a:cubicBezTo>
                      <a:pt x="5974" y="1464"/>
                      <a:pt x="5975" y="1455"/>
                      <a:pt x="5975" y="1446"/>
                    </a:cubicBezTo>
                    <a:cubicBezTo>
                      <a:pt x="5975" y="1421"/>
                      <a:pt x="5972" y="1393"/>
                      <a:pt x="5963" y="1366"/>
                    </a:cubicBezTo>
                    <a:cubicBezTo>
                      <a:pt x="5881" y="1103"/>
                      <a:pt x="5753" y="870"/>
                      <a:pt x="5547" y="683"/>
                    </a:cubicBezTo>
                    <a:cubicBezTo>
                      <a:pt x="5377" y="526"/>
                      <a:pt x="5188" y="390"/>
                      <a:pt x="4984" y="280"/>
                    </a:cubicBezTo>
                    <a:cubicBezTo>
                      <a:pt x="4641" y="94"/>
                      <a:pt x="4283" y="0"/>
                      <a:pt x="3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02;p27"/>
              <p:cNvSpPr/>
              <p:nvPr/>
            </p:nvSpPr>
            <p:spPr>
              <a:xfrm>
                <a:off x="5461670" y="3486222"/>
                <a:ext cx="141643" cy="155918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5177" extrusionOk="0">
                    <a:moveTo>
                      <a:pt x="4617" y="1"/>
                    </a:moveTo>
                    <a:cubicBezTo>
                      <a:pt x="4598" y="3"/>
                      <a:pt x="4577" y="8"/>
                      <a:pt x="4560" y="16"/>
                    </a:cubicBezTo>
                    <a:cubicBezTo>
                      <a:pt x="4505" y="39"/>
                      <a:pt x="4454" y="68"/>
                      <a:pt x="4404" y="100"/>
                    </a:cubicBezTo>
                    <a:cubicBezTo>
                      <a:pt x="4190" y="239"/>
                      <a:pt x="4000" y="407"/>
                      <a:pt x="3816" y="584"/>
                    </a:cubicBezTo>
                    <a:cubicBezTo>
                      <a:pt x="3574" y="817"/>
                      <a:pt x="3334" y="1054"/>
                      <a:pt x="3087" y="1282"/>
                    </a:cubicBezTo>
                    <a:cubicBezTo>
                      <a:pt x="2773" y="1572"/>
                      <a:pt x="2431" y="1817"/>
                      <a:pt x="2002" y="1909"/>
                    </a:cubicBezTo>
                    <a:cubicBezTo>
                      <a:pt x="1990" y="1911"/>
                      <a:pt x="1980" y="1916"/>
                      <a:pt x="1968" y="1920"/>
                    </a:cubicBezTo>
                    <a:cubicBezTo>
                      <a:pt x="1892" y="1951"/>
                      <a:pt x="1859" y="2009"/>
                      <a:pt x="1880" y="2088"/>
                    </a:cubicBezTo>
                    <a:cubicBezTo>
                      <a:pt x="1894" y="2141"/>
                      <a:pt x="1923" y="2189"/>
                      <a:pt x="1964" y="2227"/>
                    </a:cubicBezTo>
                    <a:cubicBezTo>
                      <a:pt x="2050" y="2314"/>
                      <a:pt x="2160" y="2374"/>
                      <a:pt x="2280" y="2398"/>
                    </a:cubicBezTo>
                    <a:cubicBezTo>
                      <a:pt x="2401" y="2426"/>
                      <a:pt x="2522" y="2439"/>
                      <a:pt x="2642" y="2439"/>
                    </a:cubicBezTo>
                    <a:cubicBezTo>
                      <a:pt x="2816" y="2439"/>
                      <a:pt x="2989" y="2412"/>
                      <a:pt x="3161" y="2366"/>
                    </a:cubicBezTo>
                    <a:cubicBezTo>
                      <a:pt x="3192" y="2357"/>
                      <a:pt x="3222" y="2340"/>
                      <a:pt x="3258" y="2340"/>
                    </a:cubicBezTo>
                    <a:cubicBezTo>
                      <a:pt x="3264" y="2340"/>
                      <a:pt x="3270" y="2341"/>
                      <a:pt x="3276" y="2342"/>
                    </a:cubicBezTo>
                    <a:cubicBezTo>
                      <a:pt x="3271" y="2354"/>
                      <a:pt x="3266" y="2366"/>
                      <a:pt x="3259" y="2376"/>
                    </a:cubicBezTo>
                    <a:cubicBezTo>
                      <a:pt x="3226" y="2415"/>
                      <a:pt x="3195" y="2455"/>
                      <a:pt x="3159" y="2491"/>
                    </a:cubicBezTo>
                    <a:cubicBezTo>
                      <a:pt x="2753" y="2894"/>
                      <a:pt x="2268" y="3120"/>
                      <a:pt x="1695" y="3153"/>
                    </a:cubicBezTo>
                    <a:cubicBezTo>
                      <a:pt x="1585" y="3158"/>
                      <a:pt x="1475" y="3160"/>
                      <a:pt x="1366" y="3168"/>
                    </a:cubicBezTo>
                    <a:cubicBezTo>
                      <a:pt x="1258" y="3177"/>
                      <a:pt x="1218" y="3242"/>
                      <a:pt x="1258" y="3346"/>
                    </a:cubicBezTo>
                    <a:cubicBezTo>
                      <a:pt x="1285" y="3412"/>
                      <a:pt x="1324" y="3472"/>
                      <a:pt x="1376" y="3520"/>
                    </a:cubicBezTo>
                    <a:cubicBezTo>
                      <a:pt x="1523" y="3679"/>
                      <a:pt x="1712" y="3760"/>
                      <a:pt x="1916" y="3808"/>
                    </a:cubicBezTo>
                    <a:cubicBezTo>
                      <a:pt x="2034" y="3837"/>
                      <a:pt x="2156" y="3833"/>
                      <a:pt x="2302" y="3844"/>
                    </a:cubicBezTo>
                    <a:cubicBezTo>
                      <a:pt x="2256" y="3887"/>
                      <a:pt x="2202" y="3923"/>
                      <a:pt x="2144" y="3950"/>
                    </a:cubicBezTo>
                    <a:cubicBezTo>
                      <a:pt x="1712" y="4180"/>
                      <a:pt x="1255" y="4283"/>
                      <a:pt x="780" y="4283"/>
                    </a:cubicBezTo>
                    <a:cubicBezTo>
                      <a:pt x="671" y="4283"/>
                      <a:pt x="561" y="4278"/>
                      <a:pt x="450" y="4267"/>
                    </a:cubicBezTo>
                    <a:cubicBezTo>
                      <a:pt x="364" y="4259"/>
                      <a:pt x="278" y="4252"/>
                      <a:pt x="193" y="4250"/>
                    </a:cubicBezTo>
                    <a:cubicBezTo>
                      <a:pt x="57" y="4250"/>
                      <a:pt x="1" y="4333"/>
                      <a:pt x="50" y="4461"/>
                    </a:cubicBezTo>
                    <a:cubicBezTo>
                      <a:pt x="79" y="4530"/>
                      <a:pt x="122" y="4591"/>
                      <a:pt x="177" y="4643"/>
                    </a:cubicBezTo>
                    <a:cubicBezTo>
                      <a:pt x="230" y="4698"/>
                      <a:pt x="287" y="4751"/>
                      <a:pt x="349" y="4799"/>
                    </a:cubicBezTo>
                    <a:cubicBezTo>
                      <a:pt x="505" y="4926"/>
                      <a:pt x="685" y="5020"/>
                      <a:pt x="879" y="5077"/>
                    </a:cubicBezTo>
                    <a:cubicBezTo>
                      <a:pt x="1114" y="5143"/>
                      <a:pt x="1356" y="5176"/>
                      <a:pt x="1599" y="5176"/>
                    </a:cubicBezTo>
                    <a:cubicBezTo>
                      <a:pt x="1727" y="5176"/>
                      <a:pt x="1855" y="5167"/>
                      <a:pt x="1983" y="5149"/>
                    </a:cubicBezTo>
                    <a:cubicBezTo>
                      <a:pt x="2479" y="5087"/>
                      <a:pt x="2950" y="4898"/>
                      <a:pt x="3351" y="4600"/>
                    </a:cubicBezTo>
                    <a:cubicBezTo>
                      <a:pt x="3686" y="4353"/>
                      <a:pt x="3883" y="4010"/>
                      <a:pt x="4012" y="3624"/>
                    </a:cubicBezTo>
                    <a:cubicBezTo>
                      <a:pt x="4123" y="3285"/>
                      <a:pt x="4202" y="2937"/>
                      <a:pt x="4250" y="2583"/>
                    </a:cubicBezTo>
                    <a:cubicBezTo>
                      <a:pt x="4307" y="2141"/>
                      <a:pt x="4380" y="1702"/>
                      <a:pt x="4480" y="1266"/>
                    </a:cubicBezTo>
                    <a:cubicBezTo>
                      <a:pt x="4548" y="965"/>
                      <a:pt x="4629" y="666"/>
                      <a:pt x="4682" y="361"/>
                    </a:cubicBezTo>
                    <a:cubicBezTo>
                      <a:pt x="4701" y="268"/>
                      <a:pt x="4703" y="174"/>
                      <a:pt x="4687" y="81"/>
                    </a:cubicBezTo>
                    <a:cubicBezTo>
                      <a:pt x="4675" y="27"/>
                      <a:pt x="4653" y="1"/>
                      <a:pt x="4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03;p27"/>
              <p:cNvSpPr/>
              <p:nvPr/>
            </p:nvSpPr>
            <p:spPr>
              <a:xfrm>
                <a:off x="5618160" y="3452912"/>
                <a:ext cx="78938" cy="3837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274" extrusionOk="0">
                    <a:moveTo>
                      <a:pt x="707" y="1"/>
                    </a:moveTo>
                    <a:cubicBezTo>
                      <a:pt x="697" y="1"/>
                      <a:pt x="687" y="1"/>
                      <a:pt x="676" y="1"/>
                    </a:cubicBezTo>
                    <a:cubicBezTo>
                      <a:pt x="661" y="1"/>
                      <a:pt x="645" y="1"/>
                      <a:pt x="630" y="2"/>
                    </a:cubicBezTo>
                    <a:cubicBezTo>
                      <a:pt x="429" y="18"/>
                      <a:pt x="249" y="76"/>
                      <a:pt x="109" y="234"/>
                    </a:cubicBezTo>
                    <a:cubicBezTo>
                      <a:pt x="49" y="297"/>
                      <a:pt x="11" y="380"/>
                      <a:pt x="4" y="467"/>
                    </a:cubicBezTo>
                    <a:cubicBezTo>
                      <a:pt x="1" y="532"/>
                      <a:pt x="14" y="598"/>
                      <a:pt x="43" y="656"/>
                    </a:cubicBezTo>
                    <a:cubicBezTo>
                      <a:pt x="150" y="892"/>
                      <a:pt x="330" y="1052"/>
                      <a:pt x="565" y="1155"/>
                    </a:cubicBezTo>
                    <a:cubicBezTo>
                      <a:pt x="752" y="1237"/>
                      <a:pt x="944" y="1274"/>
                      <a:pt x="1139" y="1274"/>
                    </a:cubicBezTo>
                    <a:cubicBezTo>
                      <a:pt x="1242" y="1274"/>
                      <a:pt x="1346" y="1264"/>
                      <a:pt x="1451" y="1244"/>
                    </a:cubicBezTo>
                    <a:cubicBezTo>
                      <a:pt x="1974" y="1146"/>
                      <a:pt x="2350" y="875"/>
                      <a:pt x="2545" y="395"/>
                    </a:cubicBezTo>
                    <a:cubicBezTo>
                      <a:pt x="2564" y="352"/>
                      <a:pt x="2580" y="308"/>
                      <a:pt x="2595" y="260"/>
                    </a:cubicBezTo>
                    <a:cubicBezTo>
                      <a:pt x="2607" y="224"/>
                      <a:pt x="2616" y="184"/>
                      <a:pt x="2619" y="147"/>
                    </a:cubicBezTo>
                    <a:cubicBezTo>
                      <a:pt x="2621" y="88"/>
                      <a:pt x="2588" y="51"/>
                      <a:pt x="2540" y="51"/>
                    </a:cubicBezTo>
                    <a:cubicBezTo>
                      <a:pt x="2529" y="51"/>
                      <a:pt x="2517" y="53"/>
                      <a:pt x="2504" y="57"/>
                    </a:cubicBezTo>
                    <a:cubicBezTo>
                      <a:pt x="2448" y="76"/>
                      <a:pt x="2394" y="100"/>
                      <a:pt x="2343" y="128"/>
                    </a:cubicBezTo>
                    <a:cubicBezTo>
                      <a:pt x="2225" y="191"/>
                      <a:pt x="2101" y="246"/>
                      <a:pt x="1978" y="296"/>
                    </a:cubicBezTo>
                    <a:cubicBezTo>
                      <a:pt x="1889" y="333"/>
                      <a:pt x="1796" y="364"/>
                      <a:pt x="1703" y="388"/>
                    </a:cubicBezTo>
                    <a:cubicBezTo>
                      <a:pt x="1641" y="406"/>
                      <a:pt x="1580" y="428"/>
                      <a:pt x="1505" y="428"/>
                    </a:cubicBezTo>
                    <a:cubicBezTo>
                      <a:pt x="1500" y="428"/>
                      <a:pt x="1494" y="428"/>
                      <a:pt x="1489" y="428"/>
                    </a:cubicBezTo>
                    <a:cubicBezTo>
                      <a:pt x="1544" y="363"/>
                      <a:pt x="1594" y="304"/>
                      <a:pt x="1642" y="244"/>
                    </a:cubicBezTo>
                    <a:cubicBezTo>
                      <a:pt x="1657" y="225"/>
                      <a:pt x="1673" y="208"/>
                      <a:pt x="1688" y="189"/>
                    </a:cubicBezTo>
                    <a:cubicBezTo>
                      <a:pt x="1714" y="155"/>
                      <a:pt x="1738" y="116"/>
                      <a:pt x="1709" y="71"/>
                    </a:cubicBezTo>
                    <a:cubicBezTo>
                      <a:pt x="1693" y="46"/>
                      <a:pt x="1674" y="40"/>
                      <a:pt x="1653" y="40"/>
                    </a:cubicBezTo>
                    <a:cubicBezTo>
                      <a:pt x="1636" y="40"/>
                      <a:pt x="1619" y="44"/>
                      <a:pt x="1602" y="45"/>
                    </a:cubicBezTo>
                    <a:cubicBezTo>
                      <a:pt x="1525" y="50"/>
                      <a:pt x="1451" y="52"/>
                      <a:pt x="1376" y="52"/>
                    </a:cubicBezTo>
                    <a:cubicBezTo>
                      <a:pt x="1266" y="52"/>
                      <a:pt x="1158" y="44"/>
                      <a:pt x="1052" y="28"/>
                    </a:cubicBezTo>
                    <a:cubicBezTo>
                      <a:pt x="939" y="9"/>
                      <a:pt x="822" y="1"/>
                      <a:pt x="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4;p27"/>
              <p:cNvSpPr/>
              <p:nvPr/>
            </p:nvSpPr>
            <p:spPr>
              <a:xfrm>
                <a:off x="5754141" y="3471826"/>
                <a:ext cx="32165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473" extrusionOk="0">
                    <a:moveTo>
                      <a:pt x="93" y="1"/>
                    </a:moveTo>
                    <a:cubicBezTo>
                      <a:pt x="62" y="1"/>
                      <a:pt x="41" y="11"/>
                      <a:pt x="28" y="33"/>
                    </a:cubicBezTo>
                    <a:cubicBezTo>
                      <a:pt x="13" y="60"/>
                      <a:pt x="4" y="91"/>
                      <a:pt x="4" y="124"/>
                    </a:cubicBezTo>
                    <a:cubicBezTo>
                      <a:pt x="2" y="155"/>
                      <a:pt x="1" y="186"/>
                      <a:pt x="2" y="216"/>
                    </a:cubicBezTo>
                    <a:cubicBezTo>
                      <a:pt x="13" y="583"/>
                      <a:pt x="116" y="925"/>
                      <a:pt x="280" y="1249"/>
                    </a:cubicBezTo>
                    <a:cubicBezTo>
                      <a:pt x="306" y="1302"/>
                      <a:pt x="340" y="1350"/>
                      <a:pt x="378" y="1395"/>
                    </a:cubicBezTo>
                    <a:cubicBezTo>
                      <a:pt x="428" y="1447"/>
                      <a:pt x="484" y="1473"/>
                      <a:pt x="543" y="1473"/>
                    </a:cubicBezTo>
                    <a:cubicBezTo>
                      <a:pt x="555" y="1473"/>
                      <a:pt x="567" y="1472"/>
                      <a:pt x="579" y="1470"/>
                    </a:cubicBezTo>
                    <a:cubicBezTo>
                      <a:pt x="611" y="1463"/>
                      <a:pt x="644" y="1449"/>
                      <a:pt x="673" y="1429"/>
                    </a:cubicBezTo>
                    <a:cubicBezTo>
                      <a:pt x="709" y="1405"/>
                      <a:pt x="742" y="1377"/>
                      <a:pt x="771" y="1345"/>
                    </a:cubicBezTo>
                    <a:cubicBezTo>
                      <a:pt x="906" y="1182"/>
                      <a:pt x="1001" y="986"/>
                      <a:pt x="1043" y="777"/>
                    </a:cubicBezTo>
                    <a:cubicBezTo>
                      <a:pt x="1054" y="727"/>
                      <a:pt x="1062" y="676"/>
                      <a:pt x="1067" y="625"/>
                    </a:cubicBezTo>
                    <a:cubicBezTo>
                      <a:pt x="1067" y="527"/>
                      <a:pt x="1042" y="431"/>
                      <a:pt x="994" y="347"/>
                    </a:cubicBezTo>
                    <a:cubicBezTo>
                      <a:pt x="959" y="292"/>
                      <a:pt x="913" y="244"/>
                      <a:pt x="860" y="208"/>
                    </a:cubicBezTo>
                    <a:cubicBezTo>
                      <a:pt x="791" y="162"/>
                      <a:pt x="716" y="126"/>
                      <a:pt x="637" y="103"/>
                    </a:cubicBezTo>
                    <a:cubicBezTo>
                      <a:pt x="476" y="55"/>
                      <a:pt x="308" y="38"/>
                      <a:pt x="145" y="7"/>
                    </a:cubicBezTo>
                    <a:cubicBezTo>
                      <a:pt x="125" y="3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05;p27"/>
              <p:cNvSpPr/>
              <p:nvPr/>
            </p:nvSpPr>
            <p:spPr>
              <a:xfrm>
                <a:off x="5627256" y="3498299"/>
                <a:ext cx="27859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925" h="529" extrusionOk="0">
                    <a:moveTo>
                      <a:pt x="827" y="0"/>
                    </a:moveTo>
                    <a:cubicBezTo>
                      <a:pt x="792" y="0"/>
                      <a:pt x="761" y="26"/>
                      <a:pt x="739" y="75"/>
                    </a:cubicBezTo>
                    <a:cubicBezTo>
                      <a:pt x="722" y="111"/>
                      <a:pt x="714" y="149"/>
                      <a:pt x="695" y="183"/>
                    </a:cubicBezTo>
                    <a:cubicBezTo>
                      <a:pt x="638" y="294"/>
                      <a:pt x="538" y="354"/>
                      <a:pt x="432" y="354"/>
                    </a:cubicBezTo>
                    <a:cubicBezTo>
                      <a:pt x="367" y="354"/>
                      <a:pt x="300" y="331"/>
                      <a:pt x="239" y="284"/>
                    </a:cubicBezTo>
                    <a:cubicBezTo>
                      <a:pt x="213" y="265"/>
                      <a:pt x="192" y="241"/>
                      <a:pt x="167" y="222"/>
                    </a:cubicBezTo>
                    <a:cubicBezTo>
                      <a:pt x="137" y="198"/>
                      <a:pt x="109" y="186"/>
                      <a:pt x="85" y="186"/>
                    </a:cubicBezTo>
                    <a:cubicBezTo>
                      <a:pt x="65" y="186"/>
                      <a:pt x="48" y="194"/>
                      <a:pt x="33" y="210"/>
                    </a:cubicBezTo>
                    <a:cubicBezTo>
                      <a:pt x="0" y="248"/>
                      <a:pt x="9" y="296"/>
                      <a:pt x="55" y="346"/>
                    </a:cubicBezTo>
                    <a:cubicBezTo>
                      <a:pt x="158" y="456"/>
                      <a:pt x="282" y="528"/>
                      <a:pt x="393" y="528"/>
                    </a:cubicBezTo>
                    <a:cubicBezTo>
                      <a:pt x="402" y="528"/>
                      <a:pt x="412" y="528"/>
                      <a:pt x="421" y="528"/>
                    </a:cubicBezTo>
                    <a:cubicBezTo>
                      <a:pt x="660" y="528"/>
                      <a:pt x="868" y="359"/>
                      <a:pt x="914" y="121"/>
                    </a:cubicBezTo>
                    <a:cubicBezTo>
                      <a:pt x="925" y="70"/>
                      <a:pt x="909" y="27"/>
                      <a:pt x="856" y="6"/>
                    </a:cubicBezTo>
                    <a:cubicBezTo>
                      <a:pt x="846" y="2"/>
                      <a:pt x="836" y="0"/>
                      <a:pt x="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06;p27"/>
              <p:cNvSpPr/>
              <p:nvPr/>
            </p:nvSpPr>
            <p:spPr>
              <a:xfrm>
                <a:off x="5367312" y="3643074"/>
                <a:ext cx="49664" cy="2813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934" extrusionOk="0">
                    <a:moveTo>
                      <a:pt x="1131" y="1"/>
                    </a:moveTo>
                    <a:cubicBezTo>
                      <a:pt x="909" y="1"/>
                      <a:pt x="704" y="73"/>
                      <a:pt x="505" y="171"/>
                    </a:cubicBezTo>
                    <a:cubicBezTo>
                      <a:pt x="374" y="232"/>
                      <a:pt x="256" y="320"/>
                      <a:pt x="157" y="426"/>
                    </a:cubicBezTo>
                    <a:cubicBezTo>
                      <a:pt x="1" y="598"/>
                      <a:pt x="42" y="786"/>
                      <a:pt x="253" y="879"/>
                    </a:cubicBezTo>
                    <a:cubicBezTo>
                      <a:pt x="368" y="930"/>
                      <a:pt x="489" y="930"/>
                      <a:pt x="608" y="934"/>
                    </a:cubicBezTo>
                    <a:cubicBezTo>
                      <a:pt x="839" y="932"/>
                      <a:pt x="1069" y="884"/>
                      <a:pt x="1282" y="790"/>
                    </a:cubicBezTo>
                    <a:cubicBezTo>
                      <a:pt x="1398" y="742"/>
                      <a:pt x="1496" y="658"/>
                      <a:pt x="1563" y="550"/>
                    </a:cubicBezTo>
                    <a:cubicBezTo>
                      <a:pt x="1649" y="405"/>
                      <a:pt x="1626" y="237"/>
                      <a:pt x="1508" y="133"/>
                    </a:cubicBezTo>
                    <a:cubicBezTo>
                      <a:pt x="1420" y="54"/>
                      <a:pt x="1307" y="8"/>
                      <a:pt x="1189" y="3"/>
                    </a:cubicBezTo>
                    <a:cubicBezTo>
                      <a:pt x="1170" y="1"/>
                      <a:pt x="1150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07;p27"/>
              <p:cNvSpPr/>
              <p:nvPr/>
            </p:nvSpPr>
            <p:spPr>
              <a:xfrm>
                <a:off x="5634213" y="3707977"/>
                <a:ext cx="32226" cy="39454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310" extrusionOk="0">
                    <a:moveTo>
                      <a:pt x="626" y="0"/>
                    </a:moveTo>
                    <a:cubicBezTo>
                      <a:pt x="549" y="0"/>
                      <a:pt x="471" y="23"/>
                      <a:pt x="395" y="68"/>
                    </a:cubicBezTo>
                    <a:cubicBezTo>
                      <a:pt x="292" y="127"/>
                      <a:pt x="212" y="216"/>
                      <a:pt x="164" y="322"/>
                    </a:cubicBezTo>
                    <a:cubicBezTo>
                      <a:pt x="49" y="581"/>
                      <a:pt x="1" y="845"/>
                      <a:pt x="116" y="1116"/>
                    </a:cubicBezTo>
                    <a:cubicBezTo>
                      <a:pt x="172" y="1248"/>
                      <a:pt x="265" y="1309"/>
                      <a:pt x="390" y="1309"/>
                    </a:cubicBezTo>
                    <a:cubicBezTo>
                      <a:pt x="424" y="1309"/>
                      <a:pt x="460" y="1305"/>
                      <a:pt x="498" y="1296"/>
                    </a:cubicBezTo>
                    <a:cubicBezTo>
                      <a:pt x="857" y="1217"/>
                      <a:pt x="1069" y="833"/>
                      <a:pt x="1069" y="495"/>
                    </a:cubicBezTo>
                    <a:cubicBezTo>
                      <a:pt x="1068" y="363"/>
                      <a:pt x="1016" y="236"/>
                      <a:pt x="927" y="140"/>
                    </a:cubicBezTo>
                    <a:cubicBezTo>
                      <a:pt x="840" y="47"/>
                      <a:pt x="735" y="0"/>
                      <a:pt x="6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08;p27"/>
              <p:cNvSpPr/>
              <p:nvPr/>
            </p:nvSpPr>
            <p:spPr>
              <a:xfrm>
                <a:off x="5647133" y="3649067"/>
                <a:ext cx="22407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744" h="972" extrusionOk="0">
                    <a:moveTo>
                      <a:pt x="289" y="0"/>
                    </a:moveTo>
                    <a:cubicBezTo>
                      <a:pt x="120" y="0"/>
                      <a:pt x="0" y="135"/>
                      <a:pt x="21" y="333"/>
                    </a:cubicBezTo>
                    <a:cubicBezTo>
                      <a:pt x="37" y="471"/>
                      <a:pt x="85" y="599"/>
                      <a:pt x="134" y="726"/>
                    </a:cubicBezTo>
                    <a:cubicBezTo>
                      <a:pt x="167" y="802"/>
                      <a:pt x="220" y="867"/>
                      <a:pt x="289" y="915"/>
                    </a:cubicBezTo>
                    <a:cubicBezTo>
                      <a:pt x="338" y="953"/>
                      <a:pt x="391" y="971"/>
                      <a:pt x="443" y="971"/>
                    </a:cubicBezTo>
                    <a:cubicBezTo>
                      <a:pt x="523" y="971"/>
                      <a:pt x="599" y="926"/>
                      <a:pt x="647" y="841"/>
                    </a:cubicBezTo>
                    <a:cubicBezTo>
                      <a:pt x="704" y="736"/>
                      <a:pt x="733" y="620"/>
                      <a:pt x="729" y="501"/>
                    </a:cubicBezTo>
                    <a:cubicBezTo>
                      <a:pt x="743" y="292"/>
                      <a:pt x="618" y="97"/>
                      <a:pt x="419" y="25"/>
                    </a:cubicBezTo>
                    <a:cubicBezTo>
                      <a:pt x="374" y="8"/>
                      <a:pt x="330" y="0"/>
                      <a:pt x="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09;p27"/>
              <p:cNvSpPr/>
              <p:nvPr/>
            </p:nvSpPr>
            <p:spPr>
              <a:xfrm>
                <a:off x="5432034" y="3637502"/>
                <a:ext cx="31955" cy="1921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638" extrusionOk="0">
                    <a:moveTo>
                      <a:pt x="364" y="0"/>
                    </a:moveTo>
                    <a:cubicBezTo>
                      <a:pt x="319" y="0"/>
                      <a:pt x="273" y="7"/>
                      <a:pt x="228" y="18"/>
                    </a:cubicBezTo>
                    <a:cubicBezTo>
                      <a:pt x="55" y="71"/>
                      <a:pt x="0" y="227"/>
                      <a:pt x="107" y="376"/>
                    </a:cubicBezTo>
                    <a:cubicBezTo>
                      <a:pt x="131" y="410"/>
                      <a:pt x="161" y="441"/>
                      <a:pt x="196" y="467"/>
                    </a:cubicBezTo>
                    <a:cubicBezTo>
                      <a:pt x="290" y="537"/>
                      <a:pt x="398" y="587"/>
                      <a:pt x="513" y="613"/>
                    </a:cubicBezTo>
                    <a:cubicBezTo>
                      <a:pt x="582" y="627"/>
                      <a:pt x="651" y="638"/>
                      <a:pt x="721" y="638"/>
                    </a:cubicBezTo>
                    <a:cubicBezTo>
                      <a:pt x="768" y="638"/>
                      <a:pt x="815" y="633"/>
                      <a:pt x="863" y="621"/>
                    </a:cubicBezTo>
                    <a:cubicBezTo>
                      <a:pt x="1007" y="585"/>
                      <a:pt x="1060" y="467"/>
                      <a:pt x="991" y="335"/>
                    </a:cubicBezTo>
                    <a:cubicBezTo>
                      <a:pt x="976" y="306"/>
                      <a:pt x="957" y="280"/>
                      <a:pt x="937" y="258"/>
                    </a:cubicBezTo>
                    <a:cubicBezTo>
                      <a:pt x="796" y="97"/>
                      <a:pt x="594" y="4"/>
                      <a:pt x="379" y="1"/>
                    </a:cubicBezTo>
                    <a:cubicBezTo>
                      <a:pt x="374" y="0"/>
                      <a:pt x="369" y="0"/>
                      <a:pt x="3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10;p27"/>
              <p:cNvSpPr/>
              <p:nvPr/>
            </p:nvSpPr>
            <p:spPr>
              <a:xfrm>
                <a:off x="5356560" y="3690419"/>
                <a:ext cx="22859" cy="22648"/>
              </a:xfrm>
              <a:custGeom>
                <a:avLst/>
                <a:gdLst/>
                <a:ahLst/>
                <a:cxnLst/>
                <a:rect l="l" t="t" r="r" b="b"/>
                <a:pathLst>
                  <a:path w="759" h="752" extrusionOk="0">
                    <a:moveTo>
                      <a:pt x="531" y="1"/>
                    </a:moveTo>
                    <a:cubicBezTo>
                      <a:pt x="526" y="1"/>
                      <a:pt x="520" y="1"/>
                      <a:pt x="514" y="1"/>
                    </a:cubicBezTo>
                    <a:cubicBezTo>
                      <a:pt x="268" y="13"/>
                      <a:pt x="1" y="300"/>
                      <a:pt x="6" y="548"/>
                    </a:cubicBezTo>
                    <a:cubicBezTo>
                      <a:pt x="8" y="651"/>
                      <a:pt x="69" y="728"/>
                      <a:pt x="171" y="746"/>
                    </a:cubicBezTo>
                    <a:cubicBezTo>
                      <a:pt x="190" y="749"/>
                      <a:pt x="209" y="751"/>
                      <a:pt x="228" y="751"/>
                    </a:cubicBezTo>
                    <a:cubicBezTo>
                      <a:pt x="268" y="751"/>
                      <a:pt x="307" y="743"/>
                      <a:pt x="344" y="728"/>
                    </a:cubicBezTo>
                    <a:cubicBezTo>
                      <a:pt x="514" y="653"/>
                      <a:pt x="647" y="538"/>
                      <a:pt x="728" y="368"/>
                    </a:cubicBezTo>
                    <a:cubicBezTo>
                      <a:pt x="749" y="324"/>
                      <a:pt x="759" y="276"/>
                      <a:pt x="757" y="228"/>
                    </a:cubicBezTo>
                    <a:cubicBezTo>
                      <a:pt x="757" y="81"/>
                      <a:pt x="673" y="1"/>
                      <a:pt x="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11;p27"/>
              <p:cNvSpPr/>
              <p:nvPr/>
            </p:nvSpPr>
            <p:spPr>
              <a:xfrm>
                <a:off x="5418481" y="3675119"/>
                <a:ext cx="30509" cy="1520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505" extrusionOk="0">
                    <a:moveTo>
                      <a:pt x="477" y="1"/>
                    </a:moveTo>
                    <a:cubicBezTo>
                      <a:pt x="378" y="1"/>
                      <a:pt x="277" y="18"/>
                      <a:pt x="176" y="51"/>
                    </a:cubicBezTo>
                    <a:cubicBezTo>
                      <a:pt x="142" y="63"/>
                      <a:pt x="112" y="81"/>
                      <a:pt x="85" y="105"/>
                    </a:cubicBezTo>
                    <a:cubicBezTo>
                      <a:pt x="15" y="165"/>
                      <a:pt x="1" y="233"/>
                      <a:pt x="46" y="314"/>
                    </a:cubicBezTo>
                    <a:cubicBezTo>
                      <a:pt x="88" y="389"/>
                      <a:pt x="157" y="446"/>
                      <a:pt x="241" y="473"/>
                    </a:cubicBezTo>
                    <a:cubicBezTo>
                      <a:pt x="313" y="499"/>
                      <a:pt x="387" y="497"/>
                      <a:pt x="479" y="504"/>
                    </a:cubicBezTo>
                    <a:cubicBezTo>
                      <a:pt x="527" y="502"/>
                      <a:pt x="577" y="499"/>
                      <a:pt x="625" y="492"/>
                    </a:cubicBezTo>
                    <a:cubicBezTo>
                      <a:pt x="730" y="473"/>
                      <a:pt x="831" y="446"/>
                      <a:pt x="917" y="379"/>
                    </a:cubicBezTo>
                    <a:cubicBezTo>
                      <a:pt x="1013" y="305"/>
                      <a:pt x="1013" y="209"/>
                      <a:pt x="918" y="134"/>
                    </a:cubicBezTo>
                    <a:cubicBezTo>
                      <a:pt x="903" y="122"/>
                      <a:pt x="886" y="110"/>
                      <a:pt x="869" y="101"/>
                    </a:cubicBezTo>
                    <a:cubicBezTo>
                      <a:pt x="741" y="32"/>
                      <a:pt x="610" y="1"/>
                      <a:pt x="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12;p27"/>
              <p:cNvSpPr/>
              <p:nvPr/>
            </p:nvSpPr>
            <p:spPr>
              <a:xfrm>
                <a:off x="5624786" y="3679305"/>
                <a:ext cx="17890" cy="2319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770" extrusionOk="0">
                    <a:moveTo>
                      <a:pt x="365" y="1"/>
                    </a:moveTo>
                    <a:cubicBezTo>
                      <a:pt x="299" y="1"/>
                      <a:pt x="239" y="36"/>
                      <a:pt x="187" y="86"/>
                    </a:cubicBezTo>
                    <a:cubicBezTo>
                      <a:pt x="79" y="187"/>
                      <a:pt x="14" y="326"/>
                      <a:pt x="2" y="473"/>
                    </a:cubicBezTo>
                    <a:cubicBezTo>
                      <a:pt x="0" y="614"/>
                      <a:pt x="26" y="703"/>
                      <a:pt x="122" y="748"/>
                    </a:cubicBezTo>
                    <a:cubicBezTo>
                      <a:pt x="153" y="763"/>
                      <a:pt x="185" y="770"/>
                      <a:pt x="215" y="770"/>
                    </a:cubicBezTo>
                    <a:cubicBezTo>
                      <a:pt x="279" y="770"/>
                      <a:pt x="341" y="740"/>
                      <a:pt x="393" y="693"/>
                    </a:cubicBezTo>
                    <a:cubicBezTo>
                      <a:pt x="527" y="571"/>
                      <a:pt x="593" y="417"/>
                      <a:pt x="580" y="233"/>
                    </a:cubicBezTo>
                    <a:cubicBezTo>
                      <a:pt x="571" y="141"/>
                      <a:pt x="533" y="55"/>
                      <a:pt x="442" y="17"/>
                    </a:cubicBezTo>
                    <a:cubicBezTo>
                      <a:pt x="416" y="6"/>
                      <a:pt x="390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13;p27"/>
              <p:cNvSpPr/>
              <p:nvPr/>
            </p:nvSpPr>
            <p:spPr>
              <a:xfrm>
                <a:off x="5642495" y="3547933"/>
                <a:ext cx="49664" cy="8734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90" extrusionOk="0">
                    <a:moveTo>
                      <a:pt x="118" y="1"/>
                    </a:moveTo>
                    <a:cubicBezTo>
                      <a:pt x="68" y="1"/>
                      <a:pt x="24" y="34"/>
                      <a:pt x="11" y="83"/>
                    </a:cubicBezTo>
                    <a:cubicBezTo>
                      <a:pt x="0" y="131"/>
                      <a:pt x="29" y="181"/>
                      <a:pt x="84" y="202"/>
                    </a:cubicBezTo>
                    <a:cubicBezTo>
                      <a:pt x="115" y="210"/>
                      <a:pt x="144" y="219"/>
                      <a:pt x="177" y="222"/>
                    </a:cubicBezTo>
                    <a:cubicBezTo>
                      <a:pt x="392" y="259"/>
                      <a:pt x="607" y="290"/>
                      <a:pt x="827" y="290"/>
                    </a:cubicBezTo>
                    <a:cubicBezTo>
                      <a:pt x="843" y="290"/>
                      <a:pt x="860" y="290"/>
                      <a:pt x="877" y="289"/>
                    </a:cubicBezTo>
                    <a:cubicBezTo>
                      <a:pt x="981" y="284"/>
                      <a:pt x="1087" y="282"/>
                      <a:pt x="1192" y="274"/>
                    </a:cubicBezTo>
                    <a:cubicBezTo>
                      <a:pt x="1317" y="263"/>
                      <a:pt x="1442" y="251"/>
                      <a:pt x="1561" y="210"/>
                    </a:cubicBezTo>
                    <a:cubicBezTo>
                      <a:pt x="1583" y="202"/>
                      <a:pt x="1604" y="190"/>
                      <a:pt x="1621" y="174"/>
                    </a:cubicBezTo>
                    <a:cubicBezTo>
                      <a:pt x="1638" y="159"/>
                      <a:pt x="1648" y="137"/>
                      <a:pt x="1648" y="113"/>
                    </a:cubicBezTo>
                    <a:cubicBezTo>
                      <a:pt x="1648" y="106"/>
                      <a:pt x="1647" y="97"/>
                      <a:pt x="1645" y="89"/>
                    </a:cubicBezTo>
                    <a:cubicBezTo>
                      <a:pt x="1633" y="48"/>
                      <a:pt x="1600" y="23"/>
                      <a:pt x="1552" y="23"/>
                    </a:cubicBezTo>
                    <a:cubicBezTo>
                      <a:pt x="1539" y="23"/>
                      <a:pt x="1526" y="25"/>
                      <a:pt x="1511" y="28"/>
                    </a:cubicBezTo>
                    <a:cubicBezTo>
                      <a:pt x="1427" y="47"/>
                      <a:pt x="1343" y="61"/>
                      <a:pt x="1257" y="70"/>
                    </a:cubicBezTo>
                    <a:cubicBezTo>
                      <a:pt x="1157" y="80"/>
                      <a:pt x="1056" y="84"/>
                      <a:pt x="956" y="84"/>
                    </a:cubicBezTo>
                    <a:cubicBezTo>
                      <a:pt x="701" y="84"/>
                      <a:pt x="448" y="55"/>
                      <a:pt x="196" y="13"/>
                    </a:cubicBezTo>
                    <a:cubicBezTo>
                      <a:pt x="172" y="6"/>
                      <a:pt x="149" y="3"/>
                      <a:pt x="125" y="1"/>
                    </a:cubicBezTo>
                    <a:cubicBezTo>
                      <a:pt x="123" y="1"/>
                      <a:pt x="121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14;p27"/>
              <p:cNvSpPr/>
              <p:nvPr/>
            </p:nvSpPr>
            <p:spPr>
              <a:xfrm>
                <a:off x="5666559" y="3606301"/>
                <a:ext cx="17077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567" h="703" extrusionOk="0">
                    <a:moveTo>
                      <a:pt x="327" y="0"/>
                    </a:moveTo>
                    <a:cubicBezTo>
                      <a:pt x="265" y="0"/>
                      <a:pt x="207" y="27"/>
                      <a:pt x="156" y="75"/>
                    </a:cubicBezTo>
                    <a:cubicBezTo>
                      <a:pt x="59" y="164"/>
                      <a:pt x="2" y="291"/>
                      <a:pt x="0" y="424"/>
                    </a:cubicBezTo>
                    <a:cubicBezTo>
                      <a:pt x="0" y="607"/>
                      <a:pt x="79" y="702"/>
                      <a:pt x="195" y="702"/>
                    </a:cubicBezTo>
                    <a:cubicBezTo>
                      <a:pt x="238" y="702"/>
                      <a:pt x="286" y="689"/>
                      <a:pt x="336" y="663"/>
                    </a:cubicBezTo>
                    <a:cubicBezTo>
                      <a:pt x="376" y="644"/>
                      <a:pt x="410" y="616"/>
                      <a:pt x="438" y="584"/>
                    </a:cubicBezTo>
                    <a:cubicBezTo>
                      <a:pt x="525" y="486"/>
                      <a:pt x="566" y="354"/>
                      <a:pt x="547" y="225"/>
                    </a:cubicBezTo>
                    <a:cubicBezTo>
                      <a:pt x="537" y="131"/>
                      <a:pt x="501" y="47"/>
                      <a:pt x="405" y="15"/>
                    </a:cubicBezTo>
                    <a:cubicBezTo>
                      <a:pt x="379" y="5"/>
                      <a:pt x="352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15;p27"/>
              <p:cNvSpPr/>
              <p:nvPr/>
            </p:nvSpPr>
            <p:spPr>
              <a:xfrm>
                <a:off x="5330297" y="3658012"/>
                <a:ext cx="20239" cy="1789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94" extrusionOk="0">
                    <a:moveTo>
                      <a:pt x="436" y="1"/>
                    </a:moveTo>
                    <a:cubicBezTo>
                      <a:pt x="426" y="1"/>
                      <a:pt x="416" y="1"/>
                      <a:pt x="406" y="2"/>
                    </a:cubicBezTo>
                    <a:cubicBezTo>
                      <a:pt x="242" y="16"/>
                      <a:pt x="60" y="180"/>
                      <a:pt x="29" y="343"/>
                    </a:cubicBezTo>
                    <a:cubicBezTo>
                      <a:pt x="0" y="496"/>
                      <a:pt x="78" y="594"/>
                      <a:pt x="233" y="594"/>
                    </a:cubicBezTo>
                    <a:cubicBezTo>
                      <a:pt x="234" y="594"/>
                      <a:pt x="235" y="594"/>
                      <a:pt x="237" y="594"/>
                    </a:cubicBezTo>
                    <a:cubicBezTo>
                      <a:pt x="401" y="592"/>
                      <a:pt x="605" y="426"/>
                      <a:pt x="640" y="266"/>
                    </a:cubicBezTo>
                    <a:cubicBezTo>
                      <a:pt x="672" y="111"/>
                      <a:pt x="584" y="1"/>
                      <a:pt x="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16;p27"/>
              <p:cNvSpPr/>
              <p:nvPr/>
            </p:nvSpPr>
            <p:spPr>
              <a:xfrm>
                <a:off x="5400019" y="3771826"/>
                <a:ext cx="180946" cy="45508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1511" extrusionOk="0">
                    <a:moveTo>
                      <a:pt x="2875" y="1"/>
                    </a:moveTo>
                    <a:cubicBezTo>
                      <a:pt x="2688" y="1"/>
                      <a:pt x="2482" y="5"/>
                      <a:pt x="2243" y="13"/>
                    </a:cubicBezTo>
                    <a:cubicBezTo>
                      <a:pt x="1979" y="25"/>
                      <a:pt x="1538" y="13"/>
                      <a:pt x="1103" y="76"/>
                    </a:cubicBezTo>
                    <a:cubicBezTo>
                      <a:pt x="839" y="114"/>
                      <a:pt x="583" y="190"/>
                      <a:pt x="341" y="299"/>
                    </a:cubicBezTo>
                    <a:cubicBezTo>
                      <a:pt x="266" y="412"/>
                      <a:pt x="187" y="524"/>
                      <a:pt x="105" y="634"/>
                    </a:cubicBezTo>
                    <a:cubicBezTo>
                      <a:pt x="75" y="673"/>
                      <a:pt x="50" y="716"/>
                      <a:pt x="0" y="726"/>
                    </a:cubicBezTo>
                    <a:cubicBezTo>
                      <a:pt x="43" y="752"/>
                      <a:pt x="88" y="774"/>
                      <a:pt x="134" y="791"/>
                    </a:cubicBezTo>
                    <a:cubicBezTo>
                      <a:pt x="166" y="803"/>
                      <a:pt x="199" y="815"/>
                      <a:pt x="230" y="827"/>
                    </a:cubicBezTo>
                    <a:cubicBezTo>
                      <a:pt x="722" y="997"/>
                      <a:pt x="1228" y="1128"/>
                      <a:pt x="1741" y="1220"/>
                    </a:cubicBezTo>
                    <a:lnTo>
                      <a:pt x="1753" y="1222"/>
                    </a:lnTo>
                    <a:cubicBezTo>
                      <a:pt x="2319" y="1326"/>
                      <a:pt x="2888" y="1407"/>
                      <a:pt x="3461" y="1469"/>
                    </a:cubicBezTo>
                    <a:cubicBezTo>
                      <a:pt x="3739" y="1499"/>
                      <a:pt x="4016" y="1510"/>
                      <a:pt x="4294" y="1510"/>
                    </a:cubicBezTo>
                    <a:cubicBezTo>
                      <a:pt x="4509" y="1510"/>
                      <a:pt x="4725" y="1503"/>
                      <a:pt x="4941" y="1493"/>
                    </a:cubicBezTo>
                    <a:cubicBezTo>
                      <a:pt x="5244" y="1477"/>
                      <a:pt x="5546" y="1434"/>
                      <a:pt x="5849" y="1431"/>
                    </a:cubicBezTo>
                    <a:cubicBezTo>
                      <a:pt x="5885" y="1429"/>
                      <a:pt x="5921" y="1422"/>
                      <a:pt x="5956" y="1409"/>
                    </a:cubicBezTo>
                    <a:cubicBezTo>
                      <a:pt x="5957" y="1409"/>
                      <a:pt x="5959" y="1409"/>
                      <a:pt x="5963" y="1407"/>
                    </a:cubicBezTo>
                    <a:cubicBezTo>
                      <a:pt x="6000" y="1392"/>
                      <a:pt x="6007" y="1368"/>
                      <a:pt x="5995" y="1332"/>
                    </a:cubicBezTo>
                    <a:cubicBezTo>
                      <a:pt x="5988" y="1314"/>
                      <a:pt x="5981" y="1296"/>
                      <a:pt x="5973" y="1278"/>
                    </a:cubicBezTo>
                    <a:cubicBezTo>
                      <a:pt x="5740" y="807"/>
                      <a:pt x="5395" y="459"/>
                      <a:pt x="4886" y="301"/>
                    </a:cubicBezTo>
                    <a:cubicBezTo>
                      <a:pt x="4447" y="166"/>
                      <a:pt x="3994" y="75"/>
                      <a:pt x="3538" y="30"/>
                    </a:cubicBezTo>
                    <a:cubicBezTo>
                      <a:pt x="3328" y="9"/>
                      <a:pt x="3117" y="1"/>
                      <a:pt x="2875" y="1"/>
                    </a:cubicBezTo>
                    <a:close/>
                  </a:path>
                </a:pathLst>
              </a:custGeom>
              <a:solidFill>
                <a:srgbClr val="FFCC30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17;p27"/>
              <p:cNvSpPr/>
              <p:nvPr/>
            </p:nvSpPr>
            <p:spPr>
              <a:xfrm>
                <a:off x="5285091" y="3932955"/>
                <a:ext cx="31684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938" extrusionOk="0">
                    <a:moveTo>
                      <a:pt x="870" y="0"/>
                    </a:moveTo>
                    <a:cubicBezTo>
                      <a:pt x="858" y="0"/>
                      <a:pt x="847" y="1"/>
                      <a:pt x="836" y="3"/>
                    </a:cubicBezTo>
                    <a:cubicBezTo>
                      <a:pt x="584" y="34"/>
                      <a:pt x="333" y="65"/>
                      <a:pt x="83" y="101"/>
                    </a:cubicBezTo>
                    <a:cubicBezTo>
                      <a:pt x="14" y="109"/>
                      <a:pt x="1" y="133"/>
                      <a:pt x="2" y="204"/>
                    </a:cubicBezTo>
                    <a:cubicBezTo>
                      <a:pt x="2" y="258"/>
                      <a:pt x="26" y="308"/>
                      <a:pt x="31" y="363"/>
                    </a:cubicBezTo>
                    <a:cubicBezTo>
                      <a:pt x="42" y="495"/>
                      <a:pt x="57" y="627"/>
                      <a:pt x="78" y="757"/>
                    </a:cubicBezTo>
                    <a:cubicBezTo>
                      <a:pt x="79" y="768"/>
                      <a:pt x="81" y="778"/>
                      <a:pt x="83" y="787"/>
                    </a:cubicBezTo>
                    <a:cubicBezTo>
                      <a:pt x="102" y="865"/>
                      <a:pt x="143" y="900"/>
                      <a:pt x="235" y="917"/>
                    </a:cubicBezTo>
                    <a:cubicBezTo>
                      <a:pt x="304" y="929"/>
                      <a:pt x="374" y="932"/>
                      <a:pt x="433" y="938"/>
                    </a:cubicBezTo>
                    <a:cubicBezTo>
                      <a:pt x="561" y="934"/>
                      <a:pt x="688" y="915"/>
                      <a:pt x="813" y="883"/>
                    </a:cubicBezTo>
                    <a:cubicBezTo>
                      <a:pt x="884" y="869"/>
                      <a:pt x="940" y="816"/>
                      <a:pt x="963" y="747"/>
                    </a:cubicBezTo>
                    <a:cubicBezTo>
                      <a:pt x="1023" y="555"/>
                      <a:pt x="1052" y="353"/>
                      <a:pt x="1052" y="150"/>
                    </a:cubicBezTo>
                    <a:cubicBezTo>
                      <a:pt x="1052" y="73"/>
                      <a:pt x="1017" y="30"/>
                      <a:pt x="954" y="11"/>
                    </a:cubicBezTo>
                    <a:cubicBezTo>
                      <a:pt x="939" y="6"/>
                      <a:pt x="921" y="3"/>
                      <a:pt x="906" y="3"/>
                    </a:cubicBezTo>
                    <a:cubicBezTo>
                      <a:pt x="894" y="1"/>
                      <a:pt x="882" y="0"/>
                      <a:pt x="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18;p27"/>
              <p:cNvSpPr/>
              <p:nvPr/>
            </p:nvSpPr>
            <p:spPr>
              <a:xfrm>
                <a:off x="5386527" y="3937021"/>
                <a:ext cx="30870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65" extrusionOk="0">
                    <a:moveTo>
                      <a:pt x="41" y="0"/>
                    </a:moveTo>
                    <a:cubicBezTo>
                      <a:pt x="9" y="0"/>
                      <a:pt x="5" y="18"/>
                      <a:pt x="4" y="75"/>
                    </a:cubicBezTo>
                    <a:cubicBezTo>
                      <a:pt x="0" y="259"/>
                      <a:pt x="16" y="441"/>
                      <a:pt x="50" y="621"/>
                    </a:cubicBezTo>
                    <a:cubicBezTo>
                      <a:pt x="57" y="652"/>
                      <a:pt x="66" y="681"/>
                      <a:pt x="78" y="710"/>
                    </a:cubicBezTo>
                    <a:cubicBezTo>
                      <a:pt x="105" y="785"/>
                      <a:pt x="157" y="835"/>
                      <a:pt x="239" y="842"/>
                    </a:cubicBezTo>
                    <a:lnTo>
                      <a:pt x="506" y="864"/>
                    </a:lnTo>
                    <a:lnTo>
                      <a:pt x="506" y="859"/>
                    </a:lnTo>
                    <a:cubicBezTo>
                      <a:pt x="551" y="859"/>
                      <a:pt x="596" y="861"/>
                      <a:pt x="640" y="861"/>
                    </a:cubicBezTo>
                    <a:cubicBezTo>
                      <a:pt x="662" y="861"/>
                      <a:pt x="684" y="860"/>
                      <a:pt x="705" y="859"/>
                    </a:cubicBezTo>
                    <a:cubicBezTo>
                      <a:pt x="860" y="852"/>
                      <a:pt x="902" y="816"/>
                      <a:pt x="940" y="667"/>
                    </a:cubicBezTo>
                    <a:cubicBezTo>
                      <a:pt x="980" y="513"/>
                      <a:pt x="1004" y="355"/>
                      <a:pt x="1016" y="195"/>
                    </a:cubicBezTo>
                    <a:cubicBezTo>
                      <a:pt x="1024" y="99"/>
                      <a:pt x="1004" y="58"/>
                      <a:pt x="933" y="43"/>
                    </a:cubicBezTo>
                    <a:cubicBezTo>
                      <a:pt x="914" y="39"/>
                      <a:pt x="894" y="38"/>
                      <a:pt x="875" y="38"/>
                    </a:cubicBezTo>
                    <a:cubicBezTo>
                      <a:pt x="866" y="37"/>
                      <a:pt x="857" y="37"/>
                      <a:pt x="848" y="37"/>
                    </a:cubicBezTo>
                    <a:cubicBezTo>
                      <a:pt x="829" y="37"/>
                      <a:pt x="811" y="38"/>
                      <a:pt x="793" y="38"/>
                    </a:cubicBezTo>
                    <a:cubicBezTo>
                      <a:pt x="709" y="38"/>
                      <a:pt x="625" y="39"/>
                      <a:pt x="542" y="39"/>
                    </a:cubicBezTo>
                    <a:cubicBezTo>
                      <a:pt x="392" y="39"/>
                      <a:pt x="243" y="34"/>
                      <a:pt x="95" y="7"/>
                    </a:cubicBezTo>
                    <a:lnTo>
                      <a:pt x="72" y="3"/>
                    </a:lnTo>
                    <a:cubicBezTo>
                      <a:pt x="60" y="1"/>
                      <a:pt x="49" y="0"/>
                      <a:pt x="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19;p27"/>
              <p:cNvSpPr/>
              <p:nvPr/>
            </p:nvSpPr>
            <p:spPr>
              <a:xfrm>
                <a:off x="5625901" y="3940755"/>
                <a:ext cx="31232" cy="2695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95" extrusionOk="0">
                    <a:moveTo>
                      <a:pt x="834" y="1"/>
                    </a:moveTo>
                    <a:cubicBezTo>
                      <a:pt x="806" y="1"/>
                      <a:pt x="773" y="4"/>
                      <a:pt x="733" y="11"/>
                    </a:cubicBezTo>
                    <a:cubicBezTo>
                      <a:pt x="522" y="46"/>
                      <a:pt x="320" y="111"/>
                      <a:pt x="116" y="174"/>
                    </a:cubicBezTo>
                    <a:cubicBezTo>
                      <a:pt x="107" y="176"/>
                      <a:pt x="100" y="179"/>
                      <a:pt x="93" y="183"/>
                    </a:cubicBezTo>
                    <a:cubicBezTo>
                      <a:pt x="18" y="212"/>
                      <a:pt x="1" y="258"/>
                      <a:pt x="27" y="344"/>
                    </a:cubicBezTo>
                    <a:cubicBezTo>
                      <a:pt x="69" y="480"/>
                      <a:pt x="105" y="618"/>
                      <a:pt x="160" y="752"/>
                    </a:cubicBezTo>
                    <a:cubicBezTo>
                      <a:pt x="202" y="854"/>
                      <a:pt x="238" y="894"/>
                      <a:pt x="314" y="894"/>
                    </a:cubicBezTo>
                    <a:cubicBezTo>
                      <a:pt x="338" y="894"/>
                      <a:pt x="366" y="890"/>
                      <a:pt x="400" y="883"/>
                    </a:cubicBezTo>
                    <a:cubicBezTo>
                      <a:pt x="538" y="852"/>
                      <a:pt x="673" y="816"/>
                      <a:pt x="808" y="781"/>
                    </a:cubicBezTo>
                    <a:cubicBezTo>
                      <a:pt x="992" y="735"/>
                      <a:pt x="1037" y="675"/>
                      <a:pt x="1030" y="468"/>
                    </a:cubicBezTo>
                    <a:cubicBezTo>
                      <a:pt x="1026" y="377"/>
                      <a:pt x="1016" y="286"/>
                      <a:pt x="997" y="197"/>
                    </a:cubicBezTo>
                    <a:cubicBezTo>
                      <a:pt x="990" y="157"/>
                      <a:pt x="980" y="119"/>
                      <a:pt x="966" y="83"/>
                    </a:cubicBezTo>
                    <a:cubicBezTo>
                      <a:pt x="939" y="24"/>
                      <a:pt x="902" y="1"/>
                      <a:pt x="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20;p27"/>
              <p:cNvSpPr/>
              <p:nvPr/>
            </p:nvSpPr>
            <p:spPr>
              <a:xfrm>
                <a:off x="5683847" y="3922534"/>
                <a:ext cx="30358" cy="2535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42" extrusionOk="0">
                    <a:moveTo>
                      <a:pt x="878" y="0"/>
                    </a:moveTo>
                    <a:cubicBezTo>
                      <a:pt x="872" y="0"/>
                      <a:pt x="866" y="1"/>
                      <a:pt x="860" y="1"/>
                    </a:cubicBezTo>
                    <a:cubicBezTo>
                      <a:pt x="836" y="1"/>
                      <a:pt x="814" y="4"/>
                      <a:pt x="790" y="9"/>
                    </a:cubicBezTo>
                    <a:cubicBezTo>
                      <a:pt x="560" y="57"/>
                      <a:pt x="328" y="105"/>
                      <a:pt x="99" y="155"/>
                    </a:cubicBezTo>
                    <a:lnTo>
                      <a:pt x="95" y="155"/>
                    </a:lnTo>
                    <a:cubicBezTo>
                      <a:pt x="8" y="174"/>
                      <a:pt x="1" y="183"/>
                      <a:pt x="15" y="273"/>
                    </a:cubicBezTo>
                    <a:cubicBezTo>
                      <a:pt x="40" y="423"/>
                      <a:pt x="78" y="570"/>
                      <a:pt x="128" y="712"/>
                    </a:cubicBezTo>
                    <a:cubicBezTo>
                      <a:pt x="159" y="806"/>
                      <a:pt x="189" y="841"/>
                      <a:pt x="257" y="841"/>
                    </a:cubicBezTo>
                    <a:cubicBezTo>
                      <a:pt x="279" y="841"/>
                      <a:pt x="305" y="838"/>
                      <a:pt x="337" y="831"/>
                    </a:cubicBezTo>
                    <a:cubicBezTo>
                      <a:pt x="478" y="800"/>
                      <a:pt x="618" y="766"/>
                      <a:pt x="757" y="733"/>
                    </a:cubicBezTo>
                    <a:cubicBezTo>
                      <a:pt x="995" y="676"/>
                      <a:pt x="1007" y="661"/>
                      <a:pt x="1001" y="421"/>
                    </a:cubicBezTo>
                    <a:cubicBezTo>
                      <a:pt x="997" y="373"/>
                      <a:pt x="994" y="325"/>
                      <a:pt x="990" y="277"/>
                    </a:cubicBezTo>
                    <a:cubicBezTo>
                      <a:pt x="985" y="217"/>
                      <a:pt x="980" y="155"/>
                      <a:pt x="973" y="95"/>
                    </a:cubicBezTo>
                    <a:cubicBezTo>
                      <a:pt x="965" y="21"/>
                      <a:pt x="944" y="0"/>
                      <a:pt x="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21;p27"/>
              <p:cNvSpPr/>
              <p:nvPr/>
            </p:nvSpPr>
            <p:spPr>
              <a:xfrm>
                <a:off x="5396586" y="3731168"/>
                <a:ext cx="38942" cy="6258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078" extrusionOk="0">
                    <a:moveTo>
                      <a:pt x="1182" y="1"/>
                    </a:moveTo>
                    <a:cubicBezTo>
                      <a:pt x="1149" y="1"/>
                      <a:pt x="1116" y="19"/>
                      <a:pt x="1093" y="51"/>
                    </a:cubicBezTo>
                    <a:cubicBezTo>
                      <a:pt x="1078" y="77"/>
                      <a:pt x="1062" y="104"/>
                      <a:pt x="1050" y="133"/>
                    </a:cubicBezTo>
                    <a:cubicBezTo>
                      <a:pt x="776" y="740"/>
                      <a:pt x="445" y="1320"/>
                      <a:pt x="66" y="1867"/>
                    </a:cubicBezTo>
                    <a:cubicBezTo>
                      <a:pt x="45" y="1894"/>
                      <a:pt x="28" y="1925"/>
                      <a:pt x="15" y="1958"/>
                    </a:cubicBezTo>
                    <a:cubicBezTo>
                      <a:pt x="1" y="1996"/>
                      <a:pt x="15" y="2039"/>
                      <a:pt x="49" y="2061"/>
                    </a:cubicBezTo>
                    <a:cubicBezTo>
                      <a:pt x="63" y="2071"/>
                      <a:pt x="80" y="2076"/>
                      <a:pt x="97" y="2078"/>
                    </a:cubicBezTo>
                    <a:cubicBezTo>
                      <a:pt x="102" y="2076"/>
                      <a:pt x="107" y="2076"/>
                      <a:pt x="114" y="2075"/>
                    </a:cubicBezTo>
                    <a:cubicBezTo>
                      <a:pt x="164" y="2066"/>
                      <a:pt x="189" y="2021"/>
                      <a:pt x="219" y="1984"/>
                    </a:cubicBezTo>
                    <a:cubicBezTo>
                      <a:pt x="301" y="1874"/>
                      <a:pt x="380" y="1761"/>
                      <a:pt x="455" y="1648"/>
                    </a:cubicBezTo>
                    <a:cubicBezTo>
                      <a:pt x="762" y="1193"/>
                      <a:pt x="1019" y="710"/>
                      <a:pt x="1248" y="209"/>
                    </a:cubicBezTo>
                    <a:cubicBezTo>
                      <a:pt x="1260" y="185"/>
                      <a:pt x="1270" y="159"/>
                      <a:pt x="1278" y="133"/>
                    </a:cubicBezTo>
                    <a:cubicBezTo>
                      <a:pt x="1292" y="85"/>
                      <a:pt x="1272" y="36"/>
                      <a:pt x="1227" y="13"/>
                    </a:cubicBezTo>
                    <a:cubicBezTo>
                      <a:pt x="1213" y="5"/>
                      <a:pt x="1197" y="1"/>
                      <a:pt x="1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" name="Google Shape;300;p27"/>
          <p:cNvGrpSpPr/>
          <p:nvPr/>
        </p:nvGrpSpPr>
        <p:grpSpPr>
          <a:xfrm>
            <a:off x="7584296" y="3251929"/>
            <a:ext cx="927450" cy="978151"/>
            <a:chOff x="5291898" y="1987154"/>
            <a:chExt cx="361410" cy="381167"/>
          </a:xfrm>
        </p:grpSpPr>
        <p:sp>
          <p:nvSpPr>
            <p:cNvPr id="92" name="Google Shape;301;p27"/>
            <p:cNvSpPr/>
            <p:nvPr/>
          </p:nvSpPr>
          <p:spPr>
            <a:xfrm>
              <a:off x="5443750" y="2316338"/>
              <a:ext cx="51471" cy="51983"/>
            </a:xfrm>
            <a:custGeom>
              <a:avLst/>
              <a:gdLst/>
              <a:ahLst/>
              <a:cxnLst/>
              <a:rect l="l" t="t" r="r" b="b"/>
              <a:pathLst>
                <a:path w="1709" h="1726" extrusionOk="0">
                  <a:moveTo>
                    <a:pt x="1000" y="0"/>
                  </a:moveTo>
                  <a:cubicBezTo>
                    <a:pt x="952" y="43"/>
                    <a:pt x="890" y="65"/>
                    <a:pt x="828" y="65"/>
                  </a:cubicBezTo>
                  <a:cubicBezTo>
                    <a:pt x="802" y="65"/>
                    <a:pt x="777" y="61"/>
                    <a:pt x="752" y="53"/>
                  </a:cubicBezTo>
                  <a:cubicBezTo>
                    <a:pt x="748" y="69"/>
                    <a:pt x="746" y="86"/>
                    <a:pt x="746" y="101"/>
                  </a:cubicBezTo>
                  <a:cubicBezTo>
                    <a:pt x="746" y="312"/>
                    <a:pt x="745" y="523"/>
                    <a:pt x="755" y="734"/>
                  </a:cubicBezTo>
                  <a:cubicBezTo>
                    <a:pt x="758" y="830"/>
                    <a:pt x="722" y="876"/>
                    <a:pt x="640" y="909"/>
                  </a:cubicBezTo>
                  <a:cubicBezTo>
                    <a:pt x="462" y="979"/>
                    <a:pt x="290" y="1067"/>
                    <a:pt x="129" y="1171"/>
                  </a:cubicBezTo>
                  <a:cubicBezTo>
                    <a:pt x="97" y="1192"/>
                    <a:pt x="66" y="1214"/>
                    <a:pt x="37" y="1240"/>
                  </a:cubicBezTo>
                  <a:cubicBezTo>
                    <a:pt x="9" y="1261"/>
                    <a:pt x="1" y="1295"/>
                    <a:pt x="14" y="1324"/>
                  </a:cubicBezTo>
                  <a:cubicBezTo>
                    <a:pt x="28" y="1350"/>
                    <a:pt x="54" y="1365"/>
                    <a:pt x="81" y="1365"/>
                  </a:cubicBezTo>
                  <a:cubicBezTo>
                    <a:pt x="88" y="1366"/>
                    <a:pt x="94" y="1366"/>
                    <a:pt x="100" y="1366"/>
                  </a:cubicBezTo>
                  <a:cubicBezTo>
                    <a:pt x="133" y="1366"/>
                    <a:pt x="166" y="1362"/>
                    <a:pt x="198" y="1353"/>
                  </a:cubicBezTo>
                  <a:cubicBezTo>
                    <a:pt x="314" y="1324"/>
                    <a:pt x="431" y="1286"/>
                    <a:pt x="544" y="1245"/>
                  </a:cubicBezTo>
                  <a:cubicBezTo>
                    <a:pt x="576" y="1234"/>
                    <a:pt x="608" y="1212"/>
                    <a:pt x="649" y="1212"/>
                  </a:cubicBezTo>
                  <a:cubicBezTo>
                    <a:pt x="652" y="1212"/>
                    <a:pt x="654" y="1212"/>
                    <a:pt x="657" y="1213"/>
                  </a:cubicBezTo>
                  <a:cubicBezTo>
                    <a:pt x="642" y="1255"/>
                    <a:pt x="609" y="1279"/>
                    <a:pt x="585" y="1309"/>
                  </a:cubicBezTo>
                  <a:cubicBezTo>
                    <a:pt x="513" y="1386"/>
                    <a:pt x="450" y="1470"/>
                    <a:pt x="395" y="1561"/>
                  </a:cubicBezTo>
                  <a:cubicBezTo>
                    <a:pt x="369" y="1605"/>
                    <a:pt x="342" y="1655"/>
                    <a:pt x="385" y="1701"/>
                  </a:cubicBezTo>
                  <a:cubicBezTo>
                    <a:pt x="402" y="1719"/>
                    <a:pt x="421" y="1726"/>
                    <a:pt x="439" y="1726"/>
                  </a:cubicBezTo>
                  <a:cubicBezTo>
                    <a:pt x="468" y="1726"/>
                    <a:pt x="497" y="1710"/>
                    <a:pt x="524" y="1694"/>
                  </a:cubicBezTo>
                  <a:cubicBezTo>
                    <a:pt x="589" y="1657"/>
                    <a:pt x="649" y="1612"/>
                    <a:pt x="700" y="1559"/>
                  </a:cubicBezTo>
                  <a:cubicBezTo>
                    <a:pt x="805" y="1453"/>
                    <a:pt x="915" y="1352"/>
                    <a:pt x="1009" y="1238"/>
                  </a:cubicBezTo>
                  <a:cubicBezTo>
                    <a:pt x="1064" y="1173"/>
                    <a:pt x="1120" y="1145"/>
                    <a:pt x="1198" y="1145"/>
                  </a:cubicBezTo>
                  <a:cubicBezTo>
                    <a:pt x="1204" y="1145"/>
                    <a:pt x="1211" y="1145"/>
                    <a:pt x="1218" y="1146"/>
                  </a:cubicBezTo>
                  <a:cubicBezTo>
                    <a:pt x="1269" y="1149"/>
                    <a:pt x="1321" y="1152"/>
                    <a:pt x="1372" y="1152"/>
                  </a:cubicBezTo>
                  <a:cubicBezTo>
                    <a:pt x="1446" y="1152"/>
                    <a:pt x="1519" y="1146"/>
                    <a:pt x="1592" y="1127"/>
                  </a:cubicBezTo>
                  <a:cubicBezTo>
                    <a:pt x="1642" y="1115"/>
                    <a:pt x="1697" y="1096"/>
                    <a:pt x="1702" y="1038"/>
                  </a:cubicBezTo>
                  <a:cubicBezTo>
                    <a:pt x="1709" y="973"/>
                    <a:pt x="1650" y="955"/>
                    <a:pt x="1602" y="940"/>
                  </a:cubicBezTo>
                  <a:cubicBezTo>
                    <a:pt x="1535" y="921"/>
                    <a:pt x="1467" y="904"/>
                    <a:pt x="1398" y="890"/>
                  </a:cubicBezTo>
                  <a:cubicBezTo>
                    <a:pt x="1318" y="873"/>
                    <a:pt x="1239" y="856"/>
                    <a:pt x="1156" y="846"/>
                  </a:cubicBezTo>
                  <a:cubicBezTo>
                    <a:pt x="1089" y="837"/>
                    <a:pt x="1064" y="806"/>
                    <a:pt x="1060" y="739"/>
                  </a:cubicBezTo>
                  <a:cubicBezTo>
                    <a:pt x="1055" y="580"/>
                    <a:pt x="1045" y="420"/>
                    <a:pt x="1033" y="261"/>
                  </a:cubicBezTo>
                  <a:cubicBezTo>
                    <a:pt x="1028" y="182"/>
                    <a:pt x="1017" y="105"/>
                    <a:pt x="1007" y="28"/>
                  </a:cubicBezTo>
                  <a:cubicBezTo>
                    <a:pt x="1007" y="19"/>
                    <a:pt x="1004" y="9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2;p27"/>
            <p:cNvSpPr/>
            <p:nvPr/>
          </p:nvSpPr>
          <p:spPr>
            <a:xfrm>
              <a:off x="5357463" y="2313025"/>
              <a:ext cx="48098" cy="41412"/>
            </a:xfrm>
            <a:custGeom>
              <a:avLst/>
              <a:gdLst/>
              <a:ahLst/>
              <a:cxnLst/>
              <a:rect l="l" t="t" r="r" b="b"/>
              <a:pathLst>
                <a:path w="1597" h="1375" extrusionOk="0">
                  <a:moveTo>
                    <a:pt x="1074" y="0"/>
                  </a:moveTo>
                  <a:cubicBezTo>
                    <a:pt x="1072" y="6"/>
                    <a:pt x="1070" y="12"/>
                    <a:pt x="1068" y="19"/>
                  </a:cubicBezTo>
                  <a:cubicBezTo>
                    <a:pt x="1012" y="203"/>
                    <a:pt x="959" y="386"/>
                    <a:pt x="905" y="568"/>
                  </a:cubicBezTo>
                  <a:cubicBezTo>
                    <a:pt x="876" y="664"/>
                    <a:pt x="876" y="664"/>
                    <a:pt x="779" y="673"/>
                  </a:cubicBezTo>
                  <a:cubicBezTo>
                    <a:pt x="600" y="688"/>
                    <a:pt x="422" y="705"/>
                    <a:pt x="244" y="722"/>
                  </a:cubicBezTo>
                  <a:cubicBezTo>
                    <a:pt x="182" y="726"/>
                    <a:pt x="120" y="741"/>
                    <a:pt x="63" y="769"/>
                  </a:cubicBezTo>
                  <a:cubicBezTo>
                    <a:pt x="31" y="784"/>
                    <a:pt x="0" y="803"/>
                    <a:pt x="3" y="846"/>
                  </a:cubicBezTo>
                  <a:cubicBezTo>
                    <a:pt x="5" y="894"/>
                    <a:pt x="41" y="911"/>
                    <a:pt x="79" y="925"/>
                  </a:cubicBezTo>
                  <a:cubicBezTo>
                    <a:pt x="101" y="930"/>
                    <a:pt x="125" y="935"/>
                    <a:pt x="147" y="937"/>
                  </a:cubicBezTo>
                  <a:cubicBezTo>
                    <a:pt x="209" y="945"/>
                    <a:pt x="270" y="949"/>
                    <a:pt x="332" y="949"/>
                  </a:cubicBezTo>
                  <a:cubicBezTo>
                    <a:pt x="368" y="949"/>
                    <a:pt x="404" y="948"/>
                    <a:pt x="441" y="945"/>
                  </a:cubicBezTo>
                  <a:cubicBezTo>
                    <a:pt x="540" y="937"/>
                    <a:pt x="641" y="933"/>
                    <a:pt x="761" y="926"/>
                  </a:cubicBezTo>
                  <a:lnTo>
                    <a:pt x="761" y="926"/>
                  </a:lnTo>
                  <a:cubicBezTo>
                    <a:pt x="744" y="956"/>
                    <a:pt x="719" y="980"/>
                    <a:pt x="688" y="993"/>
                  </a:cubicBezTo>
                  <a:cubicBezTo>
                    <a:pt x="621" y="1035"/>
                    <a:pt x="554" y="1074"/>
                    <a:pt x="489" y="1117"/>
                  </a:cubicBezTo>
                  <a:cubicBezTo>
                    <a:pt x="439" y="1149"/>
                    <a:pt x="391" y="1184"/>
                    <a:pt x="345" y="1220"/>
                  </a:cubicBezTo>
                  <a:cubicBezTo>
                    <a:pt x="307" y="1249"/>
                    <a:pt x="257" y="1280"/>
                    <a:pt x="281" y="1341"/>
                  </a:cubicBezTo>
                  <a:cubicBezTo>
                    <a:pt x="290" y="1364"/>
                    <a:pt x="308" y="1375"/>
                    <a:pt x="336" y="1375"/>
                  </a:cubicBezTo>
                  <a:cubicBezTo>
                    <a:pt x="359" y="1375"/>
                    <a:pt x="390" y="1367"/>
                    <a:pt x="429" y="1350"/>
                  </a:cubicBezTo>
                  <a:cubicBezTo>
                    <a:pt x="482" y="1326"/>
                    <a:pt x="535" y="1300"/>
                    <a:pt x="585" y="1273"/>
                  </a:cubicBezTo>
                  <a:cubicBezTo>
                    <a:pt x="725" y="1196"/>
                    <a:pt x="868" y="1120"/>
                    <a:pt x="1005" y="1036"/>
                  </a:cubicBezTo>
                  <a:cubicBezTo>
                    <a:pt x="1044" y="1012"/>
                    <a:pt x="1080" y="998"/>
                    <a:pt x="1117" y="998"/>
                  </a:cubicBezTo>
                  <a:cubicBezTo>
                    <a:pt x="1147" y="998"/>
                    <a:pt x="1176" y="1007"/>
                    <a:pt x="1209" y="1026"/>
                  </a:cubicBezTo>
                  <a:cubicBezTo>
                    <a:pt x="1281" y="1067"/>
                    <a:pt x="1356" y="1098"/>
                    <a:pt x="1435" y="1120"/>
                  </a:cubicBezTo>
                  <a:cubicBezTo>
                    <a:pt x="1455" y="1126"/>
                    <a:pt x="1476" y="1131"/>
                    <a:pt x="1496" y="1131"/>
                  </a:cubicBezTo>
                  <a:cubicBezTo>
                    <a:pt x="1526" y="1131"/>
                    <a:pt x="1552" y="1120"/>
                    <a:pt x="1571" y="1088"/>
                  </a:cubicBezTo>
                  <a:cubicBezTo>
                    <a:pt x="1597" y="1038"/>
                    <a:pt x="1567" y="995"/>
                    <a:pt x="1531" y="962"/>
                  </a:cubicBezTo>
                  <a:cubicBezTo>
                    <a:pt x="1495" y="928"/>
                    <a:pt x="1456" y="897"/>
                    <a:pt x="1413" y="868"/>
                  </a:cubicBezTo>
                  <a:cubicBezTo>
                    <a:pt x="1365" y="834"/>
                    <a:pt x="1315" y="805"/>
                    <a:pt x="1264" y="779"/>
                  </a:cubicBezTo>
                  <a:cubicBezTo>
                    <a:pt x="1209" y="752"/>
                    <a:pt x="1204" y="721"/>
                    <a:pt x="1221" y="666"/>
                  </a:cubicBezTo>
                  <a:cubicBezTo>
                    <a:pt x="1272" y="491"/>
                    <a:pt x="1319" y="313"/>
                    <a:pt x="1365" y="136"/>
                  </a:cubicBezTo>
                  <a:cubicBezTo>
                    <a:pt x="1367" y="124"/>
                    <a:pt x="1368" y="115"/>
                    <a:pt x="1372" y="105"/>
                  </a:cubicBezTo>
                  <a:lnTo>
                    <a:pt x="1372" y="105"/>
                  </a:lnTo>
                  <a:cubicBezTo>
                    <a:pt x="1337" y="119"/>
                    <a:pt x="1304" y="125"/>
                    <a:pt x="1272" y="125"/>
                  </a:cubicBezTo>
                  <a:cubicBezTo>
                    <a:pt x="1193" y="125"/>
                    <a:pt x="1124" y="83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3;p27"/>
            <p:cNvSpPr/>
            <p:nvPr/>
          </p:nvSpPr>
          <p:spPr>
            <a:xfrm>
              <a:off x="5332044" y="2123224"/>
              <a:ext cx="223863" cy="171007"/>
            </a:xfrm>
            <a:custGeom>
              <a:avLst/>
              <a:gdLst/>
              <a:ahLst/>
              <a:cxnLst/>
              <a:rect l="l" t="t" r="r" b="b"/>
              <a:pathLst>
                <a:path w="7433" h="5678" extrusionOk="0">
                  <a:moveTo>
                    <a:pt x="1543" y="1322"/>
                  </a:moveTo>
                  <a:cubicBezTo>
                    <a:pt x="1577" y="1322"/>
                    <a:pt x="1609" y="1347"/>
                    <a:pt x="1616" y="1383"/>
                  </a:cubicBezTo>
                  <a:cubicBezTo>
                    <a:pt x="1638" y="1460"/>
                    <a:pt x="1655" y="1539"/>
                    <a:pt x="1672" y="1607"/>
                  </a:cubicBezTo>
                  <a:cubicBezTo>
                    <a:pt x="1669" y="1660"/>
                    <a:pt x="1657" y="1695"/>
                    <a:pt x="1612" y="1707"/>
                  </a:cubicBezTo>
                  <a:cubicBezTo>
                    <a:pt x="1604" y="1710"/>
                    <a:pt x="1596" y="1711"/>
                    <a:pt x="1588" y="1711"/>
                  </a:cubicBezTo>
                  <a:cubicBezTo>
                    <a:pt x="1553" y="1711"/>
                    <a:pt x="1521" y="1686"/>
                    <a:pt x="1513" y="1650"/>
                  </a:cubicBezTo>
                  <a:cubicBezTo>
                    <a:pt x="1492" y="1573"/>
                    <a:pt x="1475" y="1494"/>
                    <a:pt x="1463" y="1415"/>
                  </a:cubicBezTo>
                  <a:cubicBezTo>
                    <a:pt x="1453" y="1376"/>
                    <a:pt x="1479" y="1336"/>
                    <a:pt x="1518" y="1328"/>
                  </a:cubicBezTo>
                  <a:lnTo>
                    <a:pt x="1518" y="1326"/>
                  </a:lnTo>
                  <a:cubicBezTo>
                    <a:pt x="1526" y="1323"/>
                    <a:pt x="1534" y="1322"/>
                    <a:pt x="1543" y="1322"/>
                  </a:cubicBezTo>
                  <a:close/>
                  <a:moveTo>
                    <a:pt x="824" y="1512"/>
                  </a:moveTo>
                  <a:cubicBezTo>
                    <a:pt x="853" y="1512"/>
                    <a:pt x="881" y="1529"/>
                    <a:pt x="892" y="1557"/>
                  </a:cubicBezTo>
                  <a:cubicBezTo>
                    <a:pt x="937" y="1659"/>
                    <a:pt x="971" y="1765"/>
                    <a:pt x="997" y="1873"/>
                  </a:cubicBezTo>
                  <a:cubicBezTo>
                    <a:pt x="1007" y="1912"/>
                    <a:pt x="985" y="1952"/>
                    <a:pt x="945" y="1966"/>
                  </a:cubicBezTo>
                  <a:cubicBezTo>
                    <a:pt x="936" y="1970"/>
                    <a:pt x="926" y="1972"/>
                    <a:pt x="916" y="1972"/>
                  </a:cubicBezTo>
                  <a:cubicBezTo>
                    <a:pt x="888" y="1972"/>
                    <a:pt x="861" y="1956"/>
                    <a:pt x="849" y="1928"/>
                  </a:cubicBezTo>
                  <a:cubicBezTo>
                    <a:pt x="799" y="1823"/>
                    <a:pt x="774" y="1712"/>
                    <a:pt x="746" y="1611"/>
                  </a:cubicBezTo>
                  <a:cubicBezTo>
                    <a:pt x="746" y="1564"/>
                    <a:pt x="757" y="1532"/>
                    <a:pt x="794" y="1520"/>
                  </a:cubicBezTo>
                  <a:lnTo>
                    <a:pt x="794" y="1518"/>
                  </a:lnTo>
                  <a:cubicBezTo>
                    <a:pt x="804" y="1514"/>
                    <a:pt x="814" y="1512"/>
                    <a:pt x="824" y="1512"/>
                  </a:cubicBezTo>
                  <a:close/>
                  <a:moveTo>
                    <a:pt x="1706" y="2565"/>
                  </a:moveTo>
                  <a:cubicBezTo>
                    <a:pt x="1727" y="2565"/>
                    <a:pt x="1747" y="2574"/>
                    <a:pt x="1760" y="2590"/>
                  </a:cubicBezTo>
                  <a:cubicBezTo>
                    <a:pt x="1835" y="2689"/>
                    <a:pt x="1899" y="2794"/>
                    <a:pt x="1954" y="2904"/>
                  </a:cubicBezTo>
                  <a:cubicBezTo>
                    <a:pt x="1955" y="2911"/>
                    <a:pt x="1957" y="2919"/>
                    <a:pt x="1957" y="2926"/>
                  </a:cubicBezTo>
                  <a:cubicBezTo>
                    <a:pt x="1959" y="2959"/>
                    <a:pt x="1940" y="2988"/>
                    <a:pt x="1911" y="3001"/>
                  </a:cubicBezTo>
                  <a:lnTo>
                    <a:pt x="1912" y="3001"/>
                  </a:lnTo>
                  <a:cubicBezTo>
                    <a:pt x="1901" y="3008"/>
                    <a:pt x="1888" y="3011"/>
                    <a:pt x="1876" y="3011"/>
                  </a:cubicBezTo>
                  <a:cubicBezTo>
                    <a:pt x="1858" y="3011"/>
                    <a:pt x="1840" y="3004"/>
                    <a:pt x="1827" y="2991"/>
                  </a:cubicBezTo>
                  <a:cubicBezTo>
                    <a:pt x="1811" y="2979"/>
                    <a:pt x="1799" y="2965"/>
                    <a:pt x="1789" y="2948"/>
                  </a:cubicBezTo>
                  <a:cubicBezTo>
                    <a:pt x="1743" y="2869"/>
                    <a:pt x="1696" y="2790"/>
                    <a:pt x="1650" y="2710"/>
                  </a:cubicBezTo>
                  <a:cubicBezTo>
                    <a:pt x="1641" y="2696"/>
                    <a:pt x="1636" y="2682"/>
                    <a:pt x="1633" y="2667"/>
                  </a:cubicBezTo>
                  <a:cubicBezTo>
                    <a:pt x="1624" y="2631"/>
                    <a:pt x="1631" y="2598"/>
                    <a:pt x="1665" y="2578"/>
                  </a:cubicBezTo>
                  <a:cubicBezTo>
                    <a:pt x="1678" y="2569"/>
                    <a:pt x="1692" y="2565"/>
                    <a:pt x="1706" y="2565"/>
                  </a:cubicBezTo>
                  <a:close/>
                  <a:moveTo>
                    <a:pt x="864" y="2665"/>
                  </a:moveTo>
                  <a:cubicBezTo>
                    <a:pt x="898" y="2665"/>
                    <a:pt x="929" y="2684"/>
                    <a:pt x="945" y="2715"/>
                  </a:cubicBezTo>
                  <a:cubicBezTo>
                    <a:pt x="990" y="2790"/>
                    <a:pt x="1036" y="2866"/>
                    <a:pt x="1077" y="2945"/>
                  </a:cubicBezTo>
                  <a:cubicBezTo>
                    <a:pt x="1101" y="2989"/>
                    <a:pt x="1100" y="3036"/>
                    <a:pt x="1052" y="3067"/>
                  </a:cubicBezTo>
                  <a:cubicBezTo>
                    <a:pt x="1038" y="3075"/>
                    <a:pt x="1024" y="3080"/>
                    <a:pt x="1010" y="3080"/>
                  </a:cubicBezTo>
                  <a:cubicBezTo>
                    <a:pt x="983" y="3080"/>
                    <a:pt x="955" y="3063"/>
                    <a:pt x="935" y="3029"/>
                  </a:cubicBezTo>
                  <a:cubicBezTo>
                    <a:pt x="887" y="2950"/>
                    <a:pt x="841" y="2869"/>
                    <a:pt x="801" y="2785"/>
                  </a:cubicBezTo>
                  <a:cubicBezTo>
                    <a:pt x="770" y="2725"/>
                    <a:pt x="801" y="2670"/>
                    <a:pt x="858" y="2667"/>
                  </a:cubicBezTo>
                  <a:lnTo>
                    <a:pt x="859" y="2665"/>
                  </a:lnTo>
                  <a:cubicBezTo>
                    <a:pt x="861" y="2665"/>
                    <a:pt x="862" y="2665"/>
                    <a:pt x="864" y="2665"/>
                  </a:cubicBezTo>
                  <a:close/>
                  <a:moveTo>
                    <a:pt x="2504" y="2941"/>
                  </a:moveTo>
                  <a:cubicBezTo>
                    <a:pt x="2523" y="2941"/>
                    <a:pt x="2542" y="2949"/>
                    <a:pt x="2557" y="2964"/>
                  </a:cubicBezTo>
                  <a:cubicBezTo>
                    <a:pt x="2646" y="3036"/>
                    <a:pt x="2727" y="3118"/>
                    <a:pt x="2801" y="3205"/>
                  </a:cubicBezTo>
                  <a:cubicBezTo>
                    <a:pt x="2809" y="3219"/>
                    <a:pt x="2814" y="3235"/>
                    <a:pt x="2818" y="3250"/>
                  </a:cubicBezTo>
                  <a:cubicBezTo>
                    <a:pt x="2813" y="3301"/>
                    <a:pt x="2778" y="3335"/>
                    <a:pt x="2738" y="3335"/>
                  </a:cubicBezTo>
                  <a:cubicBezTo>
                    <a:pt x="2732" y="3335"/>
                    <a:pt x="2726" y="3334"/>
                    <a:pt x="2720" y="3332"/>
                  </a:cubicBezTo>
                  <a:cubicBezTo>
                    <a:pt x="2701" y="3327"/>
                    <a:pt x="2684" y="3319"/>
                    <a:pt x="2670" y="3305"/>
                  </a:cubicBezTo>
                  <a:cubicBezTo>
                    <a:pt x="2598" y="3231"/>
                    <a:pt x="2525" y="3159"/>
                    <a:pt x="2454" y="3084"/>
                  </a:cubicBezTo>
                  <a:cubicBezTo>
                    <a:pt x="2423" y="3049"/>
                    <a:pt x="2410" y="3010"/>
                    <a:pt x="2444" y="2971"/>
                  </a:cubicBezTo>
                  <a:cubicBezTo>
                    <a:pt x="2460" y="2951"/>
                    <a:pt x="2482" y="2941"/>
                    <a:pt x="2504" y="2941"/>
                  </a:cubicBezTo>
                  <a:close/>
                  <a:moveTo>
                    <a:pt x="2312" y="1075"/>
                  </a:moveTo>
                  <a:cubicBezTo>
                    <a:pt x="2338" y="1075"/>
                    <a:pt x="2364" y="1079"/>
                    <a:pt x="2391" y="1084"/>
                  </a:cubicBezTo>
                  <a:cubicBezTo>
                    <a:pt x="2670" y="1136"/>
                    <a:pt x="2948" y="1204"/>
                    <a:pt x="3221" y="1287"/>
                  </a:cubicBezTo>
                  <a:cubicBezTo>
                    <a:pt x="3905" y="1491"/>
                    <a:pt x="4605" y="1624"/>
                    <a:pt x="5308" y="1744"/>
                  </a:cubicBezTo>
                  <a:lnTo>
                    <a:pt x="5309" y="1744"/>
                  </a:lnTo>
                  <a:cubicBezTo>
                    <a:pt x="5730" y="1816"/>
                    <a:pt x="6153" y="1878"/>
                    <a:pt x="6575" y="1952"/>
                  </a:cubicBezTo>
                  <a:cubicBezTo>
                    <a:pt x="6801" y="1991"/>
                    <a:pt x="6848" y="2075"/>
                    <a:pt x="6781" y="2293"/>
                  </a:cubicBezTo>
                  <a:cubicBezTo>
                    <a:pt x="6735" y="2453"/>
                    <a:pt x="6673" y="2607"/>
                    <a:pt x="6594" y="2753"/>
                  </a:cubicBezTo>
                  <a:cubicBezTo>
                    <a:pt x="6335" y="3224"/>
                    <a:pt x="5932" y="3482"/>
                    <a:pt x="5404" y="3550"/>
                  </a:cubicBezTo>
                  <a:cubicBezTo>
                    <a:pt x="5292" y="3566"/>
                    <a:pt x="5180" y="3575"/>
                    <a:pt x="5068" y="3575"/>
                  </a:cubicBezTo>
                  <a:cubicBezTo>
                    <a:pt x="5049" y="3575"/>
                    <a:pt x="5030" y="3575"/>
                    <a:pt x="5011" y="3574"/>
                  </a:cubicBezTo>
                  <a:cubicBezTo>
                    <a:pt x="4514" y="3566"/>
                    <a:pt x="4035" y="3478"/>
                    <a:pt x="3605" y="3217"/>
                  </a:cubicBezTo>
                  <a:cubicBezTo>
                    <a:pt x="3164" y="2953"/>
                    <a:pt x="2765" y="2641"/>
                    <a:pt x="2475" y="2207"/>
                  </a:cubicBezTo>
                  <a:cubicBezTo>
                    <a:pt x="2303" y="1954"/>
                    <a:pt x="2158" y="1688"/>
                    <a:pt x="2089" y="1386"/>
                  </a:cubicBezTo>
                  <a:cubicBezTo>
                    <a:pt x="2062" y="1264"/>
                    <a:pt x="2108" y="1160"/>
                    <a:pt x="2211" y="1101"/>
                  </a:cubicBezTo>
                  <a:cubicBezTo>
                    <a:pt x="2244" y="1082"/>
                    <a:pt x="2278" y="1075"/>
                    <a:pt x="2312" y="1075"/>
                  </a:cubicBezTo>
                  <a:close/>
                  <a:moveTo>
                    <a:pt x="3243" y="3462"/>
                  </a:moveTo>
                  <a:cubicBezTo>
                    <a:pt x="3252" y="3462"/>
                    <a:pt x="3262" y="3464"/>
                    <a:pt x="3271" y="3470"/>
                  </a:cubicBezTo>
                  <a:cubicBezTo>
                    <a:pt x="3360" y="3523"/>
                    <a:pt x="3444" y="3583"/>
                    <a:pt x="3521" y="3650"/>
                  </a:cubicBezTo>
                  <a:cubicBezTo>
                    <a:pt x="3538" y="3665"/>
                    <a:pt x="3547" y="3687"/>
                    <a:pt x="3545" y="3710"/>
                  </a:cubicBezTo>
                  <a:cubicBezTo>
                    <a:pt x="3541" y="3755"/>
                    <a:pt x="3508" y="3788"/>
                    <a:pt x="3469" y="3788"/>
                  </a:cubicBezTo>
                  <a:cubicBezTo>
                    <a:pt x="3458" y="3788"/>
                    <a:pt x="3446" y="3786"/>
                    <a:pt x="3435" y="3780"/>
                  </a:cubicBezTo>
                  <a:lnTo>
                    <a:pt x="3437" y="3780"/>
                  </a:lnTo>
                  <a:cubicBezTo>
                    <a:pt x="3341" y="3732"/>
                    <a:pt x="3253" y="3665"/>
                    <a:pt x="3183" y="3586"/>
                  </a:cubicBezTo>
                  <a:cubicBezTo>
                    <a:pt x="3157" y="3557"/>
                    <a:pt x="3161" y="3521"/>
                    <a:pt x="3188" y="3492"/>
                  </a:cubicBezTo>
                  <a:cubicBezTo>
                    <a:pt x="3202" y="3474"/>
                    <a:pt x="3223" y="3462"/>
                    <a:pt x="3243" y="3462"/>
                  </a:cubicBezTo>
                  <a:close/>
                  <a:moveTo>
                    <a:pt x="1538" y="3451"/>
                  </a:moveTo>
                  <a:cubicBezTo>
                    <a:pt x="1573" y="3451"/>
                    <a:pt x="1607" y="3464"/>
                    <a:pt x="1629" y="3492"/>
                  </a:cubicBezTo>
                  <a:cubicBezTo>
                    <a:pt x="1684" y="3552"/>
                    <a:pt x="1739" y="3610"/>
                    <a:pt x="1791" y="3672"/>
                  </a:cubicBezTo>
                  <a:cubicBezTo>
                    <a:pt x="1833" y="3725"/>
                    <a:pt x="1833" y="3772"/>
                    <a:pt x="1800" y="3806"/>
                  </a:cubicBezTo>
                  <a:lnTo>
                    <a:pt x="1800" y="3806"/>
                  </a:lnTo>
                  <a:cubicBezTo>
                    <a:pt x="1784" y="3822"/>
                    <a:pt x="1766" y="3830"/>
                    <a:pt x="1747" y="3830"/>
                  </a:cubicBezTo>
                  <a:cubicBezTo>
                    <a:pt x="1722" y="3830"/>
                    <a:pt x="1695" y="3816"/>
                    <a:pt x="1669" y="3788"/>
                  </a:cubicBezTo>
                  <a:cubicBezTo>
                    <a:pt x="1605" y="3722"/>
                    <a:pt x="1547" y="3650"/>
                    <a:pt x="1492" y="3576"/>
                  </a:cubicBezTo>
                  <a:cubicBezTo>
                    <a:pt x="1451" y="3519"/>
                    <a:pt x="1485" y="3452"/>
                    <a:pt x="1532" y="3451"/>
                  </a:cubicBezTo>
                  <a:cubicBezTo>
                    <a:pt x="1534" y="3451"/>
                    <a:pt x="1536" y="3451"/>
                    <a:pt x="1538" y="3451"/>
                  </a:cubicBezTo>
                  <a:close/>
                  <a:moveTo>
                    <a:pt x="2229" y="3598"/>
                  </a:moveTo>
                  <a:cubicBezTo>
                    <a:pt x="2250" y="3598"/>
                    <a:pt x="2270" y="3606"/>
                    <a:pt x="2286" y="3620"/>
                  </a:cubicBezTo>
                  <a:cubicBezTo>
                    <a:pt x="2360" y="3684"/>
                    <a:pt x="2434" y="3747"/>
                    <a:pt x="2504" y="3811"/>
                  </a:cubicBezTo>
                  <a:cubicBezTo>
                    <a:pt x="2519" y="3825"/>
                    <a:pt x="2530" y="3840"/>
                    <a:pt x="2535" y="3859"/>
                  </a:cubicBezTo>
                  <a:cubicBezTo>
                    <a:pt x="2547" y="3888"/>
                    <a:pt x="2538" y="3922"/>
                    <a:pt x="2514" y="3943"/>
                  </a:cubicBezTo>
                  <a:cubicBezTo>
                    <a:pt x="2499" y="3956"/>
                    <a:pt x="2481" y="3966"/>
                    <a:pt x="2463" y="3966"/>
                  </a:cubicBezTo>
                  <a:cubicBezTo>
                    <a:pt x="2455" y="3966"/>
                    <a:pt x="2448" y="3964"/>
                    <a:pt x="2441" y="3960"/>
                  </a:cubicBezTo>
                  <a:cubicBezTo>
                    <a:pt x="2331" y="3895"/>
                    <a:pt x="2235" y="3809"/>
                    <a:pt x="2161" y="3706"/>
                  </a:cubicBezTo>
                  <a:cubicBezTo>
                    <a:pt x="2127" y="3663"/>
                    <a:pt x="2168" y="3602"/>
                    <a:pt x="2223" y="3598"/>
                  </a:cubicBezTo>
                  <a:cubicBezTo>
                    <a:pt x="2225" y="3598"/>
                    <a:pt x="2227" y="3598"/>
                    <a:pt x="2229" y="3598"/>
                  </a:cubicBezTo>
                  <a:close/>
                  <a:moveTo>
                    <a:pt x="905" y="3671"/>
                  </a:moveTo>
                  <a:cubicBezTo>
                    <a:pt x="931" y="3671"/>
                    <a:pt x="953" y="3687"/>
                    <a:pt x="971" y="3711"/>
                  </a:cubicBezTo>
                  <a:cubicBezTo>
                    <a:pt x="1029" y="3787"/>
                    <a:pt x="1084" y="3867"/>
                    <a:pt x="1134" y="3950"/>
                  </a:cubicBezTo>
                  <a:cubicBezTo>
                    <a:pt x="1172" y="4003"/>
                    <a:pt x="1132" y="4077"/>
                    <a:pt x="1067" y="4077"/>
                  </a:cubicBezTo>
                  <a:lnTo>
                    <a:pt x="1069" y="4075"/>
                  </a:lnTo>
                  <a:cubicBezTo>
                    <a:pt x="1041" y="4075"/>
                    <a:pt x="1015" y="4061"/>
                    <a:pt x="998" y="4039"/>
                  </a:cubicBezTo>
                  <a:cubicBezTo>
                    <a:pt x="943" y="3960"/>
                    <a:pt x="889" y="3881"/>
                    <a:pt x="839" y="3799"/>
                  </a:cubicBezTo>
                  <a:cubicBezTo>
                    <a:pt x="810" y="3763"/>
                    <a:pt x="820" y="3710"/>
                    <a:pt x="859" y="3687"/>
                  </a:cubicBezTo>
                  <a:cubicBezTo>
                    <a:pt x="875" y="3676"/>
                    <a:pt x="891" y="3671"/>
                    <a:pt x="905" y="3671"/>
                  </a:cubicBezTo>
                  <a:close/>
                  <a:moveTo>
                    <a:pt x="4031" y="4158"/>
                  </a:moveTo>
                  <a:cubicBezTo>
                    <a:pt x="4038" y="4158"/>
                    <a:pt x="4045" y="4159"/>
                    <a:pt x="4052" y="4161"/>
                  </a:cubicBezTo>
                  <a:cubicBezTo>
                    <a:pt x="4159" y="4186"/>
                    <a:pt x="4269" y="4217"/>
                    <a:pt x="4373" y="4250"/>
                  </a:cubicBezTo>
                  <a:cubicBezTo>
                    <a:pt x="4414" y="4258"/>
                    <a:pt x="4438" y="4300"/>
                    <a:pt x="4428" y="4341"/>
                  </a:cubicBezTo>
                  <a:lnTo>
                    <a:pt x="4428" y="4339"/>
                  </a:lnTo>
                  <a:cubicBezTo>
                    <a:pt x="4418" y="4386"/>
                    <a:pt x="4383" y="4404"/>
                    <a:pt x="4326" y="4404"/>
                  </a:cubicBezTo>
                  <a:cubicBezTo>
                    <a:pt x="4324" y="4404"/>
                    <a:pt x="4321" y="4404"/>
                    <a:pt x="4318" y="4404"/>
                  </a:cubicBezTo>
                  <a:cubicBezTo>
                    <a:pt x="4224" y="4378"/>
                    <a:pt x="4116" y="4351"/>
                    <a:pt x="4010" y="4320"/>
                  </a:cubicBezTo>
                  <a:cubicBezTo>
                    <a:pt x="3965" y="4310"/>
                    <a:pt x="3939" y="4264"/>
                    <a:pt x="3953" y="4221"/>
                  </a:cubicBezTo>
                  <a:cubicBezTo>
                    <a:pt x="3962" y="4183"/>
                    <a:pt x="3995" y="4158"/>
                    <a:pt x="4031" y="4158"/>
                  </a:cubicBezTo>
                  <a:close/>
                  <a:moveTo>
                    <a:pt x="3071" y="4371"/>
                  </a:moveTo>
                  <a:cubicBezTo>
                    <a:pt x="3080" y="4371"/>
                    <a:pt x="3088" y="4372"/>
                    <a:pt x="3096" y="4375"/>
                  </a:cubicBezTo>
                  <a:cubicBezTo>
                    <a:pt x="3188" y="4399"/>
                    <a:pt x="3281" y="4425"/>
                    <a:pt x="3373" y="4454"/>
                  </a:cubicBezTo>
                  <a:cubicBezTo>
                    <a:pt x="3416" y="4469"/>
                    <a:pt x="3444" y="4504"/>
                    <a:pt x="3432" y="4553"/>
                  </a:cubicBezTo>
                  <a:lnTo>
                    <a:pt x="3432" y="4552"/>
                  </a:lnTo>
                  <a:cubicBezTo>
                    <a:pt x="3421" y="4596"/>
                    <a:pt x="3388" y="4614"/>
                    <a:pt x="3342" y="4614"/>
                  </a:cubicBezTo>
                  <a:cubicBezTo>
                    <a:pt x="3337" y="4614"/>
                    <a:pt x="3333" y="4614"/>
                    <a:pt x="3329" y="4613"/>
                  </a:cubicBezTo>
                  <a:cubicBezTo>
                    <a:pt x="3233" y="4591"/>
                    <a:pt x="3138" y="4562"/>
                    <a:pt x="3048" y="4524"/>
                  </a:cubicBezTo>
                  <a:cubicBezTo>
                    <a:pt x="3005" y="4512"/>
                    <a:pt x="2982" y="4462"/>
                    <a:pt x="3001" y="4421"/>
                  </a:cubicBezTo>
                  <a:cubicBezTo>
                    <a:pt x="3012" y="4390"/>
                    <a:pt x="3041" y="4371"/>
                    <a:pt x="3071" y="4371"/>
                  </a:cubicBezTo>
                  <a:close/>
                  <a:moveTo>
                    <a:pt x="2319" y="4596"/>
                  </a:moveTo>
                  <a:cubicBezTo>
                    <a:pt x="2339" y="4596"/>
                    <a:pt x="2360" y="4603"/>
                    <a:pt x="2377" y="4613"/>
                  </a:cubicBezTo>
                  <a:cubicBezTo>
                    <a:pt x="2482" y="4670"/>
                    <a:pt x="2586" y="4728"/>
                    <a:pt x="2691" y="4785"/>
                  </a:cubicBezTo>
                  <a:cubicBezTo>
                    <a:pt x="2708" y="4795"/>
                    <a:pt x="2722" y="4807"/>
                    <a:pt x="2734" y="4823"/>
                  </a:cubicBezTo>
                  <a:cubicBezTo>
                    <a:pt x="2754" y="4847"/>
                    <a:pt x="2756" y="4883"/>
                    <a:pt x="2739" y="4910"/>
                  </a:cubicBezTo>
                  <a:lnTo>
                    <a:pt x="2739" y="4908"/>
                  </a:lnTo>
                  <a:cubicBezTo>
                    <a:pt x="2728" y="4931"/>
                    <a:pt x="2705" y="4945"/>
                    <a:pt x="2680" y="4945"/>
                  </a:cubicBezTo>
                  <a:cubicBezTo>
                    <a:pt x="2678" y="4945"/>
                    <a:pt x="2675" y="4945"/>
                    <a:pt x="2672" y="4944"/>
                  </a:cubicBezTo>
                  <a:cubicBezTo>
                    <a:pt x="2653" y="4943"/>
                    <a:pt x="2634" y="4937"/>
                    <a:pt x="2617" y="4929"/>
                  </a:cubicBezTo>
                  <a:cubicBezTo>
                    <a:pt x="2507" y="4874"/>
                    <a:pt x="2398" y="4817"/>
                    <a:pt x="2288" y="4759"/>
                  </a:cubicBezTo>
                  <a:cubicBezTo>
                    <a:pt x="2260" y="4747"/>
                    <a:pt x="2240" y="4721"/>
                    <a:pt x="2235" y="4691"/>
                  </a:cubicBezTo>
                  <a:cubicBezTo>
                    <a:pt x="2226" y="4642"/>
                    <a:pt x="2262" y="4598"/>
                    <a:pt x="2312" y="4596"/>
                  </a:cubicBezTo>
                  <a:cubicBezTo>
                    <a:pt x="2314" y="4596"/>
                    <a:pt x="2316" y="4596"/>
                    <a:pt x="2319" y="4596"/>
                  </a:cubicBezTo>
                  <a:close/>
                  <a:moveTo>
                    <a:pt x="3764" y="0"/>
                  </a:moveTo>
                  <a:lnTo>
                    <a:pt x="3764" y="0"/>
                  </a:lnTo>
                  <a:cubicBezTo>
                    <a:pt x="3766" y="4"/>
                    <a:pt x="3768" y="6"/>
                    <a:pt x="3770" y="9"/>
                  </a:cubicBezTo>
                  <a:cubicBezTo>
                    <a:pt x="3837" y="180"/>
                    <a:pt x="3758" y="297"/>
                    <a:pt x="3577" y="297"/>
                  </a:cubicBezTo>
                  <a:cubicBezTo>
                    <a:pt x="3574" y="297"/>
                    <a:pt x="3572" y="297"/>
                    <a:pt x="3569" y="297"/>
                  </a:cubicBezTo>
                  <a:cubicBezTo>
                    <a:pt x="3483" y="292"/>
                    <a:pt x="3401" y="264"/>
                    <a:pt x="3332" y="215"/>
                  </a:cubicBezTo>
                  <a:cubicBezTo>
                    <a:pt x="3296" y="192"/>
                    <a:pt x="3264" y="167"/>
                    <a:pt x="3212" y="131"/>
                  </a:cubicBezTo>
                  <a:cubicBezTo>
                    <a:pt x="3204" y="211"/>
                    <a:pt x="3198" y="277"/>
                    <a:pt x="3190" y="342"/>
                  </a:cubicBezTo>
                  <a:cubicBezTo>
                    <a:pt x="3185" y="398"/>
                    <a:pt x="3171" y="455"/>
                    <a:pt x="3147" y="508"/>
                  </a:cubicBezTo>
                  <a:cubicBezTo>
                    <a:pt x="3105" y="597"/>
                    <a:pt x="3040" y="643"/>
                    <a:pt x="2960" y="643"/>
                  </a:cubicBezTo>
                  <a:cubicBezTo>
                    <a:pt x="2929" y="643"/>
                    <a:pt x="2896" y="637"/>
                    <a:pt x="2861" y="623"/>
                  </a:cubicBezTo>
                  <a:cubicBezTo>
                    <a:pt x="2771" y="587"/>
                    <a:pt x="2706" y="522"/>
                    <a:pt x="2641" y="457"/>
                  </a:cubicBezTo>
                  <a:cubicBezTo>
                    <a:pt x="2615" y="429"/>
                    <a:pt x="2595" y="395"/>
                    <a:pt x="2552" y="373"/>
                  </a:cubicBezTo>
                  <a:cubicBezTo>
                    <a:pt x="2531" y="469"/>
                    <a:pt x="2514" y="558"/>
                    <a:pt x="2494" y="647"/>
                  </a:cubicBezTo>
                  <a:cubicBezTo>
                    <a:pt x="2478" y="719"/>
                    <a:pt x="2451" y="788"/>
                    <a:pt x="2410" y="849"/>
                  </a:cubicBezTo>
                  <a:cubicBezTo>
                    <a:pt x="2354" y="931"/>
                    <a:pt x="2280" y="971"/>
                    <a:pt x="2204" y="971"/>
                  </a:cubicBezTo>
                  <a:cubicBezTo>
                    <a:pt x="2133" y="971"/>
                    <a:pt x="2061" y="935"/>
                    <a:pt x="2003" y="863"/>
                  </a:cubicBezTo>
                  <a:cubicBezTo>
                    <a:pt x="1964" y="810"/>
                    <a:pt x="1935" y="750"/>
                    <a:pt x="1912" y="688"/>
                  </a:cubicBezTo>
                  <a:cubicBezTo>
                    <a:pt x="1906" y="669"/>
                    <a:pt x="1900" y="652"/>
                    <a:pt x="1875" y="643"/>
                  </a:cubicBezTo>
                  <a:cubicBezTo>
                    <a:pt x="1847" y="710"/>
                    <a:pt x="1820" y="777"/>
                    <a:pt x="1789" y="842"/>
                  </a:cubicBezTo>
                  <a:cubicBezTo>
                    <a:pt x="1758" y="906"/>
                    <a:pt x="1720" y="964"/>
                    <a:pt x="1672" y="1016"/>
                  </a:cubicBezTo>
                  <a:cubicBezTo>
                    <a:pt x="1619" y="1071"/>
                    <a:pt x="1561" y="1099"/>
                    <a:pt x="1504" y="1099"/>
                  </a:cubicBezTo>
                  <a:cubicBezTo>
                    <a:pt x="1441" y="1099"/>
                    <a:pt x="1380" y="1066"/>
                    <a:pt x="1326" y="1000"/>
                  </a:cubicBezTo>
                  <a:cubicBezTo>
                    <a:pt x="1280" y="942"/>
                    <a:pt x="1244" y="877"/>
                    <a:pt x="1218" y="808"/>
                  </a:cubicBezTo>
                  <a:cubicBezTo>
                    <a:pt x="1201" y="765"/>
                    <a:pt x="1184" y="722"/>
                    <a:pt x="1165" y="671"/>
                  </a:cubicBezTo>
                  <a:cubicBezTo>
                    <a:pt x="1127" y="705"/>
                    <a:pt x="1124" y="746"/>
                    <a:pt x="1108" y="782"/>
                  </a:cubicBezTo>
                  <a:cubicBezTo>
                    <a:pt x="1069" y="887"/>
                    <a:pt x="1026" y="992"/>
                    <a:pt x="957" y="1081"/>
                  </a:cubicBezTo>
                  <a:cubicBezTo>
                    <a:pt x="900" y="1155"/>
                    <a:pt x="834" y="1192"/>
                    <a:pt x="770" y="1192"/>
                  </a:cubicBezTo>
                  <a:cubicBezTo>
                    <a:pt x="695" y="1192"/>
                    <a:pt x="623" y="1142"/>
                    <a:pt x="571" y="1045"/>
                  </a:cubicBezTo>
                  <a:cubicBezTo>
                    <a:pt x="537" y="973"/>
                    <a:pt x="511" y="894"/>
                    <a:pt x="499" y="815"/>
                  </a:cubicBezTo>
                  <a:cubicBezTo>
                    <a:pt x="492" y="784"/>
                    <a:pt x="499" y="752"/>
                    <a:pt x="470" y="722"/>
                  </a:cubicBezTo>
                  <a:cubicBezTo>
                    <a:pt x="438" y="738"/>
                    <a:pt x="427" y="772"/>
                    <a:pt x="412" y="800"/>
                  </a:cubicBezTo>
                  <a:cubicBezTo>
                    <a:pt x="331" y="937"/>
                    <a:pt x="247" y="1069"/>
                    <a:pt x="129" y="1179"/>
                  </a:cubicBezTo>
                  <a:cubicBezTo>
                    <a:pt x="91" y="1215"/>
                    <a:pt x="48" y="1245"/>
                    <a:pt x="4" y="1273"/>
                  </a:cubicBezTo>
                  <a:lnTo>
                    <a:pt x="4" y="1362"/>
                  </a:lnTo>
                  <a:cubicBezTo>
                    <a:pt x="0" y="1595"/>
                    <a:pt x="11" y="1827"/>
                    <a:pt x="36" y="2057"/>
                  </a:cubicBezTo>
                  <a:cubicBezTo>
                    <a:pt x="69" y="2360"/>
                    <a:pt x="113" y="2662"/>
                    <a:pt x="196" y="2957"/>
                  </a:cubicBezTo>
                  <a:cubicBezTo>
                    <a:pt x="407" y="3701"/>
                    <a:pt x="763" y="4353"/>
                    <a:pt x="1370" y="4855"/>
                  </a:cubicBezTo>
                  <a:cubicBezTo>
                    <a:pt x="1509" y="4972"/>
                    <a:pt x="1657" y="5078"/>
                    <a:pt x="1811" y="5176"/>
                  </a:cubicBezTo>
                  <a:cubicBezTo>
                    <a:pt x="1827" y="5120"/>
                    <a:pt x="1863" y="5091"/>
                    <a:pt x="1920" y="5091"/>
                  </a:cubicBezTo>
                  <a:cubicBezTo>
                    <a:pt x="1939" y="5091"/>
                    <a:pt x="1959" y="5094"/>
                    <a:pt x="1983" y="5100"/>
                  </a:cubicBezTo>
                  <a:cubicBezTo>
                    <a:pt x="2209" y="5160"/>
                    <a:pt x="2430" y="5236"/>
                    <a:pt x="2646" y="5328"/>
                  </a:cubicBezTo>
                  <a:cubicBezTo>
                    <a:pt x="2679" y="5342"/>
                    <a:pt x="2708" y="5359"/>
                    <a:pt x="2737" y="5380"/>
                  </a:cubicBezTo>
                  <a:cubicBezTo>
                    <a:pt x="2826" y="5442"/>
                    <a:pt x="2847" y="5496"/>
                    <a:pt x="2808" y="5596"/>
                  </a:cubicBezTo>
                  <a:cubicBezTo>
                    <a:pt x="2957" y="5630"/>
                    <a:pt x="3108" y="5654"/>
                    <a:pt x="3262" y="5665"/>
                  </a:cubicBezTo>
                  <a:cubicBezTo>
                    <a:pt x="3369" y="5673"/>
                    <a:pt x="3477" y="5677"/>
                    <a:pt x="3584" y="5677"/>
                  </a:cubicBezTo>
                  <a:cubicBezTo>
                    <a:pt x="3692" y="5677"/>
                    <a:pt x="3800" y="5673"/>
                    <a:pt x="3907" y="5665"/>
                  </a:cubicBezTo>
                  <a:cubicBezTo>
                    <a:pt x="3903" y="5649"/>
                    <a:pt x="3896" y="5634"/>
                    <a:pt x="3893" y="5620"/>
                  </a:cubicBezTo>
                  <a:cubicBezTo>
                    <a:pt x="3864" y="5507"/>
                    <a:pt x="3898" y="5450"/>
                    <a:pt x="4011" y="5428"/>
                  </a:cubicBezTo>
                  <a:cubicBezTo>
                    <a:pt x="4260" y="5376"/>
                    <a:pt x="4509" y="5330"/>
                    <a:pt x="4756" y="5270"/>
                  </a:cubicBezTo>
                  <a:cubicBezTo>
                    <a:pt x="4771" y="5267"/>
                    <a:pt x="4786" y="5265"/>
                    <a:pt x="4802" y="5263"/>
                  </a:cubicBezTo>
                  <a:cubicBezTo>
                    <a:pt x="4820" y="5261"/>
                    <a:pt x="4838" y="5260"/>
                    <a:pt x="4853" y="5260"/>
                  </a:cubicBezTo>
                  <a:cubicBezTo>
                    <a:pt x="4938" y="5260"/>
                    <a:pt x="4985" y="5292"/>
                    <a:pt x="5001" y="5363"/>
                  </a:cubicBezTo>
                  <a:cubicBezTo>
                    <a:pt x="5740" y="5018"/>
                    <a:pt x="6323" y="4485"/>
                    <a:pt x="6759" y="3778"/>
                  </a:cubicBezTo>
                  <a:cubicBezTo>
                    <a:pt x="7036" y="3325"/>
                    <a:pt x="7232" y="2826"/>
                    <a:pt x="7338" y="2307"/>
                  </a:cubicBezTo>
                  <a:lnTo>
                    <a:pt x="7321" y="2291"/>
                  </a:lnTo>
                  <a:cubicBezTo>
                    <a:pt x="7297" y="2271"/>
                    <a:pt x="7276" y="2249"/>
                    <a:pt x="7256" y="2226"/>
                  </a:cubicBezTo>
                  <a:cubicBezTo>
                    <a:pt x="7192" y="2146"/>
                    <a:pt x="7223" y="2051"/>
                    <a:pt x="7324" y="2034"/>
                  </a:cubicBezTo>
                  <a:cubicBezTo>
                    <a:pt x="7347" y="2031"/>
                    <a:pt x="7367" y="2029"/>
                    <a:pt x="7388" y="2026"/>
                  </a:cubicBezTo>
                  <a:cubicBezTo>
                    <a:pt x="7398" y="1954"/>
                    <a:pt x="7410" y="1882"/>
                    <a:pt x="7417" y="1810"/>
                  </a:cubicBezTo>
                  <a:cubicBezTo>
                    <a:pt x="7420" y="1780"/>
                    <a:pt x="7422" y="1751"/>
                    <a:pt x="7426" y="1724"/>
                  </a:cubicBezTo>
                  <a:cubicBezTo>
                    <a:pt x="7388" y="1719"/>
                    <a:pt x="7359" y="1691"/>
                    <a:pt x="7354" y="1654"/>
                  </a:cubicBezTo>
                  <a:cubicBezTo>
                    <a:pt x="7343" y="1592"/>
                    <a:pt x="7386" y="1564"/>
                    <a:pt x="7432" y="1544"/>
                  </a:cubicBezTo>
                  <a:cubicBezTo>
                    <a:pt x="7432" y="1480"/>
                    <a:pt x="7429" y="1415"/>
                    <a:pt x="7422" y="1352"/>
                  </a:cubicBezTo>
                  <a:cubicBezTo>
                    <a:pt x="7410" y="1353"/>
                    <a:pt x="7398" y="1354"/>
                    <a:pt x="7386" y="1354"/>
                  </a:cubicBezTo>
                  <a:cubicBezTo>
                    <a:pt x="7382" y="1354"/>
                    <a:pt x="7377" y="1354"/>
                    <a:pt x="7372" y="1353"/>
                  </a:cubicBezTo>
                  <a:cubicBezTo>
                    <a:pt x="7295" y="1343"/>
                    <a:pt x="7266" y="1288"/>
                    <a:pt x="7306" y="1221"/>
                  </a:cubicBezTo>
                  <a:cubicBezTo>
                    <a:pt x="7318" y="1201"/>
                    <a:pt x="7331" y="1182"/>
                    <a:pt x="7348" y="1167"/>
                  </a:cubicBezTo>
                  <a:cubicBezTo>
                    <a:pt x="7357" y="1156"/>
                    <a:pt x="7367" y="1148"/>
                    <a:pt x="7376" y="1137"/>
                  </a:cubicBezTo>
                  <a:cubicBezTo>
                    <a:pt x="7371" y="1122"/>
                    <a:pt x="7362" y="1106"/>
                    <a:pt x="7354" y="1093"/>
                  </a:cubicBezTo>
                  <a:cubicBezTo>
                    <a:pt x="7322" y="1124"/>
                    <a:pt x="7293" y="1140"/>
                    <a:pt x="7266" y="1140"/>
                  </a:cubicBezTo>
                  <a:cubicBezTo>
                    <a:pt x="7227" y="1140"/>
                    <a:pt x="7193" y="1107"/>
                    <a:pt x="7167" y="1040"/>
                  </a:cubicBezTo>
                  <a:cubicBezTo>
                    <a:pt x="7163" y="1033"/>
                    <a:pt x="7162" y="1024"/>
                    <a:pt x="7158" y="1016"/>
                  </a:cubicBezTo>
                  <a:lnTo>
                    <a:pt x="7137" y="1016"/>
                  </a:lnTo>
                  <a:cubicBezTo>
                    <a:pt x="7064" y="1021"/>
                    <a:pt x="6992" y="1034"/>
                    <a:pt x="6918" y="1041"/>
                  </a:cubicBezTo>
                  <a:cubicBezTo>
                    <a:pt x="6806" y="1050"/>
                    <a:pt x="6693" y="1063"/>
                    <a:pt x="6580" y="1063"/>
                  </a:cubicBezTo>
                  <a:cubicBezTo>
                    <a:pt x="6558" y="1063"/>
                    <a:pt x="6537" y="1063"/>
                    <a:pt x="6515" y="1062"/>
                  </a:cubicBezTo>
                  <a:cubicBezTo>
                    <a:pt x="6112" y="1043"/>
                    <a:pt x="5719" y="957"/>
                    <a:pt x="5335" y="842"/>
                  </a:cubicBezTo>
                  <a:cubicBezTo>
                    <a:pt x="4896" y="712"/>
                    <a:pt x="4474" y="541"/>
                    <a:pt x="4101" y="273"/>
                  </a:cubicBezTo>
                  <a:cubicBezTo>
                    <a:pt x="3984" y="189"/>
                    <a:pt x="3871" y="98"/>
                    <a:pt x="3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4;p27"/>
            <p:cNvSpPr/>
            <p:nvPr/>
          </p:nvSpPr>
          <p:spPr>
            <a:xfrm>
              <a:off x="5317738" y="2031155"/>
              <a:ext cx="23612" cy="25931"/>
            </a:xfrm>
            <a:custGeom>
              <a:avLst/>
              <a:gdLst/>
              <a:ahLst/>
              <a:cxnLst/>
              <a:rect l="l" t="t" r="r" b="b"/>
              <a:pathLst>
                <a:path w="784" h="861" extrusionOk="0">
                  <a:moveTo>
                    <a:pt x="287" y="0"/>
                  </a:moveTo>
                  <a:cubicBezTo>
                    <a:pt x="255" y="0"/>
                    <a:pt x="229" y="32"/>
                    <a:pt x="244" y="65"/>
                  </a:cubicBezTo>
                  <a:cubicBezTo>
                    <a:pt x="258" y="98"/>
                    <a:pt x="270" y="130"/>
                    <a:pt x="287" y="161"/>
                  </a:cubicBezTo>
                  <a:cubicBezTo>
                    <a:pt x="350" y="278"/>
                    <a:pt x="415" y="393"/>
                    <a:pt x="482" y="513"/>
                  </a:cubicBezTo>
                  <a:cubicBezTo>
                    <a:pt x="431" y="547"/>
                    <a:pt x="381" y="538"/>
                    <a:pt x="336" y="543"/>
                  </a:cubicBezTo>
                  <a:cubicBezTo>
                    <a:pt x="247" y="552"/>
                    <a:pt x="158" y="567"/>
                    <a:pt x="71" y="588"/>
                  </a:cubicBezTo>
                  <a:cubicBezTo>
                    <a:pt x="40" y="597"/>
                    <a:pt x="9" y="607"/>
                    <a:pt x="4" y="645"/>
                  </a:cubicBezTo>
                  <a:cubicBezTo>
                    <a:pt x="0" y="681"/>
                    <a:pt x="29" y="698"/>
                    <a:pt x="59" y="710"/>
                  </a:cubicBezTo>
                  <a:cubicBezTo>
                    <a:pt x="72" y="717"/>
                    <a:pt x="88" y="722"/>
                    <a:pt x="101" y="727"/>
                  </a:cubicBezTo>
                  <a:cubicBezTo>
                    <a:pt x="271" y="782"/>
                    <a:pt x="444" y="816"/>
                    <a:pt x="618" y="861"/>
                  </a:cubicBezTo>
                  <a:cubicBezTo>
                    <a:pt x="652" y="710"/>
                    <a:pt x="702" y="561"/>
                    <a:pt x="762" y="417"/>
                  </a:cubicBezTo>
                  <a:cubicBezTo>
                    <a:pt x="769" y="401"/>
                    <a:pt x="777" y="386"/>
                    <a:pt x="784" y="370"/>
                  </a:cubicBezTo>
                  <a:cubicBezTo>
                    <a:pt x="640" y="257"/>
                    <a:pt x="494" y="146"/>
                    <a:pt x="348" y="32"/>
                  </a:cubicBezTo>
                  <a:cubicBezTo>
                    <a:pt x="336" y="24"/>
                    <a:pt x="323" y="15"/>
                    <a:pt x="311" y="7"/>
                  </a:cubicBezTo>
                  <a:cubicBezTo>
                    <a:pt x="303" y="2"/>
                    <a:pt x="295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5;p27"/>
            <p:cNvSpPr/>
            <p:nvPr/>
          </p:nvSpPr>
          <p:spPr>
            <a:xfrm>
              <a:off x="5321714" y="2034468"/>
              <a:ext cx="125951" cy="128391"/>
            </a:xfrm>
            <a:custGeom>
              <a:avLst/>
              <a:gdLst/>
              <a:ahLst/>
              <a:cxnLst/>
              <a:rect l="l" t="t" r="r" b="b"/>
              <a:pathLst>
                <a:path w="4182" h="4263" extrusionOk="0">
                  <a:moveTo>
                    <a:pt x="2124" y="1"/>
                  </a:moveTo>
                  <a:cubicBezTo>
                    <a:pt x="2082" y="1"/>
                    <a:pt x="2064" y="29"/>
                    <a:pt x="2050" y="77"/>
                  </a:cubicBezTo>
                  <a:cubicBezTo>
                    <a:pt x="1897" y="581"/>
                    <a:pt x="1592" y="968"/>
                    <a:pt x="1151" y="1253"/>
                  </a:cubicBezTo>
                  <a:cubicBezTo>
                    <a:pt x="1004" y="1349"/>
                    <a:pt x="849" y="1431"/>
                    <a:pt x="674" y="1468"/>
                  </a:cubicBezTo>
                  <a:cubicBezTo>
                    <a:pt x="614" y="1480"/>
                    <a:pt x="589" y="1509"/>
                    <a:pt x="573" y="1562"/>
                  </a:cubicBezTo>
                  <a:cubicBezTo>
                    <a:pt x="539" y="1675"/>
                    <a:pt x="505" y="1786"/>
                    <a:pt x="470" y="1898"/>
                  </a:cubicBezTo>
                  <a:cubicBezTo>
                    <a:pt x="463" y="1946"/>
                    <a:pt x="456" y="1992"/>
                    <a:pt x="448" y="2040"/>
                  </a:cubicBezTo>
                  <a:cubicBezTo>
                    <a:pt x="388" y="2433"/>
                    <a:pt x="318" y="2824"/>
                    <a:pt x="177" y="3198"/>
                  </a:cubicBezTo>
                  <a:cubicBezTo>
                    <a:pt x="124" y="3342"/>
                    <a:pt x="79" y="3489"/>
                    <a:pt x="45" y="3640"/>
                  </a:cubicBezTo>
                  <a:cubicBezTo>
                    <a:pt x="12" y="3771"/>
                    <a:pt x="0" y="3908"/>
                    <a:pt x="9" y="4041"/>
                  </a:cubicBezTo>
                  <a:cubicBezTo>
                    <a:pt x="19" y="4182"/>
                    <a:pt x="97" y="4262"/>
                    <a:pt x="203" y="4262"/>
                  </a:cubicBezTo>
                  <a:cubicBezTo>
                    <a:pt x="246" y="4262"/>
                    <a:pt x="294" y="4249"/>
                    <a:pt x="343" y="4222"/>
                  </a:cubicBezTo>
                  <a:cubicBezTo>
                    <a:pt x="345" y="4222"/>
                    <a:pt x="347" y="4220"/>
                    <a:pt x="348" y="4218"/>
                  </a:cubicBezTo>
                  <a:cubicBezTo>
                    <a:pt x="393" y="4192"/>
                    <a:pt x="436" y="4160"/>
                    <a:pt x="474" y="4124"/>
                  </a:cubicBezTo>
                  <a:cubicBezTo>
                    <a:pt x="592" y="4016"/>
                    <a:pt x="676" y="3884"/>
                    <a:pt x="757" y="3747"/>
                  </a:cubicBezTo>
                  <a:cubicBezTo>
                    <a:pt x="774" y="3719"/>
                    <a:pt x="782" y="3685"/>
                    <a:pt x="815" y="3669"/>
                  </a:cubicBezTo>
                  <a:cubicBezTo>
                    <a:pt x="842" y="3699"/>
                    <a:pt x="837" y="3731"/>
                    <a:pt x="844" y="3760"/>
                  </a:cubicBezTo>
                  <a:cubicBezTo>
                    <a:pt x="858" y="3841"/>
                    <a:pt x="882" y="3918"/>
                    <a:pt x="916" y="3992"/>
                  </a:cubicBezTo>
                  <a:cubicBezTo>
                    <a:pt x="968" y="4089"/>
                    <a:pt x="1039" y="4139"/>
                    <a:pt x="1113" y="4139"/>
                  </a:cubicBezTo>
                  <a:cubicBezTo>
                    <a:pt x="1177" y="4139"/>
                    <a:pt x="1244" y="4102"/>
                    <a:pt x="1302" y="4026"/>
                  </a:cubicBezTo>
                  <a:cubicBezTo>
                    <a:pt x="1371" y="3937"/>
                    <a:pt x="1413" y="3834"/>
                    <a:pt x="1455" y="3729"/>
                  </a:cubicBezTo>
                  <a:cubicBezTo>
                    <a:pt x="1468" y="3693"/>
                    <a:pt x="1472" y="3650"/>
                    <a:pt x="1509" y="3618"/>
                  </a:cubicBezTo>
                  <a:cubicBezTo>
                    <a:pt x="1530" y="3669"/>
                    <a:pt x="1545" y="3712"/>
                    <a:pt x="1563" y="3755"/>
                  </a:cubicBezTo>
                  <a:cubicBezTo>
                    <a:pt x="1588" y="3824"/>
                    <a:pt x="1626" y="3889"/>
                    <a:pt x="1671" y="3945"/>
                  </a:cubicBezTo>
                  <a:cubicBezTo>
                    <a:pt x="1724" y="4012"/>
                    <a:pt x="1786" y="4045"/>
                    <a:pt x="1849" y="4045"/>
                  </a:cubicBezTo>
                  <a:cubicBezTo>
                    <a:pt x="1906" y="4045"/>
                    <a:pt x="1964" y="4017"/>
                    <a:pt x="2017" y="3961"/>
                  </a:cubicBezTo>
                  <a:cubicBezTo>
                    <a:pt x="2065" y="3911"/>
                    <a:pt x="2104" y="3853"/>
                    <a:pt x="2134" y="3789"/>
                  </a:cubicBezTo>
                  <a:cubicBezTo>
                    <a:pt x="2164" y="3724"/>
                    <a:pt x="2192" y="3656"/>
                    <a:pt x="2221" y="3590"/>
                  </a:cubicBezTo>
                  <a:cubicBezTo>
                    <a:pt x="2245" y="3597"/>
                    <a:pt x="2250" y="3616"/>
                    <a:pt x="2259" y="3635"/>
                  </a:cubicBezTo>
                  <a:cubicBezTo>
                    <a:pt x="2279" y="3697"/>
                    <a:pt x="2310" y="3755"/>
                    <a:pt x="2348" y="3808"/>
                  </a:cubicBezTo>
                  <a:cubicBezTo>
                    <a:pt x="2406" y="3881"/>
                    <a:pt x="2478" y="3918"/>
                    <a:pt x="2549" y="3918"/>
                  </a:cubicBezTo>
                  <a:cubicBezTo>
                    <a:pt x="2624" y="3918"/>
                    <a:pt x="2699" y="3877"/>
                    <a:pt x="2754" y="3795"/>
                  </a:cubicBezTo>
                  <a:cubicBezTo>
                    <a:pt x="2796" y="3733"/>
                    <a:pt x="2823" y="3664"/>
                    <a:pt x="2838" y="3592"/>
                  </a:cubicBezTo>
                  <a:cubicBezTo>
                    <a:pt x="2859" y="3505"/>
                    <a:pt x="2876" y="3416"/>
                    <a:pt x="2897" y="3320"/>
                  </a:cubicBezTo>
                  <a:cubicBezTo>
                    <a:pt x="2940" y="3340"/>
                    <a:pt x="2960" y="3376"/>
                    <a:pt x="2986" y="3402"/>
                  </a:cubicBezTo>
                  <a:cubicBezTo>
                    <a:pt x="3051" y="3467"/>
                    <a:pt x="3116" y="3534"/>
                    <a:pt x="3205" y="3568"/>
                  </a:cubicBezTo>
                  <a:cubicBezTo>
                    <a:pt x="3241" y="3582"/>
                    <a:pt x="3275" y="3589"/>
                    <a:pt x="3306" y="3589"/>
                  </a:cubicBezTo>
                  <a:cubicBezTo>
                    <a:pt x="3386" y="3589"/>
                    <a:pt x="3450" y="3544"/>
                    <a:pt x="3492" y="3455"/>
                  </a:cubicBezTo>
                  <a:cubicBezTo>
                    <a:pt x="3516" y="3402"/>
                    <a:pt x="3529" y="3345"/>
                    <a:pt x="3535" y="3287"/>
                  </a:cubicBezTo>
                  <a:cubicBezTo>
                    <a:pt x="3541" y="3224"/>
                    <a:pt x="3547" y="3158"/>
                    <a:pt x="3557" y="3078"/>
                  </a:cubicBezTo>
                  <a:cubicBezTo>
                    <a:pt x="3608" y="3114"/>
                    <a:pt x="3643" y="3138"/>
                    <a:pt x="3677" y="3162"/>
                  </a:cubicBezTo>
                  <a:cubicBezTo>
                    <a:pt x="3746" y="3211"/>
                    <a:pt x="3830" y="3239"/>
                    <a:pt x="3914" y="3242"/>
                  </a:cubicBezTo>
                  <a:cubicBezTo>
                    <a:pt x="3916" y="3242"/>
                    <a:pt x="3919" y="3242"/>
                    <a:pt x="3921" y="3242"/>
                  </a:cubicBezTo>
                  <a:cubicBezTo>
                    <a:pt x="4103" y="3242"/>
                    <a:pt x="4182" y="3125"/>
                    <a:pt x="4116" y="2954"/>
                  </a:cubicBezTo>
                  <a:cubicBezTo>
                    <a:pt x="4116" y="2951"/>
                    <a:pt x="4113" y="2949"/>
                    <a:pt x="4111" y="2946"/>
                  </a:cubicBezTo>
                  <a:cubicBezTo>
                    <a:pt x="4078" y="2867"/>
                    <a:pt x="4029" y="2797"/>
                    <a:pt x="3980" y="2726"/>
                  </a:cubicBezTo>
                  <a:cubicBezTo>
                    <a:pt x="3715" y="2333"/>
                    <a:pt x="3490" y="1922"/>
                    <a:pt x="3363" y="1464"/>
                  </a:cubicBezTo>
                  <a:cubicBezTo>
                    <a:pt x="3341" y="1382"/>
                    <a:pt x="3308" y="1303"/>
                    <a:pt x="3279" y="1224"/>
                  </a:cubicBezTo>
                  <a:cubicBezTo>
                    <a:pt x="3202" y="1010"/>
                    <a:pt x="3113" y="799"/>
                    <a:pt x="3020" y="591"/>
                  </a:cubicBezTo>
                  <a:cubicBezTo>
                    <a:pt x="2936" y="404"/>
                    <a:pt x="2832" y="228"/>
                    <a:pt x="2663" y="101"/>
                  </a:cubicBezTo>
                  <a:cubicBezTo>
                    <a:pt x="2624" y="72"/>
                    <a:pt x="2585" y="44"/>
                    <a:pt x="2543" y="17"/>
                  </a:cubicBezTo>
                  <a:cubicBezTo>
                    <a:pt x="2496" y="20"/>
                    <a:pt x="2449" y="22"/>
                    <a:pt x="2401" y="22"/>
                  </a:cubicBezTo>
                  <a:cubicBezTo>
                    <a:pt x="2335" y="22"/>
                    <a:pt x="2268" y="19"/>
                    <a:pt x="2200" y="12"/>
                  </a:cubicBezTo>
                  <a:cubicBezTo>
                    <a:pt x="2185" y="10"/>
                    <a:pt x="2170" y="8"/>
                    <a:pt x="2154" y="5"/>
                  </a:cubicBezTo>
                  <a:cubicBezTo>
                    <a:pt x="2143" y="2"/>
                    <a:pt x="2133" y="1"/>
                    <a:pt x="2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6;p27"/>
            <p:cNvSpPr/>
            <p:nvPr/>
          </p:nvSpPr>
          <p:spPr>
            <a:xfrm>
              <a:off x="5394026" y="2155601"/>
              <a:ext cx="144172" cy="75294"/>
            </a:xfrm>
            <a:custGeom>
              <a:avLst/>
              <a:gdLst/>
              <a:ahLst/>
              <a:cxnLst/>
              <a:rect l="l" t="t" r="r" b="b"/>
              <a:pathLst>
                <a:path w="4787" h="2500" extrusionOk="0">
                  <a:moveTo>
                    <a:pt x="249" y="1"/>
                  </a:moveTo>
                  <a:cubicBezTo>
                    <a:pt x="216" y="1"/>
                    <a:pt x="183" y="7"/>
                    <a:pt x="151" y="26"/>
                  </a:cubicBezTo>
                  <a:cubicBezTo>
                    <a:pt x="48" y="85"/>
                    <a:pt x="0" y="189"/>
                    <a:pt x="29" y="313"/>
                  </a:cubicBezTo>
                  <a:cubicBezTo>
                    <a:pt x="98" y="615"/>
                    <a:pt x="244" y="879"/>
                    <a:pt x="415" y="1134"/>
                  </a:cubicBezTo>
                  <a:cubicBezTo>
                    <a:pt x="705" y="1568"/>
                    <a:pt x="1104" y="1878"/>
                    <a:pt x="1543" y="2144"/>
                  </a:cubicBezTo>
                  <a:cubicBezTo>
                    <a:pt x="1976" y="2405"/>
                    <a:pt x="2454" y="2492"/>
                    <a:pt x="2951" y="2499"/>
                  </a:cubicBezTo>
                  <a:cubicBezTo>
                    <a:pt x="2973" y="2500"/>
                    <a:pt x="2994" y="2500"/>
                    <a:pt x="3015" y="2500"/>
                  </a:cubicBezTo>
                  <a:cubicBezTo>
                    <a:pt x="3124" y="2500"/>
                    <a:pt x="3235" y="2492"/>
                    <a:pt x="3342" y="2475"/>
                  </a:cubicBezTo>
                  <a:cubicBezTo>
                    <a:pt x="3871" y="2407"/>
                    <a:pt x="4275" y="2151"/>
                    <a:pt x="4534" y="1678"/>
                  </a:cubicBezTo>
                  <a:cubicBezTo>
                    <a:pt x="4611" y="1532"/>
                    <a:pt x="4675" y="1378"/>
                    <a:pt x="4721" y="1218"/>
                  </a:cubicBezTo>
                  <a:cubicBezTo>
                    <a:pt x="4786" y="1000"/>
                    <a:pt x="4742" y="916"/>
                    <a:pt x="4515" y="877"/>
                  </a:cubicBezTo>
                  <a:cubicBezTo>
                    <a:pt x="4093" y="803"/>
                    <a:pt x="3670" y="741"/>
                    <a:pt x="3248" y="669"/>
                  </a:cubicBezTo>
                  <a:cubicBezTo>
                    <a:pt x="2545" y="549"/>
                    <a:pt x="1845" y="416"/>
                    <a:pt x="1159" y="213"/>
                  </a:cubicBezTo>
                  <a:cubicBezTo>
                    <a:pt x="887" y="129"/>
                    <a:pt x="611" y="61"/>
                    <a:pt x="329" y="9"/>
                  </a:cubicBezTo>
                  <a:cubicBezTo>
                    <a:pt x="302" y="5"/>
                    <a:pt x="275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7;p27"/>
            <p:cNvSpPr/>
            <p:nvPr/>
          </p:nvSpPr>
          <p:spPr>
            <a:xfrm>
              <a:off x="5545607" y="2090547"/>
              <a:ext cx="93696" cy="66981"/>
            </a:xfrm>
            <a:custGeom>
              <a:avLst/>
              <a:gdLst/>
              <a:ahLst/>
              <a:cxnLst/>
              <a:rect l="l" t="t" r="r" b="b"/>
              <a:pathLst>
                <a:path w="3111" h="2224" extrusionOk="0">
                  <a:moveTo>
                    <a:pt x="1587" y="0"/>
                  </a:moveTo>
                  <a:cubicBezTo>
                    <a:pt x="1517" y="0"/>
                    <a:pt x="1446" y="4"/>
                    <a:pt x="1376" y="10"/>
                  </a:cubicBezTo>
                  <a:cubicBezTo>
                    <a:pt x="1055" y="41"/>
                    <a:pt x="768" y="153"/>
                    <a:pt x="528" y="372"/>
                  </a:cubicBezTo>
                  <a:cubicBezTo>
                    <a:pt x="170" y="703"/>
                    <a:pt x="0" y="1113"/>
                    <a:pt x="10" y="1619"/>
                  </a:cubicBezTo>
                  <a:cubicBezTo>
                    <a:pt x="7" y="1742"/>
                    <a:pt x="17" y="1867"/>
                    <a:pt x="40" y="1991"/>
                  </a:cubicBezTo>
                  <a:cubicBezTo>
                    <a:pt x="48" y="2027"/>
                    <a:pt x="57" y="2063"/>
                    <a:pt x="71" y="2099"/>
                  </a:cubicBezTo>
                  <a:cubicBezTo>
                    <a:pt x="74" y="2107"/>
                    <a:pt x="76" y="2116"/>
                    <a:pt x="79" y="2123"/>
                  </a:cubicBezTo>
                  <a:cubicBezTo>
                    <a:pt x="104" y="2190"/>
                    <a:pt x="138" y="2223"/>
                    <a:pt x="177" y="2223"/>
                  </a:cubicBezTo>
                  <a:cubicBezTo>
                    <a:pt x="203" y="2223"/>
                    <a:pt x="233" y="2208"/>
                    <a:pt x="264" y="2176"/>
                  </a:cubicBezTo>
                  <a:cubicBezTo>
                    <a:pt x="269" y="2171"/>
                    <a:pt x="276" y="2166"/>
                    <a:pt x="281" y="2159"/>
                  </a:cubicBezTo>
                  <a:cubicBezTo>
                    <a:pt x="333" y="2101"/>
                    <a:pt x="374" y="2035"/>
                    <a:pt x="422" y="1974"/>
                  </a:cubicBezTo>
                  <a:cubicBezTo>
                    <a:pt x="619" y="1720"/>
                    <a:pt x="837" y="1488"/>
                    <a:pt x="1105" y="1305"/>
                  </a:cubicBezTo>
                  <a:cubicBezTo>
                    <a:pt x="1264" y="1188"/>
                    <a:pt x="1448" y="1111"/>
                    <a:pt x="1641" y="1075"/>
                  </a:cubicBezTo>
                  <a:cubicBezTo>
                    <a:pt x="1751" y="1057"/>
                    <a:pt x="1862" y="1048"/>
                    <a:pt x="1973" y="1048"/>
                  </a:cubicBezTo>
                  <a:cubicBezTo>
                    <a:pt x="2051" y="1048"/>
                    <a:pt x="2129" y="1052"/>
                    <a:pt x="2205" y="1061"/>
                  </a:cubicBezTo>
                  <a:cubicBezTo>
                    <a:pt x="2420" y="1085"/>
                    <a:pt x="2631" y="1139"/>
                    <a:pt x="2843" y="1175"/>
                  </a:cubicBezTo>
                  <a:cubicBezTo>
                    <a:pt x="2874" y="1179"/>
                    <a:pt x="2904" y="1184"/>
                    <a:pt x="2934" y="1184"/>
                  </a:cubicBezTo>
                  <a:cubicBezTo>
                    <a:pt x="2980" y="1184"/>
                    <a:pt x="3023" y="1172"/>
                    <a:pt x="3056" y="1128"/>
                  </a:cubicBezTo>
                  <a:cubicBezTo>
                    <a:pt x="3111" y="1055"/>
                    <a:pt x="3073" y="983"/>
                    <a:pt x="3039" y="921"/>
                  </a:cubicBezTo>
                  <a:cubicBezTo>
                    <a:pt x="2843" y="568"/>
                    <a:pt x="2576" y="288"/>
                    <a:pt x="2202" y="122"/>
                  </a:cubicBezTo>
                  <a:cubicBezTo>
                    <a:pt x="2004" y="33"/>
                    <a:pt x="1797" y="0"/>
                    <a:pt x="15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8;p27"/>
            <p:cNvSpPr/>
            <p:nvPr/>
          </p:nvSpPr>
          <p:spPr>
            <a:xfrm>
              <a:off x="5548740" y="2183731"/>
              <a:ext cx="52043" cy="89268"/>
            </a:xfrm>
            <a:custGeom>
              <a:avLst/>
              <a:gdLst/>
              <a:ahLst/>
              <a:cxnLst/>
              <a:rect l="l" t="t" r="r" b="b"/>
              <a:pathLst>
                <a:path w="1728" h="2964" extrusionOk="0">
                  <a:moveTo>
                    <a:pt x="439" y="1"/>
                  </a:moveTo>
                  <a:cubicBezTo>
                    <a:pt x="425" y="1"/>
                    <a:pt x="411" y="1"/>
                    <a:pt x="397" y="1"/>
                  </a:cubicBezTo>
                  <a:cubicBezTo>
                    <a:pt x="330" y="6"/>
                    <a:pt x="263" y="8"/>
                    <a:pt x="196" y="15"/>
                  </a:cubicBezTo>
                  <a:cubicBezTo>
                    <a:pt x="174" y="18"/>
                    <a:pt x="153" y="20"/>
                    <a:pt x="133" y="24"/>
                  </a:cubicBezTo>
                  <a:cubicBezTo>
                    <a:pt x="32" y="42"/>
                    <a:pt x="1" y="137"/>
                    <a:pt x="64" y="217"/>
                  </a:cubicBezTo>
                  <a:cubicBezTo>
                    <a:pt x="83" y="240"/>
                    <a:pt x="105" y="262"/>
                    <a:pt x="129" y="281"/>
                  </a:cubicBezTo>
                  <a:lnTo>
                    <a:pt x="145" y="296"/>
                  </a:lnTo>
                  <a:cubicBezTo>
                    <a:pt x="193" y="342"/>
                    <a:pt x="241" y="387"/>
                    <a:pt x="285" y="435"/>
                  </a:cubicBezTo>
                  <a:cubicBezTo>
                    <a:pt x="644" y="807"/>
                    <a:pt x="790" y="1251"/>
                    <a:pt x="711" y="1761"/>
                  </a:cubicBezTo>
                  <a:cubicBezTo>
                    <a:pt x="658" y="2109"/>
                    <a:pt x="531" y="2441"/>
                    <a:pt x="339" y="2736"/>
                  </a:cubicBezTo>
                  <a:cubicBezTo>
                    <a:pt x="321" y="2762"/>
                    <a:pt x="304" y="2788"/>
                    <a:pt x="289" y="2815"/>
                  </a:cubicBezTo>
                  <a:cubicBezTo>
                    <a:pt x="248" y="2899"/>
                    <a:pt x="285" y="2963"/>
                    <a:pt x="375" y="2963"/>
                  </a:cubicBezTo>
                  <a:cubicBezTo>
                    <a:pt x="379" y="2963"/>
                    <a:pt x="384" y="2963"/>
                    <a:pt x="388" y="2963"/>
                  </a:cubicBezTo>
                  <a:cubicBezTo>
                    <a:pt x="407" y="2961"/>
                    <a:pt x="426" y="2958"/>
                    <a:pt x="445" y="2952"/>
                  </a:cubicBezTo>
                  <a:cubicBezTo>
                    <a:pt x="671" y="2892"/>
                    <a:pt x="881" y="2796"/>
                    <a:pt x="1057" y="2640"/>
                  </a:cubicBezTo>
                  <a:cubicBezTo>
                    <a:pt x="1328" y="2407"/>
                    <a:pt x="1527" y="2102"/>
                    <a:pt x="1628" y="1759"/>
                  </a:cubicBezTo>
                  <a:cubicBezTo>
                    <a:pt x="1690" y="1551"/>
                    <a:pt x="1728" y="1339"/>
                    <a:pt x="1702" y="1119"/>
                  </a:cubicBezTo>
                  <a:cubicBezTo>
                    <a:pt x="1633" y="546"/>
                    <a:pt x="1142" y="1"/>
                    <a:pt x="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9;p27"/>
            <p:cNvSpPr/>
            <p:nvPr/>
          </p:nvSpPr>
          <p:spPr>
            <a:xfrm>
              <a:off x="5553227" y="2163160"/>
              <a:ext cx="77251" cy="80715"/>
            </a:xfrm>
            <a:custGeom>
              <a:avLst/>
              <a:gdLst/>
              <a:ahLst/>
              <a:cxnLst/>
              <a:rect l="l" t="t" r="r" b="b"/>
              <a:pathLst>
                <a:path w="2565" h="2680" extrusionOk="0">
                  <a:moveTo>
                    <a:pt x="1052" y="1"/>
                  </a:moveTo>
                  <a:cubicBezTo>
                    <a:pt x="726" y="1"/>
                    <a:pt x="407" y="82"/>
                    <a:pt x="94" y="216"/>
                  </a:cubicBezTo>
                  <a:lnTo>
                    <a:pt x="92" y="216"/>
                  </a:lnTo>
                  <a:cubicBezTo>
                    <a:pt x="44" y="238"/>
                    <a:pt x="1" y="266"/>
                    <a:pt x="13" y="328"/>
                  </a:cubicBezTo>
                  <a:cubicBezTo>
                    <a:pt x="18" y="364"/>
                    <a:pt x="47" y="393"/>
                    <a:pt x="83" y="396"/>
                  </a:cubicBezTo>
                  <a:cubicBezTo>
                    <a:pt x="99" y="400"/>
                    <a:pt x="112" y="401"/>
                    <a:pt x="126" y="401"/>
                  </a:cubicBezTo>
                  <a:cubicBezTo>
                    <a:pt x="606" y="424"/>
                    <a:pt x="1002" y="631"/>
                    <a:pt x="1344" y="952"/>
                  </a:cubicBezTo>
                  <a:cubicBezTo>
                    <a:pt x="1716" y="1302"/>
                    <a:pt x="1995" y="1986"/>
                    <a:pt x="1987" y="2495"/>
                  </a:cubicBezTo>
                  <a:cubicBezTo>
                    <a:pt x="1987" y="2519"/>
                    <a:pt x="1987" y="2541"/>
                    <a:pt x="1987" y="2565"/>
                  </a:cubicBezTo>
                  <a:cubicBezTo>
                    <a:pt x="1994" y="2619"/>
                    <a:pt x="2014" y="2665"/>
                    <a:pt x="2073" y="2677"/>
                  </a:cubicBezTo>
                  <a:cubicBezTo>
                    <a:pt x="2080" y="2678"/>
                    <a:pt x="2087" y="2679"/>
                    <a:pt x="2093" y="2679"/>
                  </a:cubicBezTo>
                  <a:cubicBezTo>
                    <a:pt x="2135" y="2679"/>
                    <a:pt x="2161" y="2647"/>
                    <a:pt x="2182" y="2612"/>
                  </a:cubicBezTo>
                  <a:cubicBezTo>
                    <a:pt x="2225" y="2533"/>
                    <a:pt x="2268" y="2456"/>
                    <a:pt x="2307" y="2377"/>
                  </a:cubicBezTo>
                  <a:cubicBezTo>
                    <a:pt x="2464" y="2058"/>
                    <a:pt x="2563" y="1723"/>
                    <a:pt x="2565" y="1487"/>
                  </a:cubicBezTo>
                  <a:cubicBezTo>
                    <a:pt x="2565" y="1084"/>
                    <a:pt x="2524" y="895"/>
                    <a:pt x="2402" y="700"/>
                  </a:cubicBezTo>
                  <a:cubicBezTo>
                    <a:pt x="2213" y="391"/>
                    <a:pt x="1942" y="180"/>
                    <a:pt x="1594" y="79"/>
                  </a:cubicBezTo>
                  <a:cubicBezTo>
                    <a:pt x="1411" y="25"/>
                    <a:pt x="1230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0;p27"/>
            <p:cNvSpPr/>
            <p:nvPr/>
          </p:nvSpPr>
          <p:spPr>
            <a:xfrm>
              <a:off x="5550968" y="2134007"/>
              <a:ext cx="102339" cy="45748"/>
            </a:xfrm>
            <a:custGeom>
              <a:avLst/>
              <a:gdLst/>
              <a:ahLst/>
              <a:cxnLst/>
              <a:rect l="l" t="t" r="r" b="b"/>
              <a:pathLst>
                <a:path w="3398" h="1519" extrusionOk="0">
                  <a:moveTo>
                    <a:pt x="1686" y="1"/>
                  </a:moveTo>
                  <a:cubicBezTo>
                    <a:pt x="1487" y="8"/>
                    <a:pt x="1290" y="42"/>
                    <a:pt x="1100" y="104"/>
                  </a:cubicBezTo>
                  <a:cubicBezTo>
                    <a:pt x="707" y="237"/>
                    <a:pt x="392" y="484"/>
                    <a:pt x="110" y="778"/>
                  </a:cubicBezTo>
                  <a:cubicBezTo>
                    <a:pt x="102" y="788"/>
                    <a:pt x="91" y="797"/>
                    <a:pt x="83" y="807"/>
                  </a:cubicBezTo>
                  <a:cubicBezTo>
                    <a:pt x="66" y="822"/>
                    <a:pt x="52" y="841"/>
                    <a:pt x="40" y="862"/>
                  </a:cubicBezTo>
                  <a:cubicBezTo>
                    <a:pt x="1" y="929"/>
                    <a:pt x="30" y="983"/>
                    <a:pt x="107" y="994"/>
                  </a:cubicBezTo>
                  <a:cubicBezTo>
                    <a:pt x="111" y="994"/>
                    <a:pt x="116" y="994"/>
                    <a:pt x="121" y="994"/>
                  </a:cubicBezTo>
                  <a:cubicBezTo>
                    <a:pt x="132" y="994"/>
                    <a:pt x="144" y="993"/>
                    <a:pt x="155" y="992"/>
                  </a:cubicBezTo>
                  <a:cubicBezTo>
                    <a:pt x="177" y="989"/>
                    <a:pt x="199" y="983"/>
                    <a:pt x="220" y="977"/>
                  </a:cubicBezTo>
                  <a:cubicBezTo>
                    <a:pt x="349" y="939"/>
                    <a:pt x="477" y="899"/>
                    <a:pt x="609" y="869"/>
                  </a:cubicBezTo>
                  <a:cubicBezTo>
                    <a:pt x="840" y="814"/>
                    <a:pt x="1072" y="768"/>
                    <a:pt x="1308" y="768"/>
                  </a:cubicBezTo>
                  <a:cubicBezTo>
                    <a:pt x="1369" y="768"/>
                    <a:pt x="1430" y="771"/>
                    <a:pt x="1491" y="778"/>
                  </a:cubicBezTo>
                  <a:cubicBezTo>
                    <a:pt x="2100" y="843"/>
                    <a:pt x="2648" y="1061"/>
                    <a:pt x="3130" y="1440"/>
                  </a:cubicBezTo>
                  <a:cubicBezTo>
                    <a:pt x="3164" y="1470"/>
                    <a:pt x="3204" y="1496"/>
                    <a:pt x="3247" y="1512"/>
                  </a:cubicBezTo>
                  <a:cubicBezTo>
                    <a:pt x="3261" y="1516"/>
                    <a:pt x="3275" y="1518"/>
                    <a:pt x="3288" y="1518"/>
                  </a:cubicBezTo>
                  <a:cubicBezTo>
                    <a:pt x="3350" y="1518"/>
                    <a:pt x="3397" y="1471"/>
                    <a:pt x="3394" y="1402"/>
                  </a:cubicBezTo>
                  <a:cubicBezTo>
                    <a:pt x="3391" y="1380"/>
                    <a:pt x="3387" y="1357"/>
                    <a:pt x="3381" y="1335"/>
                  </a:cubicBezTo>
                  <a:cubicBezTo>
                    <a:pt x="3163" y="411"/>
                    <a:pt x="2384" y="27"/>
                    <a:pt x="1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1;p27"/>
            <p:cNvSpPr/>
            <p:nvPr/>
          </p:nvSpPr>
          <p:spPr>
            <a:xfrm>
              <a:off x="5386316" y="2276523"/>
              <a:ext cx="31593" cy="40327"/>
            </a:xfrm>
            <a:custGeom>
              <a:avLst/>
              <a:gdLst/>
              <a:ahLst/>
              <a:cxnLst/>
              <a:rect l="l" t="t" r="r" b="b"/>
              <a:pathLst>
                <a:path w="1049" h="1339" extrusionOk="0">
                  <a:moveTo>
                    <a:pt x="120" y="1"/>
                  </a:moveTo>
                  <a:cubicBezTo>
                    <a:pt x="62" y="1"/>
                    <a:pt x="26" y="30"/>
                    <a:pt x="11" y="86"/>
                  </a:cubicBezTo>
                  <a:cubicBezTo>
                    <a:pt x="6" y="110"/>
                    <a:pt x="2" y="134"/>
                    <a:pt x="2" y="160"/>
                  </a:cubicBezTo>
                  <a:cubicBezTo>
                    <a:pt x="1" y="266"/>
                    <a:pt x="2" y="374"/>
                    <a:pt x="2" y="518"/>
                  </a:cubicBezTo>
                  <a:cubicBezTo>
                    <a:pt x="7" y="604"/>
                    <a:pt x="11" y="729"/>
                    <a:pt x="23" y="851"/>
                  </a:cubicBezTo>
                  <a:cubicBezTo>
                    <a:pt x="35" y="966"/>
                    <a:pt x="50" y="1080"/>
                    <a:pt x="102" y="1185"/>
                  </a:cubicBezTo>
                  <a:cubicBezTo>
                    <a:pt x="107" y="1195"/>
                    <a:pt x="112" y="1204"/>
                    <a:pt x="117" y="1212"/>
                  </a:cubicBezTo>
                  <a:cubicBezTo>
                    <a:pt x="168" y="1295"/>
                    <a:pt x="237" y="1338"/>
                    <a:pt x="318" y="1338"/>
                  </a:cubicBezTo>
                  <a:cubicBezTo>
                    <a:pt x="349" y="1338"/>
                    <a:pt x="382" y="1332"/>
                    <a:pt x="416" y="1319"/>
                  </a:cubicBezTo>
                  <a:cubicBezTo>
                    <a:pt x="429" y="1314"/>
                    <a:pt x="445" y="1307"/>
                    <a:pt x="458" y="1300"/>
                  </a:cubicBezTo>
                  <a:cubicBezTo>
                    <a:pt x="536" y="1255"/>
                    <a:pt x="603" y="1197"/>
                    <a:pt x="656" y="1125"/>
                  </a:cubicBezTo>
                  <a:cubicBezTo>
                    <a:pt x="803" y="938"/>
                    <a:pt x="921" y="729"/>
                    <a:pt x="1009" y="508"/>
                  </a:cubicBezTo>
                  <a:cubicBezTo>
                    <a:pt x="1048" y="406"/>
                    <a:pt x="1028" y="352"/>
                    <a:pt x="939" y="290"/>
                  </a:cubicBezTo>
                  <a:cubicBezTo>
                    <a:pt x="909" y="269"/>
                    <a:pt x="879" y="252"/>
                    <a:pt x="848" y="238"/>
                  </a:cubicBezTo>
                  <a:cubicBezTo>
                    <a:pt x="632" y="146"/>
                    <a:pt x="410" y="69"/>
                    <a:pt x="182" y="10"/>
                  </a:cubicBezTo>
                  <a:cubicBezTo>
                    <a:pt x="159" y="4"/>
                    <a:pt x="138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2;p27"/>
            <p:cNvSpPr/>
            <p:nvPr/>
          </p:nvSpPr>
          <p:spPr>
            <a:xfrm>
              <a:off x="5448448" y="2281643"/>
              <a:ext cx="34635" cy="36653"/>
            </a:xfrm>
            <a:custGeom>
              <a:avLst/>
              <a:gdLst/>
              <a:ahLst/>
              <a:cxnLst/>
              <a:rect l="l" t="t" r="r" b="b"/>
              <a:pathLst>
                <a:path w="1150" h="1217" extrusionOk="0">
                  <a:moveTo>
                    <a:pt x="992" y="0"/>
                  </a:moveTo>
                  <a:cubicBezTo>
                    <a:pt x="976" y="0"/>
                    <a:pt x="959" y="1"/>
                    <a:pt x="940" y="3"/>
                  </a:cubicBezTo>
                  <a:cubicBezTo>
                    <a:pt x="925" y="5"/>
                    <a:pt x="909" y="7"/>
                    <a:pt x="894" y="10"/>
                  </a:cubicBezTo>
                  <a:cubicBezTo>
                    <a:pt x="647" y="70"/>
                    <a:pt x="398" y="118"/>
                    <a:pt x="148" y="168"/>
                  </a:cubicBezTo>
                  <a:cubicBezTo>
                    <a:pt x="35" y="190"/>
                    <a:pt x="1" y="247"/>
                    <a:pt x="31" y="360"/>
                  </a:cubicBezTo>
                  <a:cubicBezTo>
                    <a:pt x="35" y="374"/>
                    <a:pt x="40" y="389"/>
                    <a:pt x="45" y="405"/>
                  </a:cubicBezTo>
                  <a:cubicBezTo>
                    <a:pt x="97" y="590"/>
                    <a:pt x="175" y="766"/>
                    <a:pt x="277" y="929"/>
                  </a:cubicBezTo>
                  <a:cubicBezTo>
                    <a:pt x="325" y="1013"/>
                    <a:pt x="390" y="1085"/>
                    <a:pt x="467" y="1144"/>
                  </a:cubicBezTo>
                  <a:cubicBezTo>
                    <a:pt x="506" y="1173"/>
                    <a:pt x="549" y="1193"/>
                    <a:pt x="596" y="1205"/>
                  </a:cubicBezTo>
                  <a:cubicBezTo>
                    <a:pt x="621" y="1213"/>
                    <a:pt x="647" y="1217"/>
                    <a:pt x="673" y="1217"/>
                  </a:cubicBezTo>
                  <a:cubicBezTo>
                    <a:pt x="736" y="1217"/>
                    <a:pt x="796" y="1195"/>
                    <a:pt x="846" y="1154"/>
                  </a:cubicBezTo>
                  <a:cubicBezTo>
                    <a:pt x="882" y="1121"/>
                    <a:pt x="913" y="1084"/>
                    <a:pt x="937" y="1042"/>
                  </a:cubicBezTo>
                  <a:cubicBezTo>
                    <a:pt x="957" y="1005"/>
                    <a:pt x="976" y="967"/>
                    <a:pt x="992" y="928"/>
                  </a:cubicBezTo>
                  <a:cubicBezTo>
                    <a:pt x="1093" y="694"/>
                    <a:pt x="1134" y="449"/>
                    <a:pt x="1148" y="199"/>
                  </a:cubicBezTo>
                  <a:cubicBezTo>
                    <a:pt x="1150" y="168"/>
                    <a:pt x="1146" y="135"/>
                    <a:pt x="1141" y="104"/>
                  </a:cubicBezTo>
                  <a:cubicBezTo>
                    <a:pt x="1124" y="32"/>
                    <a:pt x="1077" y="0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3;p27"/>
            <p:cNvSpPr/>
            <p:nvPr/>
          </p:nvSpPr>
          <p:spPr>
            <a:xfrm>
              <a:off x="5399025" y="2261645"/>
              <a:ext cx="16053" cy="10511"/>
            </a:xfrm>
            <a:custGeom>
              <a:avLst/>
              <a:gdLst/>
              <a:ahLst/>
              <a:cxnLst/>
              <a:rect l="l" t="t" r="r" b="b"/>
              <a:pathLst>
                <a:path w="533" h="349" extrusionOk="0">
                  <a:moveTo>
                    <a:pt x="86" y="0"/>
                  </a:moveTo>
                  <a:cubicBezTo>
                    <a:pt x="38" y="2"/>
                    <a:pt x="0" y="46"/>
                    <a:pt x="9" y="95"/>
                  </a:cubicBezTo>
                  <a:cubicBezTo>
                    <a:pt x="14" y="125"/>
                    <a:pt x="35" y="153"/>
                    <a:pt x="64" y="165"/>
                  </a:cubicBezTo>
                  <a:cubicBezTo>
                    <a:pt x="174" y="221"/>
                    <a:pt x="282" y="278"/>
                    <a:pt x="391" y="335"/>
                  </a:cubicBezTo>
                  <a:cubicBezTo>
                    <a:pt x="409" y="343"/>
                    <a:pt x="427" y="348"/>
                    <a:pt x="446" y="348"/>
                  </a:cubicBezTo>
                  <a:cubicBezTo>
                    <a:pt x="449" y="349"/>
                    <a:pt x="452" y="349"/>
                    <a:pt x="455" y="349"/>
                  </a:cubicBezTo>
                  <a:cubicBezTo>
                    <a:pt x="479" y="349"/>
                    <a:pt x="503" y="336"/>
                    <a:pt x="515" y="314"/>
                  </a:cubicBezTo>
                  <a:cubicBezTo>
                    <a:pt x="532" y="287"/>
                    <a:pt x="529" y="252"/>
                    <a:pt x="510" y="228"/>
                  </a:cubicBezTo>
                  <a:cubicBezTo>
                    <a:pt x="498" y="213"/>
                    <a:pt x="482" y="201"/>
                    <a:pt x="467" y="191"/>
                  </a:cubicBezTo>
                  <a:cubicBezTo>
                    <a:pt x="362" y="132"/>
                    <a:pt x="258" y="76"/>
                    <a:pt x="153" y="19"/>
                  </a:cubicBezTo>
                  <a:cubicBezTo>
                    <a:pt x="133" y="7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4;p27"/>
            <p:cNvSpPr/>
            <p:nvPr/>
          </p:nvSpPr>
          <p:spPr>
            <a:xfrm>
              <a:off x="5380955" y="2200476"/>
              <a:ext cx="10029" cy="13463"/>
            </a:xfrm>
            <a:custGeom>
              <a:avLst/>
              <a:gdLst/>
              <a:ahLst/>
              <a:cxnLst/>
              <a:rect l="l" t="t" r="r" b="b"/>
              <a:pathLst>
                <a:path w="333" h="447" extrusionOk="0">
                  <a:moveTo>
                    <a:pt x="81" y="0"/>
                  </a:moveTo>
                  <a:cubicBezTo>
                    <a:pt x="67" y="0"/>
                    <a:pt x="53" y="4"/>
                    <a:pt x="41" y="13"/>
                  </a:cubicBezTo>
                  <a:cubicBezTo>
                    <a:pt x="5" y="35"/>
                    <a:pt x="0" y="66"/>
                    <a:pt x="7" y="104"/>
                  </a:cubicBezTo>
                  <a:cubicBezTo>
                    <a:pt x="11" y="117"/>
                    <a:pt x="17" y="133"/>
                    <a:pt x="24" y="147"/>
                  </a:cubicBezTo>
                  <a:cubicBezTo>
                    <a:pt x="71" y="225"/>
                    <a:pt x="117" y="306"/>
                    <a:pt x="165" y="385"/>
                  </a:cubicBezTo>
                  <a:cubicBezTo>
                    <a:pt x="173" y="400"/>
                    <a:pt x="187" y="416"/>
                    <a:pt x="201" y="428"/>
                  </a:cubicBezTo>
                  <a:cubicBezTo>
                    <a:pt x="215" y="440"/>
                    <a:pt x="233" y="447"/>
                    <a:pt x="251" y="447"/>
                  </a:cubicBezTo>
                  <a:cubicBezTo>
                    <a:pt x="263" y="447"/>
                    <a:pt x="275" y="443"/>
                    <a:pt x="287" y="436"/>
                  </a:cubicBezTo>
                  <a:cubicBezTo>
                    <a:pt x="316" y="423"/>
                    <a:pt x="333" y="394"/>
                    <a:pt x="333" y="363"/>
                  </a:cubicBezTo>
                  <a:cubicBezTo>
                    <a:pt x="331" y="354"/>
                    <a:pt x="331" y="347"/>
                    <a:pt x="328" y="339"/>
                  </a:cubicBezTo>
                  <a:cubicBezTo>
                    <a:pt x="275" y="229"/>
                    <a:pt x="209" y="124"/>
                    <a:pt x="136" y="27"/>
                  </a:cubicBezTo>
                  <a:cubicBezTo>
                    <a:pt x="122" y="9"/>
                    <a:pt x="102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5;p27"/>
            <p:cNvSpPr/>
            <p:nvPr/>
          </p:nvSpPr>
          <p:spPr>
            <a:xfrm>
              <a:off x="5450617" y="2248453"/>
              <a:ext cx="15119" cy="7439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92" y="1"/>
                  </a:moveTo>
                  <a:cubicBezTo>
                    <a:pt x="56" y="1"/>
                    <a:pt x="25" y="26"/>
                    <a:pt x="16" y="63"/>
                  </a:cubicBezTo>
                  <a:cubicBezTo>
                    <a:pt x="1" y="106"/>
                    <a:pt x="28" y="154"/>
                    <a:pt x="73" y="162"/>
                  </a:cubicBezTo>
                  <a:cubicBezTo>
                    <a:pt x="179" y="195"/>
                    <a:pt x="287" y="222"/>
                    <a:pt x="381" y="246"/>
                  </a:cubicBezTo>
                  <a:cubicBezTo>
                    <a:pt x="384" y="246"/>
                    <a:pt x="387" y="246"/>
                    <a:pt x="389" y="246"/>
                  </a:cubicBezTo>
                  <a:cubicBezTo>
                    <a:pt x="446" y="246"/>
                    <a:pt x="481" y="229"/>
                    <a:pt x="491" y="183"/>
                  </a:cubicBezTo>
                  <a:cubicBezTo>
                    <a:pt x="501" y="142"/>
                    <a:pt x="477" y="102"/>
                    <a:pt x="436" y="94"/>
                  </a:cubicBezTo>
                  <a:cubicBezTo>
                    <a:pt x="330" y="59"/>
                    <a:pt x="222" y="30"/>
                    <a:pt x="115" y="4"/>
                  </a:cubicBezTo>
                  <a:cubicBezTo>
                    <a:pt x="108" y="2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6;p27"/>
            <p:cNvSpPr/>
            <p:nvPr/>
          </p:nvSpPr>
          <p:spPr>
            <a:xfrm>
              <a:off x="5404537" y="2211800"/>
              <a:ext cx="12348" cy="11866"/>
            </a:xfrm>
            <a:custGeom>
              <a:avLst/>
              <a:gdLst/>
              <a:ahLst/>
              <a:cxnLst/>
              <a:rect l="l" t="t" r="r" b="b"/>
              <a:pathLst>
                <a:path w="410" h="394" extrusionOk="0">
                  <a:moveTo>
                    <a:pt x="96" y="1"/>
                  </a:moveTo>
                  <a:cubicBezTo>
                    <a:pt x="73" y="1"/>
                    <a:pt x="52" y="10"/>
                    <a:pt x="37" y="30"/>
                  </a:cubicBezTo>
                  <a:cubicBezTo>
                    <a:pt x="1" y="69"/>
                    <a:pt x="15" y="110"/>
                    <a:pt x="46" y="143"/>
                  </a:cubicBezTo>
                  <a:cubicBezTo>
                    <a:pt x="118" y="218"/>
                    <a:pt x="190" y="292"/>
                    <a:pt x="263" y="364"/>
                  </a:cubicBezTo>
                  <a:cubicBezTo>
                    <a:pt x="277" y="378"/>
                    <a:pt x="294" y="388"/>
                    <a:pt x="313" y="391"/>
                  </a:cubicBezTo>
                  <a:cubicBezTo>
                    <a:pt x="319" y="393"/>
                    <a:pt x="325" y="394"/>
                    <a:pt x="331" y="394"/>
                  </a:cubicBezTo>
                  <a:cubicBezTo>
                    <a:pt x="371" y="394"/>
                    <a:pt x="406" y="360"/>
                    <a:pt x="409" y="311"/>
                  </a:cubicBezTo>
                  <a:cubicBezTo>
                    <a:pt x="407" y="294"/>
                    <a:pt x="402" y="280"/>
                    <a:pt x="394" y="264"/>
                  </a:cubicBezTo>
                  <a:cubicBezTo>
                    <a:pt x="320" y="177"/>
                    <a:pt x="238" y="96"/>
                    <a:pt x="150" y="23"/>
                  </a:cubicBezTo>
                  <a:cubicBezTo>
                    <a:pt x="135" y="8"/>
                    <a:pt x="115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7;p27"/>
            <p:cNvSpPr/>
            <p:nvPr/>
          </p:nvSpPr>
          <p:spPr>
            <a:xfrm>
              <a:off x="5354512" y="2168792"/>
              <a:ext cx="7861" cy="13884"/>
            </a:xfrm>
            <a:custGeom>
              <a:avLst/>
              <a:gdLst/>
              <a:ahLst/>
              <a:cxnLst/>
              <a:rect l="l" t="t" r="r" b="b"/>
              <a:pathLst>
                <a:path w="261" h="461" extrusionOk="0">
                  <a:moveTo>
                    <a:pt x="78" y="0"/>
                  </a:moveTo>
                  <a:cubicBezTo>
                    <a:pt x="68" y="0"/>
                    <a:pt x="58" y="2"/>
                    <a:pt x="48" y="7"/>
                  </a:cubicBezTo>
                  <a:cubicBezTo>
                    <a:pt x="11" y="20"/>
                    <a:pt x="0" y="53"/>
                    <a:pt x="0" y="99"/>
                  </a:cubicBezTo>
                  <a:cubicBezTo>
                    <a:pt x="28" y="201"/>
                    <a:pt x="53" y="314"/>
                    <a:pt x="103" y="417"/>
                  </a:cubicBezTo>
                  <a:cubicBezTo>
                    <a:pt x="115" y="444"/>
                    <a:pt x="142" y="461"/>
                    <a:pt x="170" y="461"/>
                  </a:cubicBezTo>
                  <a:cubicBezTo>
                    <a:pt x="180" y="461"/>
                    <a:pt x="190" y="459"/>
                    <a:pt x="199" y="454"/>
                  </a:cubicBezTo>
                  <a:cubicBezTo>
                    <a:pt x="239" y="441"/>
                    <a:pt x="261" y="401"/>
                    <a:pt x="251" y="362"/>
                  </a:cubicBezTo>
                  <a:cubicBezTo>
                    <a:pt x="225" y="254"/>
                    <a:pt x="191" y="147"/>
                    <a:pt x="146" y="46"/>
                  </a:cubicBezTo>
                  <a:cubicBezTo>
                    <a:pt x="135" y="18"/>
                    <a:pt x="107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8;p27"/>
            <p:cNvSpPr/>
            <p:nvPr/>
          </p:nvSpPr>
          <p:spPr>
            <a:xfrm>
              <a:off x="5396044" y="2231557"/>
              <a:ext cx="12679" cy="11143"/>
            </a:xfrm>
            <a:custGeom>
              <a:avLst/>
              <a:gdLst/>
              <a:ahLst/>
              <a:cxnLst/>
              <a:rect l="l" t="t" r="r" b="b"/>
              <a:pathLst>
                <a:path w="421" h="370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41" y="5"/>
                    <a:pt x="0" y="66"/>
                    <a:pt x="31" y="109"/>
                  </a:cubicBezTo>
                  <a:cubicBezTo>
                    <a:pt x="106" y="212"/>
                    <a:pt x="202" y="300"/>
                    <a:pt x="312" y="363"/>
                  </a:cubicBezTo>
                  <a:cubicBezTo>
                    <a:pt x="320" y="368"/>
                    <a:pt x="329" y="370"/>
                    <a:pt x="337" y="370"/>
                  </a:cubicBezTo>
                  <a:cubicBezTo>
                    <a:pt x="355" y="370"/>
                    <a:pt x="372" y="360"/>
                    <a:pt x="388" y="346"/>
                  </a:cubicBezTo>
                  <a:cubicBezTo>
                    <a:pt x="412" y="327"/>
                    <a:pt x="420" y="293"/>
                    <a:pt x="408" y="262"/>
                  </a:cubicBezTo>
                  <a:cubicBezTo>
                    <a:pt x="403" y="245"/>
                    <a:pt x="391" y="228"/>
                    <a:pt x="377" y="216"/>
                  </a:cubicBezTo>
                  <a:cubicBezTo>
                    <a:pt x="305" y="150"/>
                    <a:pt x="233" y="87"/>
                    <a:pt x="159" y="23"/>
                  </a:cubicBezTo>
                  <a:cubicBezTo>
                    <a:pt x="144" y="9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9;p27"/>
            <p:cNvSpPr/>
            <p:nvPr/>
          </p:nvSpPr>
          <p:spPr>
            <a:xfrm>
              <a:off x="5356409" y="2233786"/>
              <a:ext cx="10872" cy="12228"/>
            </a:xfrm>
            <a:custGeom>
              <a:avLst/>
              <a:gdLst/>
              <a:ahLst/>
              <a:cxnLst/>
              <a:rect l="l" t="t" r="r" b="b"/>
              <a:pathLst>
                <a:path w="361" h="406" extrusionOk="0">
                  <a:moveTo>
                    <a:pt x="95" y="1"/>
                  </a:moveTo>
                  <a:cubicBezTo>
                    <a:pt x="81" y="1"/>
                    <a:pt x="66" y="6"/>
                    <a:pt x="50" y="16"/>
                  </a:cubicBezTo>
                  <a:cubicBezTo>
                    <a:pt x="11" y="40"/>
                    <a:pt x="1" y="92"/>
                    <a:pt x="30" y="128"/>
                  </a:cubicBezTo>
                  <a:cubicBezTo>
                    <a:pt x="80" y="210"/>
                    <a:pt x="134" y="289"/>
                    <a:pt x="189" y="370"/>
                  </a:cubicBezTo>
                  <a:cubicBezTo>
                    <a:pt x="206" y="392"/>
                    <a:pt x="232" y="404"/>
                    <a:pt x="260" y="406"/>
                  </a:cubicBezTo>
                  <a:cubicBezTo>
                    <a:pt x="323" y="404"/>
                    <a:pt x="361" y="334"/>
                    <a:pt x="327" y="279"/>
                  </a:cubicBezTo>
                  <a:cubicBezTo>
                    <a:pt x="275" y="196"/>
                    <a:pt x="220" y="117"/>
                    <a:pt x="162" y="40"/>
                  </a:cubicBezTo>
                  <a:cubicBezTo>
                    <a:pt x="144" y="17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0;p27"/>
            <p:cNvSpPr/>
            <p:nvPr/>
          </p:nvSpPr>
          <p:spPr>
            <a:xfrm>
              <a:off x="5355174" y="2203518"/>
              <a:ext cx="9999" cy="12499"/>
            </a:xfrm>
            <a:custGeom>
              <a:avLst/>
              <a:gdLst/>
              <a:ahLst/>
              <a:cxnLst/>
              <a:rect l="l" t="t" r="r" b="b"/>
              <a:pathLst>
                <a:path w="332" h="415" extrusionOk="0">
                  <a:moveTo>
                    <a:pt x="98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1" y="4"/>
                    <a:pt x="1" y="59"/>
                    <a:pt x="31" y="121"/>
                  </a:cubicBezTo>
                  <a:cubicBezTo>
                    <a:pt x="71" y="203"/>
                    <a:pt x="117" y="284"/>
                    <a:pt x="163" y="363"/>
                  </a:cubicBezTo>
                  <a:cubicBezTo>
                    <a:pt x="186" y="398"/>
                    <a:pt x="213" y="414"/>
                    <a:pt x="240" y="414"/>
                  </a:cubicBezTo>
                  <a:cubicBezTo>
                    <a:pt x="254" y="414"/>
                    <a:pt x="268" y="409"/>
                    <a:pt x="282" y="401"/>
                  </a:cubicBezTo>
                  <a:cubicBezTo>
                    <a:pt x="332" y="370"/>
                    <a:pt x="332" y="325"/>
                    <a:pt x="308" y="281"/>
                  </a:cubicBezTo>
                  <a:cubicBezTo>
                    <a:pt x="266" y="202"/>
                    <a:pt x="220" y="126"/>
                    <a:pt x="175" y="49"/>
                  </a:cubicBezTo>
                  <a:cubicBezTo>
                    <a:pt x="161" y="20"/>
                    <a:pt x="131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1;p27"/>
            <p:cNvSpPr/>
            <p:nvPr/>
          </p:nvSpPr>
          <p:spPr>
            <a:xfrm>
              <a:off x="5421855" y="2254838"/>
              <a:ext cx="13914" cy="7349"/>
            </a:xfrm>
            <a:custGeom>
              <a:avLst/>
              <a:gdLst/>
              <a:ahLst/>
              <a:cxnLst/>
              <a:rect l="l" t="t" r="r" b="b"/>
              <a:pathLst>
                <a:path w="462" h="244" extrusionOk="0">
                  <a:moveTo>
                    <a:pt x="89" y="1"/>
                  </a:moveTo>
                  <a:cubicBezTo>
                    <a:pt x="58" y="1"/>
                    <a:pt x="29" y="20"/>
                    <a:pt x="19" y="51"/>
                  </a:cubicBezTo>
                  <a:cubicBezTo>
                    <a:pt x="0" y="92"/>
                    <a:pt x="21" y="142"/>
                    <a:pt x="66" y="154"/>
                  </a:cubicBezTo>
                  <a:cubicBezTo>
                    <a:pt x="156" y="192"/>
                    <a:pt x="251" y="221"/>
                    <a:pt x="347" y="243"/>
                  </a:cubicBezTo>
                  <a:cubicBezTo>
                    <a:pt x="351" y="244"/>
                    <a:pt x="355" y="244"/>
                    <a:pt x="360" y="244"/>
                  </a:cubicBezTo>
                  <a:cubicBezTo>
                    <a:pt x="406" y="244"/>
                    <a:pt x="437" y="226"/>
                    <a:pt x="450" y="182"/>
                  </a:cubicBezTo>
                  <a:cubicBezTo>
                    <a:pt x="462" y="134"/>
                    <a:pt x="434" y="99"/>
                    <a:pt x="391" y="84"/>
                  </a:cubicBezTo>
                  <a:cubicBezTo>
                    <a:pt x="299" y="55"/>
                    <a:pt x="206" y="29"/>
                    <a:pt x="114" y="5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2;p27"/>
            <p:cNvSpPr/>
            <p:nvPr/>
          </p:nvSpPr>
          <p:spPr>
            <a:xfrm>
              <a:off x="5375745" y="2227160"/>
              <a:ext cx="11595" cy="11415"/>
            </a:xfrm>
            <a:custGeom>
              <a:avLst/>
              <a:gdLst/>
              <a:ahLst/>
              <a:cxnLst/>
              <a:rect l="l" t="t" r="r" b="b"/>
              <a:pathLst>
                <a:path w="385" h="379" extrusionOk="0">
                  <a:moveTo>
                    <a:pt x="91" y="1"/>
                  </a:moveTo>
                  <a:cubicBezTo>
                    <a:pt x="87" y="1"/>
                    <a:pt x="84" y="1"/>
                    <a:pt x="81" y="1"/>
                  </a:cubicBezTo>
                  <a:cubicBezTo>
                    <a:pt x="34" y="1"/>
                    <a:pt x="0" y="68"/>
                    <a:pt x="40" y="127"/>
                  </a:cubicBezTo>
                  <a:cubicBezTo>
                    <a:pt x="94" y="200"/>
                    <a:pt x="154" y="271"/>
                    <a:pt x="218" y="337"/>
                  </a:cubicBezTo>
                  <a:cubicBezTo>
                    <a:pt x="244" y="366"/>
                    <a:pt x="271" y="379"/>
                    <a:pt x="296" y="379"/>
                  </a:cubicBezTo>
                  <a:cubicBezTo>
                    <a:pt x="315" y="379"/>
                    <a:pt x="333" y="371"/>
                    <a:pt x="348" y="356"/>
                  </a:cubicBezTo>
                  <a:cubicBezTo>
                    <a:pt x="384" y="322"/>
                    <a:pt x="382" y="274"/>
                    <a:pt x="338" y="223"/>
                  </a:cubicBezTo>
                  <a:cubicBezTo>
                    <a:pt x="286" y="161"/>
                    <a:pt x="232" y="103"/>
                    <a:pt x="178" y="41"/>
                  </a:cubicBezTo>
                  <a:cubicBezTo>
                    <a:pt x="155" y="16"/>
                    <a:pt x="123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3;p27"/>
            <p:cNvSpPr/>
            <p:nvPr/>
          </p:nvSpPr>
          <p:spPr>
            <a:xfrm>
              <a:off x="5427065" y="2227521"/>
              <a:ext cx="11746" cy="9818"/>
            </a:xfrm>
            <a:custGeom>
              <a:avLst/>
              <a:gdLst/>
              <a:ahLst/>
              <a:cxnLst/>
              <a:rect l="l" t="t" r="r" b="b"/>
              <a:pathLst>
                <a:path w="390" h="326" extrusionOk="0">
                  <a:moveTo>
                    <a:pt x="87" y="1"/>
                  </a:moveTo>
                  <a:cubicBezTo>
                    <a:pt x="66" y="1"/>
                    <a:pt x="47" y="12"/>
                    <a:pt x="31" y="29"/>
                  </a:cubicBezTo>
                  <a:cubicBezTo>
                    <a:pt x="6" y="58"/>
                    <a:pt x="1" y="94"/>
                    <a:pt x="26" y="123"/>
                  </a:cubicBezTo>
                  <a:cubicBezTo>
                    <a:pt x="98" y="204"/>
                    <a:pt x="184" y="269"/>
                    <a:pt x="280" y="319"/>
                  </a:cubicBezTo>
                  <a:cubicBezTo>
                    <a:pt x="291" y="324"/>
                    <a:pt x="302" y="326"/>
                    <a:pt x="312" y="326"/>
                  </a:cubicBezTo>
                  <a:cubicBezTo>
                    <a:pt x="352" y="326"/>
                    <a:pt x="385" y="293"/>
                    <a:pt x="388" y="248"/>
                  </a:cubicBezTo>
                  <a:cubicBezTo>
                    <a:pt x="390" y="226"/>
                    <a:pt x="381" y="204"/>
                    <a:pt x="366" y="188"/>
                  </a:cubicBezTo>
                  <a:cubicBezTo>
                    <a:pt x="287" y="121"/>
                    <a:pt x="203" y="61"/>
                    <a:pt x="116" y="8"/>
                  </a:cubicBezTo>
                  <a:cubicBezTo>
                    <a:pt x="106" y="3"/>
                    <a:pt x="96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4;p27"/>
            <p:cNvSpPr/>
            <p:nvPr/>
          </p:nvSpPr>
          <p:spPr>
            <a:xfrm>
              <a:off x="5375745" y="2163040"/>
              <a:ext cx="6626" cy="11746"/>
            </a:xfrm>
            <a:custGeom>
              <a:avLst/>
              <a:gdLst/>
              <a:ahLst/>
              <a:cxnLst/>
              <a:rect l="l" t="t" r="r" b="b"/>
              <a:pathLst>
                <a:path w="220" h="390" extrusionOk="0">
                  <a:moveTo>
                    <a:pt x="90" y="0"/>
                  </a:moveTo>
                  <a:cubicBezTo>
                    <a:pt x="82" y="0"/>
                    <a:pt x="74" y="2"/>
                    <a:pt x="67" y="4"/>
                  </a:cubicBezTo>
                  <a:cubicBezTo>
                    <a:pt x="26" y="13"/>
                    <a:pt x="0" y="54"/>
                    <a:pt x="10" y="93"/>
                  </a:cubicBezTo>
                  <a:cubicBezTo>
                    <a:pt x="24" y="174"/>
                    <a:pt x="41" y="251"/>
                    <a:pt x="62" y="330"/>
                  </a:cubicBezTo>
                  <a:cubicBezTo>
                    <a:pt x="69" y="366"/>
                    <a:pt x="100" y="389"/>
                    <a:pt x="135" y="389"/>
                  </a:cubicBezTo>
                  <a:cubicBezTo>
                    <a:pt x="144" y="389"/>
                    <a:pt x="152" y="388"/>
                    <a:pt x="161" y="385"/>
                  </a:cubicBezTo>
                  <a:cubicBezTo>
                    <a:pt x="204" y="374"/>
                    <a:pt x="218" y="338"/>
                    <a:pt x="220" y="285"/>
                  </a:cubicBezTo>
                  <a:cubicBezTo>
                    <a:pt x="204" y="218"/>
                    <a:pt x="185" y="139"/>
                    <a:pt x="165" y="62"/>
                  </a:cubicBezTo>
                  <a:cubicBezTo>
                    <a:pt x="158" y="26"/>
                    <a:pt x="125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5;p27"/>
            <p:cNvSpPr/>
            <p:nvPr/>
          </p:nvSpPr>
          <p:spPr>
            <a:xfrm>
              <a:off x="5291898" y="1987154"/>
              <a:ext cx="146100" cy="144684"/>
            </a:xfrm>
            <a:custGeom>
              <a:avLst/>
              <a:gdLst/>
              <a:ahLst/>
              <a:cxnLst/>
              <a:rect l="l" t="t" r="r" b="b"/>
              <a:pathLst>
                <a:path w="4851" h="4804" extrusionOk="0">
                  <a:moveTo>
                    <a:pt x="2058" y="1648"/>
                  </a:moveTo>
                  <a:cubicBezTo>
                    <a:pt x="2073" y="1648"/>
                    <a:pt x="2088" y="1656"/>
                    <a:pt x="2096" y="1670"/>
                  </a:cubicBezTo>
                  <a:cubicBezTo>
                    <a:pt x="2107" y="1687"/>
                    <a:pt x="2114" y="1708"/>
                    <a:pt x="2122" y="1727"/>
                  </a:cubicBezTo>
                  <a:cubicBezTo>
                    <a:pt x="2151" y="1792"/>
                    <a:pt x="2216" y="1829"/>
                    <a:pt x="2282" y="1829"/>
                  </a:cubicBezTo>
                  <a:cubicBezTo>
                    <a:pt x="2316" y="1829"/>
                    <a:pt x="2351" y="1819"/>
                    <a:pt x="2381" y="1797"/>
                  </a:cubicBezTo>
                  <a:cubicBezTo>
                    <a:pt x="2412" y="1776"/>
                    <a:pt x="2439" y="1751"/>
                    <a:pt x="2462" y="1722"/>
                  </a:cubicBezTo>
                  <a:cubicBezTo>
                    <a:pt x="2472" y="1710"/>
                    <a:pt x="2481" y="1696"/>
                    <a:pt x="2491" y="1685"/>
                  </a:cubicBezTo>
                  <a:cubicBezTo>
                    <a:pt x="2502" y="1670"/>
                    <a:pt x="2519" y="1662"/>
                    <a:pt x="2536" y="1662"/>
                  </a:cubicBezTo>
                  <a:cubicBezTo>
                    <a:pt x="2547" y="1662"/>
                    <a:pt x="2559" y="1666"/>
                    <a:pt x="2570" y="1673"/>
                  </a:cubicBezTo>
                  <a:cubicBezTo>
                    <a:pt x="2595" y="1691"/>
                    <a:pt x="2601" y="1728"/>
                    <a:pt x="2580" y="1752"/>
                  </a:cubicBezTo>
                  <a:cubicBezTo>
                    <a:pt x="2508" y="1859"/>
                    <a:pt x="2417" y="1938"/>
                    <a:pt x="2330" y="1938"/>
                  </a:cubicBezTo>
                  <a:cubicBezTo>
                    <a:pt x="2153" y="1934"/>
                    <a:pt x="2057" y="1864"/>
                    <a:pt x="2018" y="1746"/>
                  </a:cubicBezTo>
                  <a:cubicBezTo>
                    <a:pt x="2012" y="1730"/>
                    <a:pt x="2009" y="1715"/>
                    <a:pt x="2007" y="1699"/>
                  </a:cubicBezTo>
                  <a:cubicBezTo>
                    <a:pt x="2006" y="1677"/>
                    <a:pt x="2019" y="1656"/>
                    <a:pt x="2042" y="1651"/>
                  </a:cubicBezTo>
                  <a:cubicBezTo>
                    <a:pt x="2047" y="1649"/>
                    <a:pt x="2053" y="1648"/>
                    <a:pt x="2058" y="1648"/>
                  </a:cubicBezTo>
                  <a:close/>
                  <a:moveTo>
                    <a:pt x="3850" y="0"/>
                  </a:moveTo>
                  <a:cubicBezTo>
                    <a:pt x="3788" y="0"/>
                    <a:pt x="3733" y="33"/>
                    <a:pt x="3686" y="79"/>
                  </a:cubicBezTo>
                  <a:cubicBezTo>
                    <a:pt x="3638" y="130"/>
                    <a:pt x="3597" y="188"/>
                    <a:pt x="3569" y="254"/>
                  </a:cubicBezTo>
                  <a:cubicBezTo>
                    <a:pt x="3518" y="358"/>
                    <a:pt x="3472" y="466"/>
                    <a:pt x="3422" y="573"/>
                  </a:cubicBezTo>
                  <a:cubicBezTo>
                    <a:pt x="3381" y="657"/>
                    <a:pt x="3340" y="741"/>
                    <a:pt x="3275" y="809"/>
                  </a:cubicBezTo>
                  <a:cubicBezTo>
                    <a:pt x="3259" y="824"/>
                    <a:pt x="3245" y="846"/>
                    <a:pt x="3224" y="846"/>
                  </a:cubicBezTo>
                  <a:cubicBezTo>
                    <a:pt x="3219" y="846"/>
                    <a:pt x="3214" y="845"/>
                    <a:pt x="3208" y="842"/>
                  </a:cubicBezTo>
                  <a:cubicBezTo>
                    <a:pt x="3182" y="830"/>
                    <a:pt x="3189" y="801"/>
                    <a:pt x="3189" y="778"/>
                  </a:cubicBezTo>
                  <a:cubicBezTo>
                    <a:pt x="3184" y="681"/>
                    <a:pt x="3213" y="586"/>
                    <a:pt x="3218" y="489"/>
                  </a:cubicBezTo>
                  <a:cubicBezTo>
                    <a:pt x="3223" y="405"/>
                    <a:pt x="3221" y="322"/>
                    <a:pt x="3185" y="247"/>
                  </a:cubicBezTo>
                  <a:cubicBezTo>
                    <a:pt x="3155" y="185"/>
                    <a:pt x="3106" y="153"/>
                    <a:pt x="3052" y="153"/>
                  </a:cubicBezTo>
                  <a:cubicBezTo>
                    <a:pt x="3019" y="153"/>
                    <a:pt x="2984" y="165"/>
                    <a:pt x="2950" y="188"/>
                  </a:cubicBezTo>
                  <a:cubicBezTo>
                    <a:pt x="2904" y="224"/>
                    <a:pt x="2866" y="271"/>
                    <a:pt x="2844" y="326"/>
                  </a:cubicBezTo>
                  <a:cubicBezTo>
                    <a:pt x="2800" y="417"/>
                    <a:pt x="2762" y="511"/>
                    <a:pt x="2733" y="609"/>
                  </a:cubicBezTo>
                  <a:cubicBezTo>
                    <a:pt x="2662" y="861"/>
                    <a:pt x="2487" y="1070"/>
                    <a:pt x="2251" y="1181"/>
                  </a:cubicBezTo>
                  <a:cubicBezTo>
                    <a:pt x="1966" y="1324"/>
                    <a:pt x="1769" y="1547"/>
                    <a:pt x="1640" y="1831"/>
                  </a:cubicBezTo>
                  <a:cubicBezTo>
                    <a:pt x="1633" y="1847"/>
                    <a:pt x="1625" y="1862"/>
                    <a:pt x="1620" y="1878"/>
                  </a:cubicBezTo>
                  <a:cubicBezTo>
                    <a:pt x="1558" y="2022"/>
                    <a:pt x="1510" y="2171"/>
                    <a:pt x="1476" y="2322"/>
                  </a:cubicBezTo>
                  <a:cubicBezTo>
                    <a:pt x="1434" y="2490"/>
                    <a:pt x="1414" y="2661"/>
                    <a:pt x="1410" y="2833"/>
                  </a:cubicBezTo>
                  <a:cubicBezTo>
                    <a:pt x="1410" y="2896"/>
                    <a:pt x="1390" y="2937"/>
                    <a:pt x="1335" y="2965"/>
                  </a:cubicBezTo>
                  <a:cubicBezTo>
                    <a:pt x="1304" y="2982"/>
                    <a:pt x="1275" y="3001"/>
                    <a:pt x="1244" y="3018"/>
                  </a:cubicBezTo>
                  <a:cubicBezTo>
                    <a:pt x="1074" y="3116"/>
                    <a:pt x="901" y="3207"/>
                    <a:pt x="737" y="3311"/>
                  </a:cubicBezTo>
                  <a:cubicBezTo>
                    <a:pt x="502" y="3460"/>
                    <a:pt x="289" y="3639"/>
                    <a:pt x="148" y="3887"/>
                  </a:cubicBezTo>
                  <a:cubicBezTo>
                    <a:pt x="68" y="4023"/>
                    <a:pt x="21" y="4174"/>
                    <a:pt x="11" y="4331"/>
                  </a:cubicBezTo>
                  <a:cubicBezTo>
                    <a:pt x="1" y="4573"/>
                    <a:pt x="141" y="4760"/>
                    <a:pt x="366" y="4798"/>
                  </a:cubicBezTo>
                  <a:cubicBezTo>
                    <a:pt x="392" y="4802"/>
                    <a:pt x="417" y="4804"/>
                    <a:pt x="442" y="4804"/>
                  </a:cubicBezTo>
                  <a:cubicBezTo>
                    <a:pt x="567" y="4804"/>
                    <a:pt x="681" y="4756"/>
                    <a:pt x="786" y="4686"/>
                  </a:cubicBezTo>
                  <a:cubicBezTo>
                    <a:pt x="887" y="4614"/>
                    <a:pt x="977" y="4524"/>
                    <a:pt x="1047" y="4421"/>
                  </a:cubicBezTo>
                  <a:cubicBezTo>
                    <a:pt x="1206" y="4203"/>
                    <a:pt x="1304" y="3958"/>
                    <a:pt x="1386" y="3704"/>
                  </a:cubicBezTo>
                  <a:cubicBezTo>
                    <a:pt x="1410" y="3625"/>
                    <a:pt x="1434" y="3548"/>
                    <a:pt x="1460" y="3469"/>
                  </a:cubicBezTo>
                  <a:cubicBezTo>
                    <a:pt x="1495" y="3357"/>
                    <a:pt x="1529" y="3246"/>
                    <a:pt x="1563" y="3133"/>
                  </a:cubicBezTo>
                  <a:cubicBezTo>
                    <a:pt x="1579" y="3080"/>
                    <a:pt x="1604" y="3051"/>
                    <a:pt x="1664" y="3039"/>
                  </a:cubicBezTo>
                  <a:cubicBezTo>
                    <a:pt x="1839" y="3002"/>
                    <a:pt x="1994" y="2920"/>
                    <a:pt x="2141" y="2824"/>
                  </a:cubicBezTo>
                  <a:cubicBezTo>
                    <a:pt x="2582" y="2539"/>
                    <a:pt x="2887" y="2152"/>
                    <a:pt x="3040" y="1648"/>
                  </a:cubicBezTo>
                  <a:cubicBezTo>
                    <a:pt x="3054" y="1600"/>
                    <a:pt x="3072" y="1572"/>
                    <a:pt x="3114" y="1572"/>
                  </a:cubicBezTo>
                  <a:cubicBezTo>
                    <a:pt x="3123" y="1572"/>
                    <a:pt x="3133" y="1573"/>
                    <a:pt x="3144" y="1576"/>
                  </a:cubicBezTo>
                  <a:cubicBezTo>
                    <a:pt x="3160" y="1579"/>
                    <a:pt x="3175" y="1581"/>
                    <a:pt x="3190" y="1583"/>
                  </a:cubicBezTo>
                  <a:cubicBezTo>
                    <a:pt x="3261" y="1590"/>
                    <a:pt x="3332" y="1594"/>
                    <a:pt x="3403" y="1594"/>
                  </a:cubicBezTo>
                  <a:cubicBezTo>
                    <a:pt x="3446" y="1594"/>
                    <a:pt x="3489" y="1593"/>
                    <a:pt x="3532" y="1589"/>
                  </a:cubicBezTo>
                  <a:cubicBezTo>
                    <a:pt x="3822" y="1567"/>
                    <a:pt x="4099" y="1473"/>
                    <a:pt x="4343" y="1317"/>
                  </a:cubicBezTo>
                  <a:cubicBezTo>
                    <a:pt x="4564" y="1178"/>
                    <a:pt x="4730" y="967"/>
                    <a:pt x="4813" y="720"/>
                  </a:cubicBezTo>
                  <a:cubicBezTo>
                    <a:pt x="4842" y="639"/>
                    <a:pt x="4850" y="552"/>
                    <a:pt x="4835" y="466"/>
                  </a:cubicBezTo>
                  <a:cubicBezTo>
                    <a:pt x="4817" y="360"/>
                    <a:pt x="4750" y="300"/>
                    <a:pt x="4657" y="300"/>
                  </a:cubicBezTo>
                  <a:cubicBezTo>
                    <a:pt x="4635" y="300"/>
                    <a:pt x="4611" y="303"/>
                    <a:pt x="4586" y="310"/>
                  </a:cubicBezTo>
                  <a:cubicBezTo>
                    <a:pt x="4545" y="324"/>
                    <a:pt x="4506" y="343"/>
                    <a:pt x="4470" y="365"/>
                  </a:cubicBezTo>
                  <a:cubicBezTo>
                    <a:pt x="4384" y="417"/>
                    <a:pt x="4317" y="487"/>
                    <a:pt x="4255" y="562"/>
                  </a:cubicBezTo>
                  <a:cubicBezTo>
                    <a:pt x="4175" y="658"/>
                    <a:pt x="4098" y="756"/>
                    <a:pt x="4014" y="850"/>
                  </a:cubicBezTo>
                  <a:cubicBezTo>
                    <a:pt x="3974" y="895"/>
                    <a:pt x="3931" y="943"/>
                    <a:pt x="3859" y="950"/>
                  </a:cubicBezTo>
                  <a:cubicBezTo>
                    <a:pt x="3834" y="897"/>
                    <a:pt x="3852" y="849"/>
                    <a:pt x="3870" y="802"/>
                  </a:cubicBezTo>
                  <a:cubicBezTo>
                    <a:pt x="3909" y="691"/>
                    <a:pt x="3952" y="583"/>
                    <a:pt x="3990" y="471"/>
                  </a:cubicBezTo>
                  <a:cubicBezTo>
                    <a:pt x="4020" y="382"/>
                    <a:pt x="4043" y="291"/>
                    <a:pt x="4029" y="195"/>
                  </a:cubicBezTo>
                  <a:cubicBezTo>
                    <a:pt x="4017" y="116"/>
                    <a:pt x="3995" y="39"/>
                    <a:pt x="3909" y="10"/>
                  </a:cubicBezTo>
                  <a:cubicBezTo>
                    <a:pt x="3889" y="3"/>
                    <a:pt x="3869" y="0"/>
                    <a:pt x="3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6;p27"/>
            <p:cNvSpPr/>
            <p:nvPr/>
          </p:nvSpPr>
          <p:spPr>
            <a:xfrm>
              <a:off x="5352283" y="2036817"/>
              <a:ext cx="17890" cy="8764"/>
            </a:xfrm>
            <a:custGeom>
              <a:avLst/>
              <a:gdLst/>
              <a:ahLst/>
              <a:cxnLst/>
              <a:rect l="l" t="t" r="r" b="b"/>
              <a:pathLst>
                <a:path w="594" h="291" extrusionOk="0">
                  <a:moveTo>
                    <a:pt x="54" y="0"/>
                  </a:moveTo>
                  <a:cubicBezTo>
                    <a:pt x="48" y="0"/>
                    <a:pt x="42" y="1"/>
                    <a:pt x="37" y="4"/>
                  </a:cubicBezTo>
                  <a:cubicBezTo>
                    <a:pt x="14" y="9"/>
                    <a:pt x="1" y="30"/>
                    <a:pt x="2" y="50"/>
                  </a:cubicBezTo>
                  <a:cubicBezTo>
                    <a:pt x="4" y="67"/>
                    <a:pt x="7" y="83"/>
                    <a:pt x="13" y="97"/>
                  </a:cubicBezTo>
                  <a:cubicBezTo>
                    <a:pt x="52" y="215"/>
                    <a:pt x="148" y="285"/>
                    <a:pt x="325" y="290"/>
                  </a:cubicBezTo>
                  <a:cubicBezTo>
                    <a:pt x="412" y="290"/>
                    <a:pt x="503" y="210"/>
                    <a:pt x="575" y="103"/>
                  </a:cubicBezTo>
                  <a:cubicBezTo>
                    <a:pt x="594" y="79"/>
                    <a:pt x="590" y="43"/>
                    <a:pt x="565" y="26"/>
                  </a:cubicBezTo>
                  <a:cubicBezTo>
                    <a:pt x="555" y="18"/>
                    <a:pt x="543" y="15"/>
                    <a:pt x="531" y="15"/>
                  </a:cubicBezTo>
                  <a:cubicBezTo>
                    <a:pt x="514" y="15"/>
                    <a:pt x="497" y="22"/>
                    <a:pt x="486" y="36"/>
                  </a:cubicBezTo>
                  <a:cubicBezTo>
                    <a:pt x="476" y="48"/>
                    <a:pt x="467" y="61"/>
                    <a:pt x="457" y="74"/>
                  </a:cubicBezTo>
                  <a:cubicBezTo>
                    <a:pt x="434" y="103"/>
                    <a:pt x="407" y="127"/>
                    <a:pt x="376" y="148"/>
                  </a:cubicBezTo>
                  <a:cubicBezTo>
                    <a:pt x="346" y="171"/>
                    <a:pt x="310" y="181"/>
                    <a:pt x="275" y="181"/>
                  </a:cubicBezTo>
                  <a:cubicBezTo>
                    <a:pt x="210" y="181"/>
                    <a:pt x="146" y="144"/>
                    <a:pt x="117" y="79"/>
                  </a:cubicBezTo>
                  <a:cubicBezTo>
                    <a:pt x="109" y="61"/>
                    <a:pt x="102" y="40"/>
                    <a:pt x="91" y="23"/>
                  </a:cubicBezTo>
                  <a:cubicBezTo>
                    <a:pt x="83" y="8"/>
                    <a:pt x="69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69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9"/>
          <p:cNvSpPr/>
          <p:nvPr/>
        </p:nvSpPr>
        <p:spPr>
          <a:xfrm>
            <a:off x="1775012" y="1129554"/>
            <a:ext cx="7189694" cy="2402540"/>
          </a:xfrm>
          <a:prstGeom prst="roundRect">
            <a:avLst>
              <a:gd name="adj" fmla="val 134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9"/>
          <p:cNvSpPr txBox="1">
            <a:spLocks noGrp="1"/>
          </p:cNvSpPr>
          <p:nvPr>
            <p:ph type="title"/>
          </p:nvPr>
        </p:nvSpPr>
        <p:spPr>
          <a:xfrm>
            <a:off x="713213" y="361460"/>
            <a:ext cx="8033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 smtClean="0">
                <a:solidFill>
                  <a:schemeClr val="tx1"/>
                </a:solidFill>
                <a:latin typeface="+mj-lt"/>
              </a:rPr>
              <a:t>KHỞI ĐỘNG</a:t>
            </a:r>
            <a:endParaRPr sz="3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7148" y="1315161"/>
            <a:ext cx="6749165" cy="2031325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</a:rPr>
              <a:t>Trong chủ đề </a:t>
            </a:r>
            <a:r>
              <a:rPr lang="en-US" sz="2800" dirty="0" smtClean="0">
                <a:latin typeface="+mn-lt"/>
              </a:rPr>
              <a:t>8</a:t>
            </a:r>
            <a:r>
              <a:rPr lang="vi-VN" sz="2800" dirty="0" smtClean="0">
                <a:latin typeface="+mn-lt"/>
              </a:rPr>
              <a:t>, </a:t>
            </a:r>
            <a:r>
              <a:rPr lang="vi-VN" sz="2800" dirty="0">
                <a:latin typeface="+mn-lt"/>
              </a:rPr>
              <a:t>em đã được tìm hiểu những nội dung gì? Hãy liệt kê lại những nội dung em đã được học.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78" y="3398033"/>
            <a:ext cx="1732170" cy="17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341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3843"/>
            <a:ext cx="4984376" cy="877163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rgbClr val="2F4132"/>
                </a:solidFill>
                <a:sym typeface="Fjalla One"/>
              </a:rPr>
              <a:t>ÔN TẬP CHỦ ĐỀ </a:t>
            </a:r>
            <a:r>
              <a:rPr lang="en-US" sz="3400" b="1" dirty="0" smtClean="0">
                <a:solidFill>
                  <a:srgbClr val="2F4132"/>
                </a:solidFill>
                <a:sym typeface="Fjalla One"/>
              </a:rPr>
              <a:t>VIII </a:t>
            </a:r>
            <a:endParaRPr lang="en-US" sz="3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7DC3B-C619-2A84-44B1-75B6C59231C0}"/>
              </a:ext>
            </a:extLst>
          </p:cNvPr>
          <p:cNvSpPr txBox="1"/>
          <p:nvPr/>
        </p:nvSpPr>
        <p:spPr>
          <a:xfrm>
            <a:off x="1179496" y="1971830"/>
            <a:ext cx="7279823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400" b="1" dirty="0" smtClean="0">
                <a:solidFill>
                  <a:srgbClr val="538118"/>
                </a:solidFill>
              </a:rPr>
              <a:t>CÔNG NGHỆ NUÔI THỦY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538118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7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"/>
          <p:cNvSpPr/>
          <p:nvPr/>
        </p:nvSpPr>
        <p:spPr>
          <a:xfrm rot="5400000">
            <a:off x="1314457" y="3071257"/>
            <a:ext cx="1170000" cy="8835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8"/>
          <p:cNvSpPr/>
          <p:nvPr/>
        </p:nvSpPr>
        <p:spPr>
          <a:xfrm rot="5400000">
            <a:off x="1310135" y="1714738"/>
            <a:ext cx="1170000" cy="8835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 smtClean="0">
                <a:latin typeface="+mj-lt"/>
              </a:rPr>
              <a:t>NỘI DUNG BÀI HỌC</a:t>
            </a:r>
            <a:endParaRPr sz="3400" b="1" dirty="0">
              <a:latin typeface="+mj-lt"/>
            </a:endParaRPr>
          </a:p>
        </p:txBody>
      </p:sp>
      <p:sp>
        <p:nvSpPr>
          <p:cNvPr id="435" name="Google Shape;435;p28"/>
          <p:cNvSpPr txBox="1">
            <a:spLocks noGrp="1"/>
          </p:cNvSpPr>
          <p:nvPr>
            <p:ph type="title" idx="5"/>
          </p:nvPr>
        </p:nvSpPr>
        <p:spPr>
          <a:xfrm>
            <a:off x="1485335" y="1736408"/>
            <a:ext cx="8196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chemeClr val="tx1"/>
                </a:solidFill>
                <a:latin typeface="+mj-lt"/>
              </a:rPr>
              <a:t>I</a:t>
            </a:r>
            <a:endParaRPr sz="3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7" name="Google Shape;437;p28"/>
          <p:cNvSpPr txBox="1">
            <a:spLocks noGrp="1"/>
          </p:cNvSpPr>
          <p:nvPr>
            <p:ph type="title" idx="7"/>
          </p:nvPr>
        </p:nvSpPr>
        <p:spPr>
          <a:xfrm>
            <a:off x="1517100" y="3115671"/>
            <a:ext cx="819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 smtClean="0">
                <a:solidFill>
                  <a:schemeClr val="tx1"/>
                </a:solidFill>
                <a:latin typeface="+mj-lt"/>
              </a:rPr>
              <a:t>II</a:t>
            </a:r>
            <a:endParaRPr sz="3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9" name="Google Shape;439;p28"/>
          <p:cNvSpPr txBox="1">
            <a:spLocks noGrp="1"/>
          </p:cNvSpPr>
          <p:nvPr>
            <p:ph type="subTitle" idx="9"/>
          </p:nvPr>
        </p:nvSpPr>
        <p:spPr>
          <a:xfrm>
            <a:off x="2608440" y="1862536"/>
            <a:ext cx="4939842" cy="602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>
                <a:latin typeface="+mj-lt"/>
              </a:rPr>
              <a:t>Hệ thống hóa kiến thức</a:t>
            </a:r>
            <a:endParaRPr sz="3400" dirty="0">
              <a:latin typeface="+mj-lt"/>
            </a:endParaRPr>
          </a:p>
        </p:txBody>
      </p:sp>
      <p:grpSp>
        <p:nvGrpSpPr>
          <p:cNvPr id="443" name="Google Shape;443;p28"/>
          <p:cNvGrpSpPr/>
          <p:nvPr/>
        </p:nvGrpSpPr>
        <p:grpSpPr>
          <a:xfrm>
            <a:off x="7853478" y="3877462"/>
            <a:ext cx="883286" cy="1266038"/>
            <a:chOff x="5291898" y="1987154"/>
            <a:chExt cx="361410" cy="381167"/>
          </a:xfrm>
        </p:grpSpPr>
        <p:sp>
          <p:nvSpPr>
            <p:cNvPr id="444" name="Google Shape;444;p28"/>
            <p:cNvSpPr/>
            <p:nvPr/>
          </p:nvSpPr>
          <p:spPr>
            <a:xfrm>
              <a:off x="5443750" y="2316338"/>
              <a:ext cx="51471" cy="51983"/>
            </a:xfrm>
            <a:custGeom>
              <a:avLst/>
              <a:gdLst/>
              <a:ahLst/>
              <a:cxnLst/>
              <a:rect l="l" t="t" r="r" b="b"/>
              <a:pathLst>
                <a:path w="1709" h="1726" extrusionOk="0">
                  <a:moveTo>
                    <a:pt x="1000" y="0"/>
                  </a:moveTo>
                  <a:cubicBezTo>
                    <a:pt x="952" y="43"/>
                    <a:pt x="890" y="65"/>
                    <a:pt x="828" y="65"/>
                  </a:cubicBezTo>
                  <a:cubicBezTo>
                    <a:pt x="802" y="65"/>
                    <a:pt x="777" y="61"/>
                    <a:pt x="752" y="53"/>
                  </a:cubicBezTo>
                  <a:cubicBezTo>
                    <a:pt x="748" y="69"/>
                    <a:pt x="746" y="86"/>
                    <a:pt x="746" y="101"/>
                  </a:cubicBezTo>
                  <a:cubicBezTo>
                    <a:pt x="746" y="312"/>
                    <a:pt x="745" y="523"/>
                    <a:pt x="755" y="734"/>
                  </a:cubicBezTo>
                  <a:cubicBezTo>
                    <a:pt x="758" y="830"/>
                    <a:pt x="722" y="876"/>
                    <a:pt x="640" y="909"/>
                  </a:cubicBezTo>
                  <a:cubicBezTo>
                    <a:pt x="462" y="979"/>
                    <a:pt x="290" y="1067"/>
                    <a:pt x="129" y="1171"/>
                  </a:cubicBezTo>
                  <a:cubicBezTo>
                    <a:pt x="97" y="1192"/>
                    <a:pt x="66" y="1214"/>
                    <a:pt x="37" y="1240"/>
                  </a:cubicBezTo>
                  <a:cubicBezTo>
                    <a:pt x="9" y="1261"/>
                    <a:pt x="1" y="1295"/>
                    <a:pt x="14" y="1324"/>
                  </a:cubicBezTo>
                  <a:cubicBezTo>
                    <a:pt x="28" y="1350"/>
                    <a:pt x="54" y="1365"/>
                    <a:pt x="81" y="1365"/>
                  </a:cubicBezTo>
                  <a:cubicBezTo>
                    <a:pt x="88" y="1366"/>
                    <a:pt x="94" y="1366"/>
                    <a:pt x="100" y="1366"/>
                  </a:cubicBezTo>
                  <a:cubicBezTo>
                    <a:pt x="133" y="1366"/>
                    <a:pt x="166" y="1362"/>
                    <a:pt x="198" y="1353"/>
                  </a:cubicBezTo>
                  <a:cubicBezTo>
                    <a:pt x="314" y="1324"/>
                    <a:pt x="431" y="1286"/>
                    <a:pt x="544" y="1245"/>
                  </a:cubicBezTo>
                  <a:cubicBezTo>
                    <a:pt x="576" y="1234"/>
                    <a:pt x="608" y="1212"/>
                    <a:pt x="649" y="1212"/>
                  </a:cubicBezTo>
                  <a:cubicBezTo>
                    <a:pt x="652" y="1212"/>
                    <a:pt x="654" y="1212"/>
                    <a:pt x="657" y="1213"/>
                  </a:cubicBezTo>
                  <a:cubicBezTo>
                    <a:pt x="642" y="1255"/>
                    <a:pt x="609" y="1279"/>
                    <a:pt x="585" y="1309"/>
                  </a:cubicBezTo>
                  <a:cubicBezTo>
                    <a:pt x="513" y="1386"/>
                    <a:pt x="450" y="1470"/>
                    <a:pt x="395" y="1561"/>
                  </a:cubicBezTo>
                  <a:cubicBezTo>
                    <a:pt x="369" y="1605"/>
                    <a:pt x="342" y="1655"/>
                    <a:pt x="385" y="1701"/>
                  </a:cubicBezTo>
                  <a:cubicBezTo>
                    <a:pt x="402" y="1719"/>
                    <a:pt x="421" y="1726"/>
                    <a:pt x="439" y="1726"/>
                  </a:cubicBezTo>
                  <a:cubicBezTo>
                    <a:pt x="468" y="1726"/>
                    <a:pt x="497" y="1710"/>
                    <a:pt x="524" y="1694"/>
                  </a:cubicBezTo>
                  <a:cubicBezTo>
                    <a:pt x="589" y="1657"/>
                    <a:pt x="649" y="1612"/>
                    <a:pt x="700" y="1559"/>
                  </a:cubicBezTo>
                  <a:cubicBezTo>
                    <a:pt x="805" y="1453"/>
                    <a:pt x="915" y="1352"/>
                    <a:pt x="1009" y="1238"/>
                  </a:cubicBezTo>
                  <a:cubicBezTo>
                    <a:pt x="1064" y="1173"/>
                    <a:pt x="1120" y="1145"/>
                    <a:pt x="1198" y="1145"/>
                  </a:cubicBezTo>
                  <a:cubicBezTo>
                    <a:pt x="1204" y="1145"/>
                    <a:pt x="1211" y="1145"/>
                    <a:pt x="1218" y="1146"/>
                  </a:cubicBezTo>
                  <a:cubicBezTo>
                    <a:pt x="1269" y="1149"/>
                    <a:pt x="1321" y="1152"/>
                    <a:pt x="1372" y="1152"/>
                  </a:cubicBezTo>
                  <a:cubicBezTo>
                    <a:pt x="1446" y="1152"/>
                    <a:pt x="1519" y="1146"/>
                    <a:pt x="1592" y="1127"/>
                  </a:cubicBezTo>
                  <a:cubicBezTo>
                    <a:pt x="1642" y="1115"/>
                    <a:pt x="1697" y="1096"/>
                    <a:pt x="1702" y="1038"/>
                  </a:cubicBezTo>
                  <a:cubicBezTo>
                    <a:pt x="1709" y="973"/>
                    <a:pt x="1650" y="955"/>
                    <a:pt x="1602" y="940"/>
                  </a:cubicBezTo>
                  <a:cubicBezTo>
                    <a:pt x="1535" y="921"/>
                    <a:pt x="1467" y="904"/>
                    <a:pt x="1398" y="890"/>
                  </a:cubicBezTo>
                  <a:cubicBezTo>
                    <a:pt x="1318" y="873"/>
                    <a:pt x="1239" y="856"/>
                    <a:pt x="1156" y="846"/>
                  </a:cubicBezTo>
                  <a:cubicBezTo>
                    <a:pt x="1089" y="837"/>
                    <a:pt x="1064" y="806"/>
                    <a:pt x="1060" y="739"/>
                  </a:cubicBezTo>
                  <a:cubicBezTo>
                    <a:pt x="1055" y="580"/>
                    <a:pt x="1045" y="420"/>
                    <a:pt x="1033" y="261"/>
                  </a:cubicBezTo>
                  <a:cubicBezTo>
                    <a:pt x="1028" y="182"/>
                    <a:pt x="1017" y="105"/>
                    <a:pt x="1007" y="28"/>
                  </a:cubicBezTo>
                  <a:cubicBezTo>
                    <a:pt x="1007" y="19"/>
                    <a:pt x="1004" y="9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357463" y="2313025"/>
              <a:ext cx="48098" cy="41412"/>
            </a:xfrm>
            <a:custGeom>
              <a:avLst/>
              <a:gdLst/>
              <a:ahLst/>
              <a:cxnLst/>
              <a:rect l="l" t="t" r="r" b="b"/>
              <a:pathLst>
                <a:path w="1597" h="1375" extrusionOk="0">
                  <a:moveTo>
                    <a:pt x="1074" y="0"/>
                  </a:moveTo>
                  <a:cubicBezTo>
                    <a:pt x="1072" y="6"/>
                    <a:pt x="1070" y="12"/>
                    <a:pt x="1068" y="19"/>
                  </a:cubicBezTo>
                  <a:cubicBezTo>
                    <a:pt x="1012" y="203"/>
                    <a:pt x="959" y="386"/>
                    <a:pt x="905" y="568"/>
                  </a:cubicBezTo>
                  <a:cubicBezTo>
                    <a:pt x="876" y="664"/>
                    <a:pt x="876" y="664"/>
                    <a:pt x="779" y="673"/>
                  </a:cubicBezTo>
                  <a:cubicBezTo>
                    <a:pt x="600" y="688"/>
                    <a:pt x="422" y="705"/>
                    <a:pt x="244" y="722"/>
                  </a:cubicBezTo>
                  <a:cubicBezTo>
                    <a:pt x="182" y="726"/>
                    <a:pt x="120" y="741"/>
                    <a:pt x="63" y="769"/>
                  </a:cubicBezTo>
                  <a:cubicBezTo>
                    <a:pt x="31" y="784"/>
                    <a:pt x="0" y="803"/>
                    <a:pt x="3" y="846"/>
                  </a:cubicBezTo>
                  <a:cubicBezTo>
                    <a:pt x="5" y="894"/>
                    <a:pt x="41" y="911"/>
                    <a:pt x="79" y="925"/>
                  </a:cubicBezTo>
                  <a:cubicBezTo>
                    <a:pt x="101" y="930"/>
                    <a:pt x="125" y="935"/>
                    <a:pt x="147" y="937"/>
                  </a:cubicBezTo>
                  <a:cubicBezTo>
                    <a:pt x="209" y="945"/>
                    <a:pt x="270" y="949"/>
                    <a:pt x="332" y="949"/>
                  </a:cubicBezTo>
                  <a:cubicBezTo>
                    <a:pt x="368" y="949"/>
                    <a:pt x="404" y="948"/>
                    <a:pt x="441" y="945"/>
                  </a:cubicBezTo>
                  <a:cubicBezTo>
                    <a:pt x="540" y="937"/>
                    <a:pt x="641" y="933"/>
                    <a:pt x="761" y="926"/>
                  </a:cubicBezTo>
                  <a:lnTo>
                    <a:pt x="761" y="926"/>
                  </a:lnTo>
                  <a:cubicBezTo>
                    <a:pt x="744" y="956"/>
                    <a:pt x="719" y="980"/>
                    <a:pt x="688" y="993"/>
                  </a:cubicBezTo>
                  <a:cubicBezTo>
                    <a:pt x="621" y="1035"/>
                    <a:pt x="554" y="1074"/>
                    <a:pt x="489" y="1117"/>
                  </a:cubicBezTo>
                  <a:cubicBezTo>
                    <a:pt x="439" y="1149"/>
                    <a:pt x="391" y="1184"/>
                    <a:pt x="345" y="1220"/>
                  </a:cubicBezTo>
                  <a:cubicBezTo>
                    <a:pt x="307" y="1249"/>
                    <a:pt x="257" y="1280"/>
                    <a:pt x="281" y="1341"/>
                  </a:cubicBezTo>
                  <a:cubicBezTo>
                    <a:pt x="290" y="1364"/>
                    <a:pt x="308" y="1375"/>
                    <a:pt x="336" y="1375"/>
                  </a:cubicBezTo>
                  <a:cubicBezTo>
                    <a:pt x="359" y="1375"/>
                    <a:pt x="390" y="1367"/>
                    <a:pt x="429" y="1350"/>
                  </a:cubicBezTo>
                  <a:cubicBezTo>
                    <a:pt x="482" y="1326"/>
                    <a:pt x="535" y="1300"/>
                    <a:pt x="585" y="1273"/>
                  </a:cubicBezTo>
                  <a:cubicBezTo>
                    <a:pt x="725" y="1196"/>
                    <a:pt x="868" y="1120"/>
                    <a:pt x="1005" y="1036"/>
                  </a:cubicBezTo>
                  <a:cubicBezTo>
                    <a:pt x="1044" y="1012"/>
                    <a:pt x="1080" y="998"/>
                    <a:pt x="1117" y="998"/>
                  </a:cubicBezTo>
                  <a:cubicBezTo>
                    <a:pt x="1147" y="998"/>
                    <a:pt x="1176" y="1007"/>
                    <a:pt x="1209" y="1026"/>
                  </a:cubicBezTo>
                  <a:cubicBezTo>
                    <a:pt x="1281" y="1067"/>
                    <a:pt x="1356" y="1098"/>
                    <a:pt x="1435" y="1120"/>
                  </a:cubicBezTo>
                  <a:cubicBezTo>
                    <a:pt x="1455" y="1126"/>
                    <a:pt x="1476" y="1131"/>
                    <a:pt x="1496" y="1131"/>
                  </a:cubicBezTo>
                  <a:cubicBezTo>
                    <a:pt x="1526" y="1131"/>
                    <a:pt x="1552" y="1120"/>
                    <a:pt x="1571" y="1088"/>
                  </a:cubicBezTo>
                  <a:cubicBezTo>
                    <a:pt x="1597" y="1038"/>
                    <a:pt x="1567" y="995"/>
                    <a:pt x="1531" y="962"/>
                  </a:cubicBezTo>
                  <a:cubicBezTo>
                    <a:pt x="1495" y="928"/>
                    <a:pt x="1456" y="897"/>
                    <a:pt x="1413" y="868"/>
                  </a:cubicBezTo>
                  <a:cubicBezTo>
                    <a:pt x="1365" y="834"/>
                    <a:pt x="1315" y="805"/>
                    <a:pt x="1264" y="779"/>
                  </a:cubicBezTo>
                  <a:cubicBezTo>
                    <a:pt x="1209" y="752"/>
                    <a:pt x="1204" y="721"/>
                    <a:pt x="1221" y="666"/>
                  </a:cubicBezTo>
                  <a:cubicBezTo>
                    <a:pt x="1272" y="491"/>
                    <a:pt x="1319" y="313"/>
                    <a:pt x="1365" y="136"/>
                  </a:cubicBezTo>
                  <a:cubicBezTo>
                    <a:pt x="1367" y="124"/>
                    <a:pt x="1368" y="115"/>
                    <a:pt x="1372" y="105"/>
                  </a:cubicBezTo>
                  <a:lnTo>
                    <a:pt x="1372" y="105"/>
                  </a:lnTo>
                  <a:cubicBezTo>
                    <a:pt x="1337" y="119"/>
                    <a:pt x="1304" y="125"/>
                    <a:pt x="1272" y="125"/>
                  </a:cubicBezTo>
                  <a:cubicBezTo>
                    <a:pt x="1193" y="125"/>
                    <a:pt x="1124" y="83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332044" y="2123224"/>
              <a:ext cx="223863" cy="171007"/>
            </a:xfrm>
            <a:custGeom>
              <a:avLst/>
              <a:gdLst/>
              <a:ahLst/>
              <a:cxnLst/>
              <a:rect l="l" t="t" r="r" b="b"/>
              <a:pathLst>
                <a:path w="7433" h="5678" extrusionOk="0">
                  <a:moveTo>
                    <a:pt x="1543" y="1322"/>
                  </a:moveTo>
                  <a:cubicBezTo>
                    <a:pt x="1577" y="1322"/>
                    <a:pt x="1609" y="1347"/>
                    <a:pt x="1616" y="1383"/>
                  </a:cubicBezTo>
                  <a:cubicBezTo>
                    <a:pt x="1638" y="1460"/>
                    <a:pt x="1655" y="1539"/>
                    <a:pt x="1672" y="1607"/>
                  </a:cubicBezTo>
                  <a:cubicBezTo>
                    <a:pt x="1669" y="1660"/>
                    <a:pt x="1657" y="1695"/>
                    <a:pt x="1612" y="1707"/>
                  </a:cubicBezTo>
                  <a:cubicBezTo>
                    <a:pt x="1604" y="1710"/>
                    <a:pt x="1596" y="1711"/>
                    <a:pt x="1588" y="1711"/>
                  </a:cubicBezTo>
                  <a:cubicBezTo>
                    <a:pt x="1553" y="1711"/>
                    <a:pt x="1521" y="1686"/>
                    <a:pt x="1513" y="1650"/>
                  </a:cubicBezTo>
                  <a:cubicBezTo>
                    <a:pt x="1492" y="1573"/>
                    <a:pt x="1475" y="1494"/>
                    <a:pt x="1463" y="1415"/>
                  </a:cubicBezTo>
                  <a:cubicBezTo>
                    <a:pt x="1453" y="1376"/>
                    <a:pt x="1479" y="1336"/>
                    <a:pt x="1518" y="1328"/>
                  </a:cubicBezTo>
                  <a:lnTo>
                    <a:pt x="1518" y="1326"/>
                  </a:lnTo>
                  <a:cubicBezTo>
                    <a:pt x="1526" y="1323"/>
                    <a:pt x="1534" y="1322"/>
                    <a:pt x="1543" y="1322"/>
                  </a:cubicBezTo>
                  <a:close/>
                  <a:moveTo>
                    <a:pt x="824" y="1512"/>
                  </a:moveTo>
                  <a:cubicBezTo>
                    <a:pt x="853" y="1512"/>
                    <a:pt x="881" y="1529"/>
                    <a:pt x="892" y="1557"/>
                  </a:cubicBezTo>
                  <a:cubicBezTo>
                    <a:pt x="937" y="1659"/>
                    <a:pt x="971" y="1765"/>
                    <a:pt x="997" y="1873"/>
                  </a:cubicBezTo>
                  <a:cubicBezTo>
                    <a:pt x="1007" y="1912"/>
                    <a:pt x="985" y="1952"/>
                    <a:pt x="945" y="1966"/>
                  </a:cubicBezTo>
                  <a:cubicBezTo>
                    <a:pt x="936" y="1970"/>
                    <a:pt x="926" y="1972"/>
                    <a:pt x="916" y="1972"/>
                  </a:cubicBezTo>
                  <a:cubicBezTo>
                    <a:pt x="888" y="1972"/>
                    <a:pt x="861" y="1956"/>
                    <a:pt x="849" y="1928"/>
                  </a:cubicBezTo>
                  <a:cubicBezTo>
                    <a:pt x="799" y="1823"/>
                    <a:pt x="774" y="1712"/>
                    <a:pt x="746" y="1611"/>
                  </a:cubicBezTo>
                  <a:cubicBezTo>
                    <a:pt x="746" y="1564"/>
                    <a:pt x="757" y="1532"/>
                    <a:pt x="794" y="1520"/>
                  </a:cubicBezTo>
                  <a:lnTo>
                    <a:pt x="794" y="1518"/>
                  </a:lnTo>
                  <a:cubicBezTo>
                    <a:pt x="804" y="1514"/>
                    <a:pt x="814" y="1512"/>
                    <a:pt x="824" y="1512"/>
                  </a:cubicBezTo>
                  <a:close/>
                  <a:moveTo>
                    <a:pt x="1706" y="2565"/>
                  </a:moveTo>
                  <a:cubicBezTo>
                    <a:pt x="1727" y="2565"/>
                    <a:pt x="1747" y="2574"/>
                    <a:pt x="1760" y="2590"/>
                  </a:cubicBezTo>
                  <a:cubicBezTo>
                    <a:pt x="1835" y="2689"/>
                    <a:pt x="1899" y="2794"/>
                    <a:pt x="1954" y="2904"/>
                  </a:cubicBezTo>
                  <a:cubicBezTo>
                    <a:pt x="1955" y="2911"/>
                    <a:pt x="1957" y="2919"/>
                    <a:pt x="1957" y="2926"/>
                  </a:cubicBezTo>
                  <a:cubicBezTo>
                    <a:pt x="1959" y="2959"/>
                    <a:pt x="1940" y="2988"/>
                    <a:pt x="1911" y="3001"/>
                  </a:cubicBezTo>
                  <a:lnTo>
                    <a:pt x="1912" y="3001"/>
                  </a:lnTo>
                  <a:cubicBezTo>
                    <a:pt x="1901" y="3008"/>
                    <a:pt x="1888" y="3011"/>
                    <a:pt x="1876" y="3011"/>
                  </a:cubicBezTo>
                  <a:cubicBezTo>
                    <a:pt x="1858" y="3011"/>
                    <a:pt x="1840" y="3004"/>
                    <a:pt x="1827" y="2991"/>
                  </a:cubicBezTo>
                  <a:cubicBezTo>
                    <a:pt x="1811" y="2979"/>
                    <a:pt x="1799" y="2965"/>
                    <a:pt x="1789" y="2948"/>
                  </a:cubicBezTo>
                  <a:cubicBezTo>
                    <a:pt x="1743" y="2869"/>
                    <a:pt x="1696" y="2790"/>
                    <a:pt x="1650" y="2710"/>
                  </a:cubicBezTo>
                  <a:cubicBezTo>
                    <a:pt x="1641" y="2696"/>
                    <a:pt x="1636" y="2682"/>
                    <a:pt x="1633" y="2667"/>
                  </a:cubicBezTo>
                  <a:cubicBezTo>
                    <a:pt x="1624" y="2631"/>
                    <a:pt x="1631" y="2598"/>
                    <a:pt x="1665" y="2578"/>
                  </a:cubicBezTo>
                  <a:cubicBezTo>
                    <a:pt x="1678" y="2569"/>
                    <a:pt x="1692" y="2565"/>
                    <a:pt x="1706" y="2565"/>
                  </a:cubicBezTo>
                  <a:close/>
                  <a:moveTo>
                    <a:pt x="864" y="2665"/>
                  </a:moveTo>
                  <a:cubicBezTo>
                    <a:pt x="898" y="2665"/>
                    <a:pt x="929" y="2684"/>
                    <a:pt x="945" y="2715"/>
                  </a:cubicBezTo>
                  <a:cubicBezTo>
                    <a:pt x="990" y="2790"/>
                    <a:pt x="1036" y="2866"/>
                    <a:pt x="1077" y="2945"/>
                  </a:cubicBezTo>
                  <a:cubicBezTo>
                    <a:pt x="1101" y="2989"/>
                    <a:pt x="1100" y="3036"/>
                    <a:pt x="1052" y="3067"/>
                  </a:cubicBezTo>
                  <a:cubicBezTo>
                    <a:pt x="1038" y="3075"/>
                    <a:pt x="1024" y="3080"/>
                    <a:pt x="1010" y="3080"/>
                  </a:cubicBezTo>
                  <a:cubicBezTo>
                    <a:pt x="983" y="3080"/>
                    <a:pt x="955" y="3063"/>
                    <a:pt x="935" y="3029"/>
                  </a:cubicBezTo>
                  <a:cubicBezTo>
                    <a:pt x="887" y="2950"/>
                    <a:pt x="841" y="2869"/>
                    <a:pt x="801" y="2785"/>
                  </a:cubicBezTo>
                  <a:cubicBezTo>
                    <a:pt x="770" y="2725"/>
                    <a:pt x="801" y="2670"/>
                    <a:pt x="858" y="2667"/>
                  </a:cubicBezTo>
                  <a:lnTo>
                    <a:pt x="859" y="2665"/>
                  </a:lnTo>
                  <a:cubicBezTo>
                    <a:pt x="861" y="2665"/>
                    <a:pt x="862" y="2665"/>
                    <a:pt x="864" y="2665"/>
                  </a:cubicBezTo>
                  <a:close/>
                  <a:moveTo>
                    <a:pt x="2504" y="2941"/>
                  </a:moveTo>
                  <a:cubicBezTo>
                    <a:pt x="2523" y="2941"/>
                    <a:pt x="2542" y="2949"/>
                    <a:pt x="2557" y="2964"/>
                  </a:cubicBezTo>
                  <a:cubicBezTo>
                    <a:pt x="2646" y="3036"/>
                    <a:pt x="2727" y="3118"/>
                    <a:pt x="2801" y="3205"/>
                  </a:cubicBezTo>
                  <a:cubicBezTo>
                    <a:pt x="2809" y="3219"/>
                    <a:pt x="2814" y="3235"/>
                    <a:pt x="2818" y="3250"/>
                  </a:cubicBezTo>
                  <a:cubicBezTo>
                    <a:pt x="2813" y="3301"/>
                    <a:pt x="2778" y="3335"/>
                    <a:pt x="2738" y="3335"/>
                  </a:cubicBezTo>
                  <a:cubicBezTo>
                    <a:pt x="2732" y="3335"/>
                    <a:pt x="2726" y="3334"/>
                    <a:pt x="2720" y="3332"/>
                  </a:cubicBezTo>
                  <a:cubicBezTo>
                    <a:pt x="2701" y="3327"/>
                    <a:pt x="2684" y="3319"/>
                    <a:pt x="2670" y="3305"/>
                  </a:cubicBezTo>
                  <a:cubicBezTo>
                    <a:pt x="2598" y="3231"/>
                    <a:pt x="2525" y="3159"/>
                    <a:pt x="2454" y="3084"/>
                  </a:cubicBezTo>
                  <a:cubicBezTo>
                    <a:pt x="2423" y="3049"/>
                    <a:pt x="2410" y="3010"/>
                    <a:pt x="2444" y="2971"/>
                  </a:cubicBezTo>
                  <a:cubicBezTo>
                    <a:pt x="2460" y="2951"/>
                    <a:pt x="2482" y="2941"/>
                    <a:pt x="2504" y="2941"/>
                  </a:cubicBezTo>
                  <a:close/>
                  <a:moveTo>
                    <a:pt x="2312" y="1075"/>
                  </a:moveTo>
                  <a:cubicBezTo>
                    <a:pt x="2338" y="1075"/>
                    <a:pt x="2364" y="1079"/>
                    <a:pt x="2391" y="1084"/>
                  </a:cubicBezTo>
                  <a:cubicBezTo>
                    <a:pt x="2670" y="1136"/>
                    <a:pt x="2948" y="1204"/>
                    <a:pt x="3221" y="1287"/>
                  </a:cubicBezTo>
                  <a:cubicBezTo>
                    <a:pt x="3905" y="1491"/>
                    <a:pt x="4605" y="1624"/>
                    <a:pt x="5308" y="1744"/>
                  </a:cubicBezTo>
                  <a:lnTo>
                    <a:pt x="5309" y="1744"/>
                  </a:lnTo>
                  <a:cubicBezTo>
                    <a:pt x="5730" y="1816"/>
                    <a:pt x="6153" y="1878"/>
                    <a:pt x="6575" y="1952"/>
                  </a:cubicBezTo>
                  <a:cubicBezTo>
                    <a:pt x="6801" y="1991"/>
                    <a:pt x="6848" y="2075"/>
                    <a:pt x="6781" y="2293"/>
                  </a:cubicBezTo>
                  <a:cubicBezTo>
                    <a:pt x="6735" y="2453"/>
                    <a:pt x="6673" y="2607"/>
                    <a:pt x="6594" y="2753"/>
                  </a:cubicBezTo>
                  <a:cubicBezTo>
                    <a:pt x="6335" y="3224"/>
                    <a:pt x="5932" y="3482"/>
                    <a:pt x="5404" y="3550"/>
                  </a:cubicBezTo>
                  <a:cubicBezTo>
                    <a:pt x="5292" y="3566"/>
                    <a:pt x="5180" y="3575"/>
                    <a:pt x="5068" y="3575"/>
                  </a:cubicBezTo>
                  <a:cubicBezTo>
                    <a:pt x="5049" y="3575"/>
                    <a:pt x="5030" y="3575"/>
                    <a:pt x="5011" y="3574"/>
                  </a:cubicBezTo>
                  <a:cubicBezTo>
                    <a:pt x="4514" y="3566"/>
                    <a:pt x="4035" y="3478"/>
                    <a:pt x="3605" y="3217"/>
                  </a:cubicBezTo>
                  <a:cubicBezTo>
                    <a:pt x="3164" y="2953"/>
                    <a:pt x="2765" y="2641"/>
                    <a:pt x="2475" y="2207"/>
                  </a:cubicBezTo>
                  <a:cubicBezTo>
                    <a:pt x="2303" y="1954"/>
                    <a:pt x="2158" y="1688"/>
                    <a:pt x="2089" y="1386"/>
                  </a:cubicBezTo>
                  <a:cubicBezTo>
                    <a:pt x="2062" y="1264"/>
                    <a:pt x="2108" y="1160"/>
                    <a:pt x="2211" y="1101"/>
                  </a:cubicBezTo>
                  <a:cubicBezTo>
                    <a:pt x="2244" y="1082"/>
                    <a:pt x="2278" y="1075"/>
                    <a:pt x="2312" y="1075"/>
                  </a:cubicBezTo>
                  <a:close/>
                  <a:moveTo>
                    <a:pt x="3243" y="3462"/>
                  </a:moveTo>
                  <a:cubicBezTo>
                    <a:pt x="3252" y="3462"/>
                    <a:pt x="3262" y="3464"/>
                    <a:pt x="3271" y="3470"/>
                  </a:cubicBezTo>
                  <a:cubicBezTo>
                    <a:pt x="3360" y="3523"/>
                    <a:pt x="3444" y="3583"/>
                    <a:pt x="3521" y="3650"/>
                  </a:cubicBezTo>
                  <a:cubicBezTo>
                    <a:pt x="3538" y="3665"/>
                    <a:pt x="3547" y="3687"/>
                    <a:pt x="3545" y="3710"/>
                  </a:cubicBezTo>
                  <a:cubicBezTo>
                    <a:pt x="3541" y="3755"/>
                    <a:pt x="3508" y="3788"/>
                    <a:pt x="3469" y="3788"/>
                  </a:cubicBezTo>
                  <a:cubicBezTo>
                    <a:pt x="3458" y="3788"/>
                    <a:pt x="3446" y="3786"/>
                    <a:pt x="3435" y="3780"/>
                  </a:cubicBezTo>
                  <a:lnTo>
                    <a:pt x="3437" y="3780"/>
                  </a:lnTo>
                  <a:cubicBezTo>
                    <a:pt x="3341" y="3732"/>
                    <a:pt x="3253" y="3665"/>
                    <a:pt x="3183" y="3586"/>
                  </a:cubicBezTo>
                  <a:cubicBezTo>
                    <a:pt x="3157" y="3557"/>
                    <a:pt x="3161" y="3521"/>
                    <a:pt x="3188" y="3492"/>
                  </a:cubicBezTo>
                  <a:cubicBezTo>
                    <a:pt x="3202" y="3474"/>
                    <a:pt x="3223" y="3462"/>
                    <a:pt x="3243" y="3462"/>
                  </a:cubicBezTo>
                  <a:close/>
                  <a:moveTo>
                    <a:pt x="1538" y="3451"/>
                  </a:moveTo>
                  <a:cubicBezTo>
                    <a:pt x="1573" y="3451"/>
                    <a:pt x="1607" y="3464"/>
                    <a:pt x="1629" y="3492"/>
                  </a:cubicBezTo>
                  <a:cubicBezTo>
                    <a:pt x="1684" y="3552"/>
                    <a:pt x="1739" y="3610"/>
                    <a:pt x="1791" y="3672"/>
                  </a:cubicBezTo>
                  <a:cubicBezTo>
                    <a:pt x="1833" y="3725"/>
                    <a:pt x="1833" y="3772"/>
                    <a:pt x="1800" y="3806"/>
                  </a:cubicBezTo>
                  <a:lnTo>
                    <a:pt x="1800" y="3806"/>
                  </a:lnTo>
                  <a:cubicBezTo>
                    <a:pt x="1784" y="3822"/>
                    <a:pt x="1766" y="3830"/>
                    <a:pt x="1747" y="3830"/>
                  </a:cubicBezTo>
                  <a:cubicBezTo>
                    <a:pt x="1722" y="3830"/>
                    <a:pt x="1695" y="3816"/>
                    <a:pt x="1669" y="3788"/>
                  </a:cubicBezTo>
                  <a:cubicBezTo>
                    <a:pt x="1605" y="3722"/>
                    <a:pt x="1547" y="3650"/>
                    <a:pt x="1492" y="3576"/>
                  </a:cubicBezTo>
                  <a:cubicBezTo>
                    <a:pt x="1451" y="3519"/>
                    <a:pt x="1485" y="3452"/>
                    <a:pt x="1532" y="3451"/>
                  </a:cubicBezTo>
                  <a:cubicBezTo>
                    <a:pt x="1534" y="3451"/>
                    <a:pt x="1536" y="3451"/>
                    <a:pt x="1538" y="3451"/>
                  </a:cubicBezTo>
                  <a:close/>
                  <a:moveTo>
                    <a:pt x="2229" y="3598"/>
                  </a:moveTo>
                  <a:cubicBezTo>
                    <a:pt x="2250" y="3598"/>
                    <a:pt x="2270" y="3606"/>
                    <a:pt x="2286" y="3620"/>
                  </a:cubicBezTo>
                  <a:cubicBezTo>
                    <a:pt x="2360" y="3684"/>
                    <a:pt x="2434" y="3747"/>
                    <a:pt x="2504" y="3811"/>
                  </a:cubicBezTo>
                  <a:cubicBezTo>
                    <a:pt x="2519" y="3825"/>
                    <a:pt x="2530" y="3840"/>
                    <a:pt x="2535" y="3859"/>
                  </a:cubicBezTo>
                  <a:cubicBezTo>
                    <a:pt x="2547" y="3888"/>
                    <a:pt x="2538" y="3922"/>
                    <a:pt x="2514" y="3943"/>
                  </a:cubicBezTo>
                  <a:cubicBezTo>
                    <a:pt x="2499" y="3956"/>
                    <a:pt x="2481" y="3966"/>
                    <a:pt x="2463" y="3966"/>
                  </a:cubicBezTo>
                  <a:cubicBezTo>
                    <a:pt x="2455" y="3966"/>
                    <a:pt x="2448" y="3964"/>
                    <a:pt x="2441" y="3960"/>
                  </a:cubicBezTo>
                  <a:cubicBezTo>
                    <a:pt x="2331" y="3895"/>
                    <a:pt x="2235" y="3809"/>
                    <a:pt x="2161" y="3706"/>
                  </a:cubicBezTo>
                  <a:cubicBezTo>
                    <a:pt x="2127" y="3663"/>
                    <a:pt x="2168" y="3602"/>
                    <a:pt x="2223" y="3598"/>
                  </a:cubicBezTo>
                  <a:cubicBezTo>
                    <a:pt x="2225" y="3598"/>
                    <a:pt x="2227" y="3598"/>
                    <a:pt x="2229" y="3598"/>
                  </a:cubicBezTo>
                  <a:close/>
                  <a:moveTo>
                    <a:pt x="905" y="3671"/>
                  </a:moveTo>
                  <a:cubicBezTo>
                    <a:pt x="931" y="3671"/>
                    <a:pt x="953" y="3687"/>
                    <a:pt x="971" y="3711"/>
                  </a:cubicBezTo>
                  <a:cubicBezTo>
                    <a:pt x="1029" y="3787"/>
                    <a:pt x="1084" y="3867"/>
                    <a:pt x="1134" y="3950"/>
                  </a:cubicBezTo>
                  <a:cubicBezTo>
                    <a:pt x="1172" y="4003"/>
                    <a:pt x="1132" y="4077"/>
                    <a:pt x="1067" y="4077"/>
                  </a:cubicBezTo>
                  <a:lnTo>
                    <a:pt x="1069" y="4075"/>
                  </a:lnTo>
                  <a:cubicBezTo>
                    <a:pt x="1041" y="4075"/>
                    <a:pt x="1015" y="4061"/>
                    <a:pt x="998" y="4039"/>
                  </a:cubicBezTo>
                  <a:cubicBezTo>
                    <a:pt x="943" y="3960"/>
                    <a:pt x="889" y="3881"/>
                    <a:pt x="839" y="3799"/>
                  </a:cubicBezTo>
                  <a:cubicBezTo>
                    <a:pt x="810" y="3763"/>
                    <a:pt x="820" y="3710"/>
                    <a:pt x="859" y="3687"/>
                  </a:cubicBezTo>
                  <a:cubicBezTo>
                    <a:pt x="875" y="3676"/>
                    <a:pt x="891" y="3671"/>
                    <a:pt x="905" y="3671"/>
                  </a:cubicBezTo>
                  <a:close/>
                  <a:moveTo>
                    <a:pt x="4031" y="4158"/>
                  </a:moveTo>
                  <a:cubicBezTo>
                    <a:pt x="4038" y="4158"/>
                    <a:pt x="4045" y="4159"/>
                    <a:pt x="4052" y="4161"/>
                  </a:cubicBezTo>
                  <a:cubicBezTo>
                    <a:pt x="4159" y="4186"/>
                    <a:pt x="4269" y="4217"/>
                    <a:pt x="4373" y="4250"/>
                  </a:cubicBezTo>
                  <a:cubicBezTo>
                    <a:pt x="4414" y="4258"/>
                    <a:pt x="4438" y="4300"/>
                    <a:pt x="4428" y="4341"/>
                  </a:cubicBezTo>
                  <a:lnTo>
                    <a:pt x="4428" y="4339"/>
                  </a:lnTo>
                  <a:cubicBezTo>
                    <a:pt x="4418" y="4386"/>
                    <a:pt x="4383" y="4404"/>
                    <a:pt x="4326" y="4404"/>
                  </a:cubicBezTo>
                  <a:cubicBezTo>
                    <a:pt x="4324" y="4404"/>
                    <a:pt x="4321" y="4404"/>
                    <a:pt x="4318" y="4404"/>
                  </a:cubicBezTo>
                  <a:cubicBezTo>
                    <a:pt x="4224" y="4378"/>
                    <a:pt x="4116" y="4351"/>
                    <a:pt x="4010" y="4320"/>
                  </a:cubicBezTo>
                  <a:cubicBezTo>
                    <a:pt x="3965" y="4310"/>
                    <a:pt x="3939" y="4264"/>
                    <a:pt x="3953" y="4221"/>
                  </a:cubicBezTo>
                  <a:cubicBezTo>
                    <a:pt x="3962" y="4183"/>
                    <a:pt x="3995" y="4158"/>
                    <a:pt x="4031" y="4158"/>
                  </a:cubicBezTo>
                  <a:close/>
                  <a:moveTo>
                    <a:pt x="3071" y="4371"/>
                  </a:moveTo>
                  <a:cubicBezTo>
                    <a:pt x="3080" y="4371"/>
                    <a:pt x="3088" y="4372"/>
                    <a:pt x="3096" y="4375"/>
                  </a:cubicBezTo>
                  <a:cubicBezTo>
                    <a:pt x="3188" y="4399"/>
                    <a:pt x="3281" y="4425"/>
                    <a:pt x="3373" y="4454"/>
                  </a:cubicBezTo>
                  <a:cubicBezTo>
                    <a:pt x="3416" y="4469"/>
                    <a:pt x="3444" y="4504"/>
                    <a:pt x="3432" y="4553"/>
                  </a:cubicBezTo>
                  <a:lnTo>
                    <a:pt x="3432" y="4552"/>
                  </a:lnTo>
                  <a:cubicBezTo>
                    <a:pt x="3421" y="4596"/>
                    <a:pt x="3388" y="4614"/>
                    <a:pt x="3342" y="4614"/>
                  </a:cubicBezTo>
                  <a:cubicBezTo>
                    <a:pt x="3337" y="4614"/>
                    <a:pt x="3333" y="4614"/>
                    <a:pt x="3329" y="4613"/>
                  </a:cubicBezTo>
                  <a:cubicBezTo>
                    <a:pt x="3233" y="4591"/>
                    <a:pt x="3138" y="4562"/>
                    <a:pt x="3048" y="4524"/>
                  </a:cubicBezTo>
                  <a:cubicBezTo>
                    <a:pt x="3005" y="4512"/>
                    <a:pt x="2982" y="4462"/>
                    <a:pt x="3001" y="4421"/>
                  </a:cubicBezTo>
                  <a:cubicBezTo>
                    <a:pt x="3012" y="4390"/>
                    <a:pt x="3041" y="4371"/>
                    <a:pt x="3071" y="4371"/>
                  </a:cubicBezTo>
                  <a:close/>
                  <a:moveTo>
                    <a:pt x="2319" y="4596"/>
                  </a:moveTo>
                  <a:cubicBezTo>
                    <a:pt x="2339" y="4596"/>
                    <a:pt x="2360" y="4603"/>
                    <a:pt x="2377" y="4613"/>
                  </a:cubicBezTo>
                  <a:cubicBezTo>
                    <a:pt x="2482" y="4670"/>
                    <a:pt x="2586" y="4728"/>
                    <a:pt x="2691" y="4785"/>
                  </a:cubicBezTo>
                  <a:cubicBezTo>
                    <a:pt x="2708" y="4795"/>
                    <a:pt x="2722" y="4807"/>
                    <a:pt x="2734" y="4823"/>
                  </a:cubicBezTo>
                  <a:cubicBezTo>
                    <a:pt x="2754" y="4847"/>
                    <a:pt x="2756" y="4883"/>
                    <a:pt x="2739" y="4910"/>
                  </a:cubicBezTo>
                  <a:lnTo>
                    <a:pt x="2739" y="4908"/>
                  </a:lnTo>
                  <a:cubicBezTo>
                    <a:pt x="2728" y="4931"/>
                    <a:pt x="2705" y="4945"/>
                    <a:pt x="2680" y="4945"/>
                  </a:cubicBezTo>
                  <a:cubicBezTo>
                    <a:pt x="2678" y="4945"/>
                    <a:pt x="2675" y="4945"/>
                    <a:pt x="2672" y="4944"/>
                  </a:cubicBezTo>
                  <a:cubicBezTo>
                    <a:pt x="2653" y="4943"/>
                    <a:pt x="2634" y="4937"/>
                    <a:pt x="2617" y="4929"/>
                  </a:cubicBezTo>
                  <a:cubicBezTo>
                    <a:pt x="2507" y="4874"/>
                    <a:pt x="2398" y="4817"/>
                    <a:pt x="2288" y="4759"/>
                  </a:cubicBezTo>
                  <a:cubicBezTo>
                    <a:pt x="2260" y="4747"/>
                    <a:pt x="2240" y="4721"/>
                    <a:pt x="2235" y="4691"/>
                  </a:cubicBezTo>
                  <a:cubicBezTo>
                    <a:pt x="2226" y="4642"/>
                    <a:pt x="2262" y="4598"/>
                    <a:pt x="2312" y="4596"/>
                  </a:cubicBezTo>
                  <a:cubicBezTo>
                    <a:pt x="2314" y="4596"/>
                    <a:pt x="2316" y="4596"/>
                    <a:pt x="2319" y="4596"/>
                  </a:cubicBezTo>
                  <a:close/>
                  <a:moveTo>
                    <a:pt x="3764" y="0"/>
                  </a:moveTo>
                  <a:lnTo>
                    <a:pt x="3764" y="0"/>
                  </a:lnTo>
                  <a:cubicBezTo>
                    <a:pt x="3766" y="4"/>
                    <a:pt x="3768" y="6"/>
                    <a:pt x="3770" y="9"/>
                  </a:cubicBezTo>
                  <a:cubicBezTo>
                    <a:pt x="3837" y="180"/>
                    <a:pt x="3758" y="297"/>
                    <a:pt x="3577" y="297"/>
                  </a:cubicBezTo>
                  <a:cubicBezTo>
                    <a:pt x="3574" y="297"/>
                    <a:pt x="3572" y="297"/>
                    <a:pt x="3569" y="297"/>
                  </a:cubicBezTo>
                  <a:cubicBezTo>
                    <a:pt x="3483" y="292"/>
                    <a:pt x="3401" y="264"/>
                    <a:pt x="3332" y="215"/>
                  </a:cubicBezTo>
                  <a:cubicBezTo>
                    <a:pt x="3296" y="192"/>
                    <a:pt x="3264" y="167"/>
                    <a:pt x="3212" y="131"/>
                  </a:cubicBezTo>
                  <a:cubicBezTo>
                    <a:pt x="3204" y="211"/>
                    <a:pt x="3198" y="277"/>
                    <a:pt x="3190" y="342"/>
                  </a:cubicBezTo>
                  <a:cubicBezTo>
                    <a:pt x="3185" y="398"/>
                    <a:pt x="3171" y="455"/>
                    <a:pt x="3147" y="508"/>
                  </a:cubicBezTo>
                  <a:cubicBezTo>
                    <a:pt x="3105" y="597"/>
                    <a:pt x="3040" y="643"/>
                    <a:pt x="2960" y="643"/>
                  </a:cubicBezTo>
                  <a:cubicBezTo>
                    <a:pt x="2929" y="643"/>
                    <a:pt x="2896" y="637"/>
                    <a:pt x="2861" y="623"/>
                  </a:cubicBezTo>
                  <a:cubicBezTo>
                    <a:pt x="2771" y="587"/>
                    <a:pt x="2706" y="522"/>
                    <a:pt x="2641" y="457"/>
                  </a:cubicBezTo>
                  <a:cubicBezTo>
                    <a:pt x="2615" y="429"/>
                    <a:pt x="2595" y="395"/>
                    <a:pt x="2552" y="373"/>
                  </a:cubicBezTo>
                  <a:cubicBezTo>
                    <a:pt x="2531" y="469"/>
                    <a:pt x="2514" y="558"/>
                    <a:pt x="2494" y="647"/>
                  </a:cubicBezTo>
                  <a:cubicBezTo>
                    <a:pt x="2478" y="719"/>
                    <a:pt x="2451" y="788"/>
                    <a:pt x="2410" y="849"/>
                  </a:cubicBezTo>
                  <a:cubicBezTo>
                    <a:pt x="2354" y="931"/>
                    <a:pt x="2280" y="971"/>
                    <a:pt x="2204" y="971"/>
                  </a:cubicBezTo>
                  <a:cubicBezTo>
                    <a:pt x="2133" y="971"/>
                    <a:pt x="2061" y="935"/>
                    <a:pt x="2003" y="863"/>
                  </a:cubicBezTo>
                  <a:cubicBezTo>
                    <a:pt x="1964" y="810"/>
                    <a:pt x="1935" y="750"/>
                    <a:pt x="1912" y="688"/>
                  </a:cubicBezTo>
                  <a:cubicBezTo>
                    <a:pt x="1906" y="669"/>
                    <a:pt x="1900" y="652"/>
                    <a:pt x="1875" y="643"/>
                  </a:cubicBezTo>
                  <a:cubicBezTo>
                    <a:pt x="1847" y="710"/>
                    <a:pt x="1820" y="777"/>
                    <a:pt x="1789" y="842"/>
                  </a:cubicBezTo>
                  <a:cubicBezTo>
                    <a:pt x="1758" y="906"/>
                    <a:pt x="1720" y="964"/>
                    <a:pt x="1672" y="1016"/>
                  </a:cubicBezTo>
                  <a:cubicBezTo>
                    <a:pt x="1619" y="1071"/>
                    <a:pt x="1561" y="1099"/>
                    <a:pt x="1504" y="1099"/>
                  </a:cubicBezTo>
                  <a:cubicBezTo>
                    <a:pt x="1441" y="1099"/>
                    <a:pt x="1380" y="1066"/>
                    <a:pt x="1326" y="1000"/>
                  </a:cubicBezTo>
                  <a:cubicBezTo>
                    <a:pt x="1280" y="942"/>
                    <a:pt x="1244" y="877"/>
                    <a:pt x="1218" y="808"/>
                  </a:cubicBezTo>
                  <a:cubicBezTo>
                    <a:pt x="1201" y="765"/>
                    <a:pt x="1184" y="722"/>
                    <a:pt x="1165" y="671"/>
                  </a:cubicBezTo>
                  <a:cubicBezTo>
                    <a:pt x="1127" y="705"/>
                    <a:pt x="1124" y="746"/>
                    <a:pt x="1108" y="782"/>
                  </a:cubicBezTo>
                  <a:cubicBezTo>
                    <a:pt x="1069" y="887"/>
                    <a:pt x="1026" y="992"/>
                    <a:pt x="957" y="1081"/>
                  </a:cubicBezTo>
                  <a:cubicBezTo>
                    <a:pt x="900" y="1155"/>
                    <a:pt x="834" y="1192"/>
                    <a:pt x="770" y="1192"/>
                  </a:cubicBezTo>
                  <a:cubicBezTo>
                    <a:pt x="695" y="1192"/>
                    <a:pt x="623" y="1142"/>
                    <a:pt x="571" y="1045"/>
                  </a:cubicBezTo>
                  <a:cubicBezTo>
                    <a:pt x="537" y="973"/>
                    <a:pt x="511" y="894"/>
                    <a:pt x="499" y="815"/>
                  </a:cubicBezTo>
                  <a:cubicBezTo>
                    <a:pt x="492" y="784"/>
                    <a:pt x="499" y="752"/>
                    <a:pt x="470" y="722"/>
                  </a:cubicBezTo>
                  <a:cubicBezTo>
                    <a:pt x="438" y="738"/>
                    <a:pt x="427" y="772"/>
                    <a:pt x="412" y="800"/>
                  </a:cubicBezTo>
                  <a:cubicBezTo>
                    <a:pt x="331" y="937"/>
                    <a:pt x="247" y="1069"/>
                    <a:pt x="129" y="1179"/>
                  </a:cubicBezTo>
                  <a:cubicBezTo>
                    <a:pt x="91" y="1215"/>
                    <a:pt x="48" y="1245"/>
                    <a:pt x="4" y="1273"/>
                  </a:cubicBezTo>
                  <a:lnTo>
                    <a:pt x="4" y="1362"/>
                  </a:lnTo>
                  <a:cubicBezTo>
                    <a:pt x="0" y="1595"/>
                    <a:pt x="11" y="1827"/>
                    <a:pt x="36" y="2057"/>
                  </a:cubicBezTo>
                  <a:cubicBezTo>
                    <a:pt x="69" y="2360"/>
                    <a:pt x="113" y="2662"/>
                    <a:pt x="196" y="2957"/>
                  </a:cubicBezTo>
                  <a:cubicBezTo>
                    <a:pt x="407" y="3701"/>
                    <a:pt x="763" y="4353"/>
                    <a:pt x="1370" y="4855"/>
                  </a:cubicBezTo>
                  <a:cubicBezTo>
                    <a:pt x="1509" y="4972"/>
                    <a:pt x="1657" y="5078"/>
                    <a:pt x="1811" y="5176"/>
                  </a:cubicBezTo>
                  <a:cubicBezTo>
                    <a:pt x="1827" y="5120"/>
                    <a:pt x="1863" y="5091"/>
                    <a:pt x="1920" y="5091"/>
                  </a:cubicBezTo>
                  <a:cubicBezTo>
                    <a:pt x="1939" y="5091"/>
                    <a:pt x="1959" y="5094"/>
                    <a:pt x="1983" y="5100"/>
                  </a:cubicBezTo>
                  <a:cubicBezTo>
                    <a:pt x="2209" y="5160"/>
                    <a:pt x="2430" y="5236"/>
                    <a:pt x="2646" y="5328"/>
                  </a:cubicBezTo>
                  <a:cubicBezTo>
                    <a:pt x="2679" y="5342"/>
                    <a:pt x="2708" y="5359"/>
                    <a:pt x="2737" y="5380"/>
                  </a:cubicBezTo>
                  <a:cubicBezTo>
                    <a:pt x="2826" y="5442"/>
                    <a:pt x="2847" y="5496"/>
                    <a:pt x="2808" y="5596"/>
                  </a:cubicBezTo>
                  <a:cubicBezTo>
                    <a:pt x="2957" y="5630"/>
                    <a:pt x="3108" y="5654"/>
                    <a:pt x="3262" y="5665"/>
                  </a:cubicBezTo>
                  <a:cubicBezTo>
                    <a:pt x="3369" y="5673"/>
                    <a:pt x="3477" y="5677"/>
                    <a:pt x="3584" y="5677"/>
                  </a:cubicBezTo>
                  <a:cubicBezTo>
                    <a:pt x="3692" y="5677"/>
                    <a:pt x="3800" y="5673"/>
                    <a:pt x="3907" y="5665"/>
                  </a:cubicBezTo>
                  <a:cubicBezTo>
                    <a:pt x="3903" y="5649"/>
                    <a:pt x="3896" y="5634"/>
                    <a:pt x="3893" y="5620"/>
                  </a:cubicBezTo>
                  <a:cubicBezTo>
                    <a:pt x="3864" y="5507"/>
                    <a:pt x="3898" y="5450"/>
                    <a:pt x="4011" y="5428"/>
                  </a:cubicBezTo>
                  <a:cubicBezTo>
                    <a:pt x="4260" y="5376"/>
                    <a:pt x="4509" y="5330"/>
                    <a:pt x="4756" y="5270"/>
                  </a:cubicBezTo>
                  <a:cubicBezTo>
                    <a:pt x="4771" y="5267"/>
                    <a:pt x="4786" y="5265"/>
                    <a:pt x="4802" y="5263"/>
                  </a:cubicBezTo>
                  <a:cubicBezTo>
                    <a:pt x="4820" y="5261"/>
                    <a:pt x="4838" y="5260"/>
                    <a:pt x="4853" y="5260"/>
                  </a:cubicBezTo>
                  <a:cubicBezTo>
                    <a:pt x="4938" y="5260"/>
                    <a:pt x="4985" y="5292"/>
                    <a:pt x="5001" y="5363"/>
                  </a:cubicBezTo>
                  <a:cubicBezTo>
                    <a:pt x="5740" y="5018"/>
                    <a:pt x="6323" y="4485"/>
                    <a:pt x="6759" y="3778"/>
                  </a:cubicBezTo>
                  <a:cubicBezTo>
                    <a:pt x="7036" y="3325"/>
                    <a:pt x="7232" y="2826"/>
                    <a:pt x="7338" y="2307"/>
                  </a:cubicBezTo>
                  <a:lnTo>
                    <a:pt x="7321" y="2291"/>
                  </a:lnTo>
                  <a:cubicBezTo>
                    <a:pt x="7297" y="2271"/>
                    <a:pt x="7276" y="2249"/>
                    <a:pt x="7256" y="2226"/>
                  </a:cubicBezTo>
                  <a:cubicBezTo>
                    <a:pt x="7192" y="2146"/>
                    <a:pt x="7223" y="2051"/>
                    <a:pt x="7324" y="2034"/>
                  </a:cubicBezTo>
                  <a:cubicBezTo>
                    <a:pt x="7347" y="2031"/>
                    <a:pt x="7367" y="2029"/>
                    <a:pt x="7388" y="2026"/>
                  </a:cubicBezTo>
                  <a:cubicBezTo>
                    <a:pt x="7398" y="1954"/>
                    <a:pt x="7410" y="1882"/>
                    <a:pt x="7417" y="1810"/>
                  </a:cubicBezTo>
                  <a:cubicBezTo>
                    <a:pt x="7420" y="1780"/>
                    <a:pt x="7422" y="1751"/>
                    <a:pt x="7426" y="1724"/>
                  </a:cubicBezTo>
                  <a:cubicBezTo>
                    <a:pt x="7388" y="1719"/>
                    <a:pt x="7359" y="1691"/>
                    <a:pt x="7354" y="1654"/>
                  </a:cubicBezTo>
                  <a:cubicBezTo>
                    <a:pt x="7343" y="1592"/>
                    <a:pt x="7386" y="1564"/>
                    <a:pt x="7432" y="1544"/>
                  </a:cubicBezTo>
                  <a:cubicBezTo>
                    <a:pt x="7432" y="1480"/>
                    <a:pt x="7429" y="1415"/>
                    <a:pt x="7422" y="1352"/>
                  </a:cubicBezTo>
                  <a:cubicBezTo>
                    <a:pt x="7410" y="1353"/>
                    <a:pt x="7398" y="1354"/>
                    <a:pt x="7386" y="1354"/>
                  </a:cubicBezTo>
                  <a:cubicBezTo>
                    <a:pt x="7382" y="1354"/>
                    <a:pt x="7377" y="1354"/>
                    <a:pt x="7372" y="1353"/>
                  </a:cubicBezTo>
                  <a:cubicBezTo>
                    <a:pt x="7295" y="1343"/>
                    <a:pt x="7266" y="1288"/>
                    <a:pt x="7306" y="1221"/>
                  </a:cubicBezTo>
                  <a:cubicBezTo>
                    <a:pt x="7318" y="1201"/>
                    <a:pt x="7331" y="1182"/>
                    <a:pt x="7348" y="1167"/>
                  </a:cubicBezTo>
                  <a:cubicBezTo>
                    <a:pt x="7357" y="1156"/>
                    <a:pt x="7367" y="1148"/>
                    <a:pt x="7376" y="1137"/>
                  </a:cubicBezTo>
                  <a:cubicBezTo>
                    <a:pt x="7371" y="1122"/>
                    <a:pt x="7362" y="1106"/>
                    <a:pt x="7354" y="1093"/>
                  </a:cubicBezTo>
                  <a:cubicBezTo>
                    <a:pt x="7322" y="1124"/>
                    <a:pt x="7293" y="1140"/>
                    <a:pt x="7266" y="1140"/>
                  </a:cubicBezTo>
                  <a:cubicBezTo>
                    <a:pt x="7227" y="1140"/>
                    <a:pt x="7193" y="1107"/>
                    <a:pt x="7167" y="1040"/>
                  </a:cubicBezTo>
                  <a:cubicBezTo>
                    <a:pt x="7163" y="1033"/>
                    <a:pt x="7162" y="1024"/>
                    <a:pt x="7158" y="1016"/>
                  </a:cubicBezTo>
                  <a:lnTo>
                    <a:pt x="7137" y="1016"/>
                  </a:lnTo>
                  <a:cubicBezTo>
                    <a:pt x="7064" y="1021"/>
                    <a:pt x="6992" y="1034"/>
                    <a:pt x="6918" y="1041"/>
                  </a:cubicBezTo>
                  <a:cubicBezTo>
                    <a:pt x="6806" y="1050"/>
                    <a:pt x="6693" y="1063"/>
                    <a:pt x="6580" y="1063"/>
                  </a:cubicBezTo>
                  <a:cubicBezTo>
                    <a:pt x="6558" y="1063"/>
                    <a:pt x="6537" y="1063"/>
                    <a:pt x="6515" y="1062"/>
                  </a:cubicBezTo>
                  <a:cubicBezTo>
                    <a:pt x="6112" y="1043"/>
                    <a:pt x="5719" y="957"/>
                    <a:pt x="5335" y="842"/>
                  </a:cubicBezTo>
                  <a:cubicBezTo>
                    <a:pt x="4896" y="712"/>
                    <a:pt x="4474" y="541"/>
                    <a:pt x="4101" y="273"/>
                  </a:cubicBezTo>
                  <a:cubicBezTo>
                    <a:pt x="3984" y="189"/>
                    <a:pt x="3871" y="98"/>
                    <a:pt x="3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7738" y="2031155"/>
              <a:ext cx="23612" cy="25931"/>
            </a:xfrm>
            <a:custGeom>
              <a:avLst/>
              <a:gdLst/>
              <a:ahLst/>
              <a:cxnLst/>
              <a:rect l="l" t="t" r="r" b="b"/>
              <a:pathLst>
                <a:path w="784" h="861" extrusionOk="0">
                  <a:moveTo>
                    <a:pt x="287" y="0"/>
                  </a:moveTo>
                  <a:cubicBezTo>
                    <a:pt x="255" y="0"/>
                    <a:pt x="229" y="32"/>
                    <a:pt x="244" y="65"/>
                  </a:cubicBezTo>
                  <a:cubicBezTo>
                    <a:pt x="258" y="98"/>
                    <a:pt x="270" y="130"/>
                    <a:pt x="287" y="161"/>
                  </a:cubicBezTo>
                  <a:cubicBezTo>
                    <a:pt x="350" y="278"/>
                    <a:pt x="415" y="393"/>
                    <a:pt x="482" y="513"/>
                  </a:cubicBezTo>
                  <a:cubicBezTo>
                    <a:pt x="431" y="547"/>
                    <a:pt x="381" y="538"/>
                    <a:pt x="336" y="543"/>
                  </a:cubicBezTo>
                  <a:cubicBezTo>
                    <a:pt x="247" y="552"/>
                    <a:pt x="158" y="567"/>
                    <a:pt x="71" y="588"/>
                  </a:cubicBezTo>
                  <a:cubicBezTo>
                    <a:pt x="40" y="597"/>
                    <a:pt x="9" y="607"/>
                    <a:pt x="4" y="645"/>
                  </a:cubicBezTo>
                  <a:cubicBezTo>
                    <a:pt x="0" y="681"/>
                    <a:pt x="29" y="698"/>
                    <a:pt x="59" y="710"/>
                  </a:cubicBezTo>
                  <a:cubicBezTo>
                    <a:pt x="72" y="717"/>
                    <a:pt x="88" y="722"/>
                    <a:pt x="101" y="727"/>
                  </a:cubicBezTo>
                  <a:cubicBezTo>
                    <a:pt x="271" y="782"/>
                    <a:pt x="444" y="816"/>
                    <a:pt x="618" y="861"/>
                  </a:cubicBezTo>
                  <a:cubicBezTo>
                    <a:pt x="652" y="710"/>
                    <a:pt x="702" y="561"/>
                    <a:pt x="762" y="417"/>
                  </a:cubicBezTo>
                  <a:cubicBezTo>
                    <a:pt x="769" y="401"/>
                    <a:pt x="777" y="386"/>
                    <a:pt x="784" y="370"/>
                  </a:cubicBezTo>
                  <a:cubicBezTo>
                    <a:pt x="640" y="257"/>
                    <a:pt x="494" y="146"/>
                    <a:pt x="348" y="32"/>
                  </a:cubicBezTo>
                  <a:cubicBezTo>
                    <a:pt x="336" y="24"/>
                    <a:pt x="323" y="15"/>
                    <a:pt x="311" y="7"/>
                  </a:cubicBezTo>
                  <a:cubicBezTo>
                    <a:pt x="303" y="2"/>
                    <a:pt x="295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321714" y="2034468"/>
              <a:ext cx="125951" cy="128391"/>
            </a:xfrm>
            <a:custGeom>
              <a:avLst/>
              <a:gdLst/>
              <a:ahLst/>
              <a:cxnLst/>
              <a:rect l="l" t="t" r="r" b="b"/>
              <a:pathLst>
                <a:path w="4182" h="4263" extrusionOk="0">
                  <a:moveTo>
                    <a:pt x="2124" y="1"/>
                  </a:moveTo>
                  <a:cubicBezTo>
                    <a:pt x="2082" y="1"/>
                    <a:pt x="2064" y="29"/>
                    <a:pt x="2050" y="77"/>
                  </a:cubicBezTo>
                  <a:cubicBezTo>
                    <a:pt x="1897" y="581"/>
                    <a:pt x="1592" y="968"/>
                    <a:pt x="1151" y="1253"/>
                  </a:cubicBezTo>
                  <a:cubicBezTo>
                    <a:pt x="1004" y="1349"/>
                    <a:pt x="849" y="1431"/>
                    <a:pt x="674" y="1468"/>
                  </a:cubicBezTo>
                  <a:cubicBezTo>
                    <a:pt x="614" y="1480"/>
                    <a:pt x="589" y="1509"/>
                    <a:pt x="573" y="1562"/>
                  </a:cubicBezTo>
                  <a:cubicBezTo>
                    <a:pt x="539" y="1675"/>
                    <a:pt x="505" y="1786"/>
                    <a:pt x="470" y="1898"/>
                  </a:cubicBezTo>
                  <a:cubicBezTo>
                    <a:pt x="463" y="1946"/>
                    <a:pt x="456" y="1992"/>
                    <a:pt x="448" y="2040"/>
                  </a:cubicBezTo>
                  <a:cubicBezTo>
                    <a:pt x="388" y="2433"/>
                    <a:pt x="318" y="2824"/>
                    <a:pt x="177" y="3198"/>
                  </a:cubicBezTo>
                  <a:cubicBezTo>
                    <a:pt x="124" y="3342"/>
                    <a:pt x="79" y="3489"/>
                    <a:pt x="45" y="3640"/>
                  </a:cubicBezTo>
                  <a:cubicBezTo>
                    <a:pt x="12" y="3771"/>
                    <a:pt x="0" y="3908"/>
                    <a:pt x="9" y="4041"/>
                  </a:cubicBezTo>
                  <a:cubicBezTo>
                    <a:pt x="19" y="4182"/>
                    <a:pt x="97" y="4262"/>
                    <a:pt x="203" y="4262"/>
                  </a:cubicBezTo>
                  <a:cubicBezTo>
                    <a:pt x="246" y="4262"/>
                    <a:pt x="294" y="4249"/>
                    <a:pt x="343" y="4222"/>
                  </a:cubicBezTo>
                  <a:cubicBezTo>
                    <a:pt x="345" y="4222"/>
                    <a:pt x="347" y="4220"/>
                    <a:pt x="348" y="4218"/>
                  </a:cubicBezTo>
                  <a:cubicBezTo>
                    <a:pt x="393" y="4192"/>
                    <a:pt x="436" y="4160"/>
                    <a:pt x="474" y="4124"/>
                  </a:cubicBezTo>
                  <a:cubicBezTo>
                    <a:pt x="592" y="4016"/>
                    <a:pt x="676" y="3884"/>
                    <a:pt x="757" y="3747"/>
                  </a:cubicBezTo>
                  <a:cubicBezTo>
                    <a:pt x="774" y="3719"/>
                    <a:pt x="782" y="3685"/>
                    <a:pt x="815" y="3669"/>
                  </a:cubicBezTo>
                  <a:cubicBezTo>
                    <a:pt x="842" y="3699"/>
                    <a:pt x="837" y="3731"/>
                    <a:pt x="844" y="3760"/>
                  </a:cubicBezTo>
                  <a:cubicBezTo>
                    <a:pt x="858" y="3841"/>
                    <a:pt x="882" y="3918"/>
                    <a:pt x="916" y="3992"/>
                  </a:cubicBezTo>
                  <a:cubicBezTo>
                    <a:pt x="968" y="4089"/>
                    <a:pt x="1039" y="4139"/>
                    <a:pt x="1113" y="4139"/>
                  </a:cubicBezTo>
                  <a:cubicBezTo>
                    <a:pt x="1177" y="4139"/>
                    <a:pt x="1244" y="4102"/>
                    <a:pt x="1302" y="4026"/>
                  </a:cubicBezTo>
                  <a:cubicBezTo>
                    <a:pt x="1371" y="3937"/>
                    <a:pt x="1413" y="3834"/>
                    <a:pt x="1455" y="3729"/>
                  </a:cubicBezTo>
                  <a:cubicBezTo>
                    <a:pt x="1468" y="3693"/>
                    <a:pt x="1472" y="3650"/>
                    <a:pt x="1509" y="3618"/>
                  </a:cubicBezTo>
                  <a:cubicBezTo>
                    <a:pt x="1530" y="3669"/>
                    <a:pt x="1545" y="3712"/>
                    <a:pt x="1563" y="3755"/>
                  </a:cubicBezTo>
                  <a:cubicBezTo>
                    <a:pt x="1588" y="3824"/>
                    <a:pt x="1626" y="3889"/>
                    <a:pt x="1671" y="3945"/>
                  </a:cubicBezTo>
                  <a:cubicBezTo>
                    <a:pt x="1724" y="4012"/>
                    <a:pt x="1786" y="4045"/>
                    <a:pt x="1849" y="4045"/>
                  </a:cubicBezTo>
                  <a:cubicBezTo>
                    <a:pt x="1906" y="4045"/>
                    <a:pt x="1964" y="4017"/>
                    <a:pt x="2017" y="3961"/>
                  </a:cubicBezTo>
                  <a:cubicBezTo>
                    <a:pt x="2065" y="3911"/>
                    <a:pt x="2104" y="3853"/>
                    <a:pt x="2134" y="3789"/>
                  </a:cubicBezTo>
                  <a:cubicBezTo>
                    <a:pt x="2164" y="3724"/>
                    <a:pt x="2192" y="3656"/>
                    <a:pt x="2221" y="3590"/>
                  </a:cubicBezTo>
                  <a:cubicBezTo>
                    <a:pt x="2245" y="3597"/>
                    <a:pt x="2250" y="3616"/>
                    <a:pt x="2259" y="3635"/>
                  </a:cubicBezTo>
                  <a:cubicBezTo>
                    <a:pt x="2279" y="3697"/>
                    <a:pt x="2310" y="3755"/>
                    <a:pt x="2348" y="3808"/>
                  </a:cubicBezTo>
                  <a:cubicBezTo>
                    <a:pt x="2406" y="3881"/>
                    <a:pt x="2478" y="3918"/>
                    <a:pt x="2549" y="3918"/>
                  </a:cubicBezTo>
                  <a:cubicBezTo>
                    <a:pt x="2624" y="3918"/>
                    <a:pt x="2699" y="3877"/>
                    <a:pt x="2754" y="3795"/>
                  </a:cubicBezTo>
                  <a:cubicBezTo>
                    <a:pt x="2796" y="3733"/>
                    <a:pt x="2823" y="3664"/>
                    <a:pt x="2838" y="3592"/>
                  </a:cubicBezTo>
                  <a:cubicBezTo>
                    <a:pt x="2859" y="3505"/>
                    <a:pt x="2876" y="3416"/>
                    <a:pt x="2897" y="3320"/>
                  </a:cubicBezTo>
                  <a:cubicBezTo>
                    <a:pt x="2940" y="3340"/>
                    <a:pt x="2960" y="3376"/>
                    <a:pt x="2986" y="3402"/>
                  </a:cubicBezTo>
                  <a:cubicBezTo>
                    <a:pt x="3051" y="3467"/>
                    <a:pt x="3116" y="3534"/>
                    <a:pt x="3205" y="3568"/>
                  </a:cubicBezTo>
                  <a:cubicBezTo>
                    <a:pt x="3241" y="3582"/>
                    <a:pt x="3275" y="3589"/>
                    <a:pt x="3306" y="3589"/>
                  </a:cubicBezTo>
                  <a:cubicBezTo>
                    <a:pt x="3386" y="3589"/>
                    <a:pt x="3450" y="3544"/>
                    <a:pt x="3492" y="3455"/>
                  </a:cubicBezTo>
                  <a:cubicBezTo>
                    <a:pt x="3516" y="3402"/>
                    <a:pt x="3529" y="3345"/>
                    <a:pt x="3535" y="3287"/>
                  </a:cubicBezTo>
                  <a:cubicBezTo>
                    <a:pt x="3541" y="3224"/>
                    <a:pt x="3547" y="3158"/>
                    <a:pt x="3557" y="3078"/>
                  </a:cubicBezTo>
                  <a:cubicBezTo>
                    <a:pt x="3608" y="3114"/>
                    <a:pt x="3643" y="3138"/>
                    <a:pt x="3677" y="3162"/>
                  </a:cubicBezTo>
                  <a:cubicBezTo>
                    <a:pt x="3746" y="3211"/>
                    <a:pt x="3830" y="3239"/>
                    <a:pt x="3914" y="3242"/>
                  </a:cubicBezTo>
                  <a:cubicBezTo>
                    <a:pt x="3916" y="3242"/>
                    <a:pt x="3919" y="3242"/>
                    <a:pt x="3921" y="3242"/>
                  </a:cubicBezTo>
                  <a:cubicBezTo>
                    <a:pt x="4103" y="3242"/>
                    <a:pt x="4182" y="3125"/>
                    <a:pt x="4116" y="2954"/>
                  </a:cubicBezTo>
                  <a:cubicBezTo>
                    <a:pt x="4116" y="2951"/>
                    <a:pt x="4113" y="2949"/>
                    <a:pt x="4111" y="2946"/>
                  </a:cubicBezTo>
                  <a:cubicBezTo>
                    <a:pt x="4078" y="2867"/>
                    <a:pt x="4029" y="2797"/>
                    <a:pt x="3980" y="2726"/>
                  </a:cubicBezTo>
                  <a:cubicBezTo>
                    <a:pt x="3715" y="2333"/>
                    <a:pt x="3490" y="1922"/>
                    <a:pt x="3363" y="1464"/>
                  </a:cubicBezTo>
                  <a:cubicBezTo>
                    <a:pt x="3341" y="1382"/>
                    <a:pt x="3308" y="1303"/>
                    <a:pt x="3279" y="1224"/>
                  </a:cubicBezTo>
                  <a:cubicBezTo>
                    <a:pt x="3202" y="1010"/>
                    <a:pt x="3113" y="799"/>
                    <a:pt x="3020" y="591"/>
                  </a:cubicBezTo>
                  <a:cubicBezTo>
                    <a:pt x="2936" y="404"/>
                    <a:pt x="2832" y="228"/>
                    <a:pt x="2663" y="101"/>
                  </a:cubicBezTo>
                  <a:cubicBezTo>
                    <a:pt x="2624" y="72"/>
                    <a:pt x="2585" y="44"/>
                    <a:pt x="2543" y="17"/>
                  </a:cubicBezTo>
                  <a:cubicBezTo>
                    <a:pt x="2496" y="20"/>
                    <a:pt x="2449" y="22"/>
                    <a:pt x="2401" y="22"/>
                  </a:cubicBezTo>
                  <a:cubicBezTo>
                    <a:pt x="2335" y="22"/>
                    <a:pt x="2268" y="19"/>
                    <a:pt x="2200" y="12"/>
                  </a:cubicBezTo>
                  <a:cubicBezTo>
                    <a:pt x="2185" y="10"/>
                    <a:pt x="2170" y="8"/>
                    <a:pt x="2154" y="5"/>
                  </a:cubicBezTo>
                  <a:cubicBezTo>
                    <a:pt x="2143" y="2"/>
                    <a:pt x="2133" y="1"/>
                    <a:pt x="2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394026" y="2155601"/>
              <a:ext cx="144172" cy="75294"/>
            </a:xfrm>
            <a:custGeom>
              <a:avLst/>
              <a:gdLst/>
              <a:ahLst/>
              <a:cxnLst/>
              <a:rect l="l" t="t" r="r" b="b"/>
              <a:pathLst>
                <a:path w="4787" h="2500" extrusionOk="0">
                  <a:moveTo>
                    <a:pt x="249" y="1"/>
                  </a:moveTo>
                  <a:cubicBezTo>
                    <a:pt x="216" y="1"/>
                    <a:pt x="183" y="7"/>
                    <a:pt x="151" y="26"/>
                  </a:cubicBezTo>
                  <a:cubicBezTo>
                    <a:pt x="48" y="85"/>
                    <a:pt x="0" y="189"/>
                    <a:pt x="29" y="313"/>
                  </a:cubicBezTo>
                  <a:cubicBezTo>
                    <a:pt x="98" y="615"/>
                    <a:pt x="244" y="879"/>
                    <a:pt x="415" y="1134"/>
                  </a:cubicBezTo>
                  <a:cubicBezTo>
                    <a:pt x="705" y="1568"/>
                    <a:pt x="1104" y="1878"/>
                    <a:pt x="1543" y="2144"/>
                  </a:cubicBezTo>
                  <a:cubicBezTo>
                    <a:pt x="1976" y="2405"/>
                    <a:pt x="2454" y="2492"/>
                    <a:pt x="2951" y="2499"/>
                  </a:cubicBezTo>
                  <a:cubicBezTo>
                    <a:pt x="2973" y="2500"/>
                    <a:pt x="2994" y="2500"/>
                    <a:pt x="3015" y="2500"/>
                  </a:cubicBezTo>
                  <a:cubicBezTo>
                    <a:pt x="3124" y="2500"/>
                    <a:pt x="3235" y="2492"/>
                    <a:pt x="3342" y="2475"/>
                  </a:cubicBezTo>
                  <a:cubicBezTo>
                    <a:pt x="3871" y="2407"/>
                    <a:pt x="4275" y="2151"/>
                    <a:pt x="4534" y="1678"/>
                  </a:cubicBezTo>
                  <a:cubicBezTo>
                    <a:pt x="4611" y="1532"/>
                    <a:pt x="4675" y="1378"/>
                    <a:pt x="4721" y="1218"/>
                  </a:cubicBezTo>
                  <a:cubicBezTo>
                    <a:pt x="4786" y="1000"/>
                    <a:pt x="4742" y="916"/>
                    <a:pt x="4515" y="877"/>
                  </a:cubicBezTo>
                  <a:cubicBezTo>
                    <a:pt x="4093" y="803"/>
                    <a:pt x="3670" y="741"/>
                    <a:pt x="3248" y="669"/>
                  </a:cubicBezTo>
                  <a:cubicBezTo>
                    <a:pt x="2545" y="549"/>
                    <a:pt x="1845" y="416"/>
                    <a:pt x="1159" y="213"/>
                  </a:cubicBezTo>
                  <a:cubicBezTo>
                    <a:pt x="887" y="129"/>
                    <a:pt x="611" y="61"/>
                    <a:pt x="329" y="9"/>
                  </a:cubicBezTo>
                  <a:cubicBezTo>
                    <a:pt x="302" y="5"/>
                    <a:pt x="275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545607" y="2090547"/>
              <a:ext cx="93696" cy="66981"/>
            </a:xfrm>
            <a:custGeom>
              <a:avLst/>
              <a:gdLst/>
              <a:ahLst/>
              <a:cxnLst/>
              <a:rect l="l" t="t" r="r" b="b"/>
              <a:pathLst>
                <a:path w="3111" h="2224" extrusionOk="0">
                  <a:moveTo>
                    <a:pt x="1587" y="0"/>
                  </a:moveTo>
                  <a:cubicBezTo>
                    <a:pt x="1517" y="0"/>
                    <a:pt x="1446" y="4"/>
                    <a:pt x="1376" y="10"/>
                  </a:cubicBezTo>
                  <a:cubicBezTo>
                    <a:pt x="1055" y="41"/>
                    <a:pt x="768" y="153"/>
                    <a:pt x="528" y="372"/>
                  </a:cubicBezTo>
                  <a:cubicBezTo>
                    <a:pt x="170" y="703"/>
                    <a:pt x="0" y="1113"/>
                    <a:pt x="10" y="1619"/>
                  </a:cubicBezTo>
                  <a:cubicBezTo>
                    <a:pt x="7" y="1742"/>
                    <a:pt x="17" y="1867"/>
                    <a:pt x="40" y="1991"/>
                  </a:cubicBezTo>
                  <a:cubicBezTo>
                    <a:pt x="48" y="2027"/>
                    <a:pt x="57" y="2063"/>
                    <a:pt x="71" y="2099"/>
                  </a:cubicBezTo>
                  <a:cubicBezTo>
                    <a:pt x="74" y="2107"/>
                    <a:pt x="76" y="2116"/>
                    <a:pt x="79" y="2123"/>
                  </a:cubicBezTo>
                  <a:cubicBezTo>
                    <a:pt x="104" y="2190"/>
                    <a:pt x="138" y="2223"/>
                    <a:pt x="177" y="2223"/>
                  </a:cubicBezTo>
                  <a:cubicBezTo>
                    <a:pt x="203" y="2223"/>
                    <a:pt x="233" y="2208"/>
                    <a:pt x="264" y="2176"/>
                  </a:cubicBezTo>
                  <a:cubicBezTo>
                    <a:pt x="269" y="2171"/>
                    <a:pt x="276" y="2166"/>
                    <a:pt x="281" y="2159"/>
                  </a:cubicBezTo>
                  <a:cubicBezTo>
                    <a:pt x="333" y="2101"/>
                    <a:pt x="374" y="2035"/>
                    <a:pt x="422" y="1974"/>
                  </a:cubicBezTo>
                  <a:cubicBezTo>
                    <a:pt x="619" y="1720"/>
                    <a:pt x="837" y="1488"/>
                    <a:pt x="1105" y="1305"/>
                  </a:cubicBezTo>
                  <a:cubicBezTo>
                    <a:pt x="1264" y="1188"/>
                    <a:pt x="1448" y="1111"/>
                    <a:pt x="1641" y="1075"/>
                  </a:cubicBezTo>
                  <a:cubicBezTo>
                    <a:pt x="1751" y="1057"/>
                    <a:pt x="1862" y="1048"/>
                    <a:pt x="1973" y="1048"/>
                  </a:cubicBezTo>
                  <a:cubicBezTo>
                    <a:pt x="2051" y="1048"/>
                    <a:pt x="2129" y="1052"/>
                    <a:pt x="2205" y="1061"/>
                  </a:cubicBezTo>
                  <a:cubicBezTo>
                    <a:pt x="2420" y="1085"/>
                    <a:pt x="2631" y="1139"/>
                    <a:pt x="2843" y="1175"/>
                  </a:cubicBezTo>
                  <a:cubicBezTo>
                    <a:pt x="2874" y="1179"/>
                    <a:pt x="2904" y="1184"/>
                    <a:pt x="2934" y="1184"/>
                  </a:cubicBezTo>
                  <a:cubicBezTo>
                    <a:pt x="2980" y="1184"/>
                    <a:pt x="3023" y="1172"/>
                    <a:pt x="3056" y="1128"/>
                  </a:cubicBezTo>
                  <a:cubicBezTo>
                    <a:pt x="3111" y="1055"/>
                    <a:pt x="3073" y="983"/>
                    <a:pt x="3039" y="921"/>
                  </a:cubicBezTo>
                  <a:cubicBezTo>
                    <a:pt x="2843" y="568"/>
                    <a:pt x="2576" y="288"/>
                    <a:pt x="2202" y="122"/>
                  </a:cubicBezTo>
                  <a:cubicBezTo>
                    <a:pt x="2004" y="33"/>
                    <a:pt x="1797" y="0"/>
                    <a:pt x="15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548740" y="2183731"/>
              <a:ext cx="52043" cy="89268"/>
            </a:xfrm>
            <a:custGeom>
              <a:avLst/>
              <a:gdLst/>
              <a:ahLst/>
              <a:cxnLst/>
              <a:rect l="l" t="t" r="r" b="b"/>
              <a:pathLst>
                <a:path w="1728" h="2964" extrusionOk="0">
                  <a:moveTo>
                    <a:pt x="439" y="1"/>
                  </a:moveTo>
                  <a:cubicBezTo>
                    <a:pt x="425" y="1"/>
                    <a:pt x="411" y="1"/>
                    <a:pt x="397" y="1"/>
                  </a:cubicBezTo>
                  <a:cubicBezTo>
                    <a:pt x="330" y="6"/>
                    <a:pt x="263" y="8"/>
                    <a:pt x="196" y="15"/>
                  </a:cubicBezTo>
                  <a:cubicBezTo>
                    <a:pt x="174" y="18"/>
                    <a:pt x="153" y="20"/>
                    <a:pt x="133" y="24"/>
                  </a:cubicBezTo>
                  <a:cubicBezTo>
                    <a:pt x="32" y="42"/>
                    <a:pt x="1" y="137"/>
                    <a:pt x="64" y="217"/>
                  </a:cubicBezTo>
                  <a:cubicBezTo>
                    <a:pt x="83" y="240"/>
                    <a:pt x="105" y="262"/>
                    <a:pt x="129" y="281"/>
                  </a:cubicBezTo>
                  <a:lnTo>
                    <a:pt x="145" y="296"/>
                  </a:lnTo>
                  <a:cubicBezTo>
                    <a:pt x="193" y="342"/>
                    <a:pt x="241" y="387"/>
                    <a:pt x="285" y="435"/>
                  </a:cubicBezTo>
                  <a:cubicBezTo>
                    <a:pt x="644" y="807"/>
                    <a:pt x="790" y="1251"/>
                    <a:pt x="711" y="1761"/>
                  </a:cubicBezTo>
                  <a:cubicBezTo>
                    <a:pt x="658" y="2109"/>
                    <a:pt x="531" y="2441"/>
                    <a:pt x="339" y="2736"/>
                  </a:cubicBezTo>
                  <a:cubicBezTo>
                    <a:pt x="321" y="2762"/>
                    <a:pt x="304" y="2788"/>
                    <a:pt x="289" y="2815"/>
                  </a:cubicBezTo>
                  <a:cubicBezTo>
                    <a:pt x="248" y="2899"/>
                    <a:pt x="285" y="2963"/>
                    <a:pt x="375" y="2963"/>
                  </a:cubicBezTo>
                  <a:cubicBezTo>
                    <a:pt x="379" y="2963"/>
                    <a:pt x="384" y="2963"/>
                    <a:pt x="388" y="2963"/>
                  </a:cubicBezTo>
                  <a:cubicBezTo>
                    <a:pt x="407" y="2961"/>
                    <a:pt x="426" y="2958"/>
                    <a:pt x="445" y="2952"/>
                  </a:cubicBezTo>
                  <a:cubicBezTo>
                    <a:pt x="671" y="2892"/>
                    <a:pt x="881" y="2796"/>
                    <a:pt x="1057" y="2640"/>
                  </a:cubicBezTo>
                  <a:cubicBezTo>
                    <a:pt x="1328" y="2407"/>
                    <a:pt x="1527" y="2102"/>
                    <a:pt x="1628" y="1759"/>
                  </a:cubicBezTo>
                  <a:cubicBezTo>
                    <a:pt x="1690" y="1551"/>
                    <a:pt x="1728" y="1339"/>
                    <a:pt x="1702" y="1119"/>
                  </a:cubicBezTo>
                  <a:cubicBezTo>
                    <a:pt x="1633" y="546"/>
                    <a:pt x="1142" y="1"/>
                    <a:pt x="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553227" y="2163160"/>
              <a:ext cx="77251" cy="80715"/>
            </a:xfrm>
            <a:custGeom>
              <a:avLst/>
              <a:gdLst/>
              <a:ahLst/>
              <a:cxnLst/>
              <a:rect l="l" t="t" r="r" b="b"/>
              <a:pathLst>
                <a:path w="2565" h="2680" extrusionOk="0">
                  <a:moveTo>
                    <a:pt x="1052" y="1"/>
                  </a:moveTo>
                  <a:cubicBezTo>
                    <a:pt x="726" y="1"/>
                    <a:pt x="407" y="82"/>
                    <a:pt x="94" y="216"/>
                  </a:cubicBezTo>
                  <a:lnTo>
                    <a:pt x="92" y="216"/>
                  </a:lnTo>
                  <a:cubicBezTo>
                    <a:pt x="44" y="238"/>
                    <a:pt x="1" y="266"/>
                    <a:pt x="13" y="328"/>
                  </a:cubicBezTo>
                  <a:cubicBezTo>
                    <a:pt x="18" y="364"/>
                    <a:pt x="47" y="393"/>
                    <a:pt x="83" y="396"/>
                  </a:cubicBezTo>
                  <a:cubicBezTo>
                    <a:pt x="99" y="400"/>
                    <a:pt x="112" y="401"/>
                    <a:pt x="126" y="401"/>
                  </a:cubicBezTo>
                  <a:cubicBezTo>
                    <a:pt x="606" y="424"/>
                    <a:pt x="1002" y="631"/>
                    <a:pt x="1344" y="952"/>
                  </a:cubicBezTo>
                  <a:cubicBezTo>
                    <a:pt x="1716" y="1302"/>
                    <a:pt x="1995" y="1986"/>
                    <a:pt x="1987" y="2495"/>
                  </a:cubicBezTo>
                  <a:cubicBezTo>
                    <a:pt x="1987" y="2519"/>
                    <a:pt x="1987" y="2541"/>
                    <a:pt x="1987" y="2565"/>
                  </a:cubicBezTo>
                  <a:cubicBezTo>
                    <a:pt x="1994" y="2619"/>
                    <a:pt x="2014" y="2665"/>
                    <a:pt x="2073" y="2677"/>
                  </a:cubicBezTo>
                  <a:cubicBezTo>
                    <a:pt x="2080" y="2678"/>
                    <a:pt x="2087" y="2679"/>
                    <a:pt x="2093" y="2679"/>
                  </a:cubicBezTo>
                  <a:cubicBezTo>
                    <a:pt x="2135" y="2679"/>
                    <a:pt x="2161" y="2647"/>
                    <a:pt x="2182" y="2612"/>
                  </a:cubicBezTo>
                  <a:cubicBezTo>
                    <a:pt x="2225" y="2533"/>
                    <a:pt x="2268" y="2456"/>
                    <a:pt x="2307" y="2377"/>
                  </a:cubicBezTo>
                  <a:cubicBezTo>
                    <a:pt x="2464" y="2058"/>
                    <a:pt x="2563" y="1723"/>
                    <a:pt x="2565" y="1487"/>
                  </a:cubicBezTo>
                  <a:cubicBezTo>
                    <a:pt x="2565" y="1084"/>
                    <a:pt x="2524" y="895"/>
                    <a:pt x="2402" y="700"/>
                  </a:cubicBezTo>
                  <a:cubicBezTo>
                    <a:pt x="2213" y="391"/>
                    <a:pt x="1942" y="180"/>
                    <a:pt x="1594" y="79"/>
                  </a:cubicBezTo>
                  <a:cubicBezTo>
                    <a:pt x="1411" y="25"/>
                    <a:pt x="1230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550968" y="2134007"/>
              <a:ext cx="102339" cy="45748"/>
            </a:xfrm>
            <a:custGeom>
              <a:avLst/>
              <a:gdLst/>
              <a:ahLst/>
              <a:cxnLst/>
              <a:rect l="l" t="t" r="r" b="b"/>
              <a:pathLst>
                <a:path w="3398" h="1519" extrusionOk="0">
                  <a:moveTo>
                    <a:pt x="1686" y="1"/>
                  </a:moveTo>
                  <a:cubicBezTo>
                    <a:pt x="1487" y="8"/>
                    <a:pt x="1290" y="42"/>
                    <a:pt x="1100" y="104"/>
                  </a:cubicBezTo>
                  <a:cubicBezTo>
                    <a:pt x="707" y="237"/>
                    <a:pt x="392" y="484"/>
                    <a:pt x="110" y="778"/>
                  </a:cubicBezTo>
                  <a:cubicBezTo>
                    <a:pt x="102" y="788"/>
                    <a:pt x="91" y="797"/>
                    <a:pt x="83" y="807"/>
                  </a:cubicBezTo>
                  <a:cubicBezTo>
                    <a:pt x="66" y="822"/>
                    <a:pt x="52" y="841"/>
                    <a:pt x="40" y="862"/>
                  </a:cubicBezTo>
                  <a:cubicBezTo>
                    <a:pt x="1" y="929"/>
                    <a:pt x="30" y="983"/>
                    <a:pt x="107" y="994"/>
                  </a:cubicBezTo>
                  <a:cubicBezTo>
                    <a:pt x="111" y="994"/>
                    <a:pt x="116" y="994"/>
                    <a:pt x="121" y="994"/>
                  </a:cubicBezTo>
                  <a:cubicBezTo>
                    <a:pt x="132" y="994"/>
                    <a:pt x="144" y="993"/>
                    <a:pt x="155" y="992"/>
                  </a:cubicBezTo>
                  <a:cubicBezTo>
                    <a:pt x="177" y="989"/>
                    <a:pt x="199" y="983"/>
                    <a:pt x="220" y="977"/>
                  </a:cubicBezTo>
                  <a:cubicBezTo>
                    <a:pt x="349" y="939"/>
                    <a:pt x="477" y="899"/>
                    <a:pt x="609" y="869"/>
                  </a:cubicBezTo>
                  <a:cubicBezTo>
                    <a:pt x="840" y="814"/>
                    <a:pt x="1072" y="768"/>
                    <a:pt x="1308" y="768"/>
                  </a:cubicBezTo>
                  <a:cubicBezTo>
                    <a:pt x="1369" y="768"/>
                    <a:pt x="1430" y="771"/>
                    <a:pt x="1491" y="778"/>
                  </a:cubicBezTo>
                  <a:cubicBezTo>
                    <a:pt x="2100" y="843"/>
                    <a:pt x="2648" y="1061"/>
                    <a:pt x="3130" y="1440"/>
                  </a:cubicBezTo>
                  <a:cubicBezTo>
                    <a:pt x="3164" y="1470"/>
                    <a:pt x="3204" y="1496"/>
                    <a:pt x="3247" y="1512"/>
                  </a:cubicBezTo>
                  <a:cubicBezTo>
                    <a:pt x="3261" y="1516"/>
                    <a:pt x="3275" y="1518"/>
                    <a:pt x="3288" y="1518"/>
                  </a:cubicBezTo>
                  <a:cubicBezTo>
                    <a:pt x="3350" y="1518"/>
                    <a:pt x="3397" y="1471"/>
                    <a:pt x="3394" y="1402"/>
                  </a:cubicBezTo>
                  <a:cubicBezTo>
                    <a:pt x="3391" y="1380"/>
                    <a:pt x="3387" y="1357"/>
                    <a:pt x="3381" y="1335"/>
                  </a:cubicBezTo>
                  <a:cubicBezTo>
                    <a:pt x="3163" y="411"/>
                    <a:pt x="2384" y="27"/>
                    <a:pt x="1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386316" y="2276523"/>
              <a:ext cx="31593" cy="40327"/>
            </a:xfrm>
            <a:custGeom>
              <a:avLst/>
              <a:gdLst/>
              <a:ahLst/>
              <a:cxnLst/>
              <a:rect l="l" t="t" r="r" b="b"/>
              <a:pathLst>
                <a:path w="1049" h="1339" extrusionOk="0">
                  <a:moveTo>
                    <a:pt x="120" y="1"/>
                  </a:moveTo>
                  <a:cubicBezTo>
                    <a:pt x="62" y="1"/>
                    <a:pt x="26" y="30"/>
                    <a:pt x="11" y="86"/>
                  </a:cubicBezTo>
                  <a:cubicBezTo>
                    <a:pt x="6" y="110"/>
                    <a:pt x="2" y="134"/>
                    <a:pt x="2" y="160"/>
                  </a:cubicBezTo>
                  <a:cubicBezTo>
                    <a:pt x="1" y="266"/>
                    <a:pt x="2" y="374"/>
                    <a:pt x="2" y="518"/>
                  </a:cubicBezTo>
                  <a:cubicBezTo>
                    <a:pt x="7" y="604"/>
                    <a:pt x="11" y="729"/>
                    <a:pt x="23" y="851"/>
                  </a:cubicBezTo>
                  <a:cubicBezTo>
                    <a:pt x="35" y="966"/>
                    <a:pt x="50" y="1080"/>
                    <a:pt x="102" y="1185"/>
                  </a:cubicBezTo>
                  <a:cubicBezTo>
                    <a:pt x="107" y="1195"/>
                    <a:pt x="112" y="1204"/>
                    <a:pt x="117" y="1212"/>
                  </a:cubicBezTo>
                  <a:cubicBezTo>
                    <a:pt x="168" y="1295"/>
                    <a:pt x="237" y="1338"/>
                    <a:pt x="318" y="1338"/>
                  </a:cubicBezTo>
                  <a:cubicBezTo>
                    <a:pt x="349" y="1338"/>
                    <a:pt x="382" y="1332"/>
                    <a:pt x="416" y="1319"/>
                  </a:cubicBezTo>
                  <a:cubicBezTo>
                    <a:pt x="429" y="1314"/>
                    <a:pt x="445" y="1307"/>
                    <a:pt x="458" y="1300"/>
                  </a:cubicBezTo>
                  <a:cubicBezTo>
                    <a:pt x="536" y="1255"/>
                    <a:pt x="603" y="1197"/>
                    <a:pt x="656" y="1125"/>
                  </a:cubicBezTo>
                  <a:cubicBezTo>
                    <a:pt x="803" y="938"/>
                    <a:pt x="921" y="729"/>
                    <a:pt x="1009" y="508"/>
                  </a:cubicBezTo>
                  <a:cubicBezTo>
                    <a:pt x="1048" y="406"/>
                    <a:pt x="1028" y="352"/>
                    <a:pt x="939" y="290"/>
                  </a:cubicBezTo>
                  <a:cubicBezTo>
                    <a:pt x="909" y="269"/>
                    <a:pt x="879" y="252"/>
                    <a:pt x="848" y="238"/>
                  </a:cubicBezTo>
                  <a:cubicBezTo>
                    <a:pt x="632" y="146"/>
                    <a:pt x="410" y="69"/>
                    <a:pt x="182" y="10"/>
                  </a:cubicBezTo>
                  <a:cubicBezTo>
                    <a:pt x="159" y="4"/>
                    <a:pt x="138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448448" y="2281643"/>
              <a:ext cx="34635" cy="36653"/>
            </a:xfrm>
            <a:custGeom>
              <a:avLst/>
              <a:gdLst/>
              <a:ahLst/>
              <a:cxnLst/>
              <a:rect l="l" t="t" r="r" b="b"/>
              <a:pathLst>
                <a:path w="1150" h="1217" extrusionOk="0">
                  <a:moveTo>
                    <a:pt x="992" y="0"/>
                  </a:moveTo>
                  <a:cubicBezTo>
                    <a:pt x="976" y="0"/>
                    <a:pt x="959" y="1"/>
                    <a:pt x="940" y="3"/>
                  </a:cubicBezTo>
                  <a:cubicBezTo>
                    <a:pt x="925" y="5"/>
                    <a:pt x="909" y="7"/>
                    <a:pt x="894" y="10"/>
                  </a:cubicBezTo>
                  <a:cubicBezTo>
                    <a:pt x="647" y="70"/>
                    <a:pt x="398" y="118"/>
                    <a:pt x="148" y="168"/>
                  </a:cubicBezTo>
                  <a:cubicBezTo>
                    <a:pt x="35" y="190"/>
                    <a:pt x="1" y="247"/>
                    <a:pt x="31" y="360"/>
                  </a:cubicBezTo>
                  <a:cubicBezTo>
                    <a:pt x="35" y="374"/>
                    <a:pt x="40" y="389"/>
                    <a:pt x="45" y="405"/>
                  </a:cubicBezTo>
                  <a:cubicBezTo>
                    <a:pt x="97" y="590"/>
                    <a:pt x="175" y="766"/>
                    <a:pt x="277" y="929"/>
                  </a:cubicBezTo>
                  <a:cubicBezTo>
                    <a:pt x="325" y="1013"/>
                    <a:pt x="390" y="1085"/>
                    <a:pt x="467" y="1144"/>
                  </a:cubicBezTo>
                  <a:cubicBezTo>
                    <a:pt x="506" y="1173"/>
                    <a:pt x="549" y="1193"/>
                    <a:pt x="596" y="1205"/>
                  </a:cubicBezTo>
                  <a:cubicBezTo>
                    <a:pt x="621" y="1213"/>
                    <a:pt x="647" y="1217"/>
                    <a:pt x="673" y="1217"/>
                  </a:cubicBezTo>
                  <a:cubicBezTo>
                    <a:pt x="736" y="1217"/>
                    <a:pt x="796" y="1195"/>
                    <a:pt x="846" y="1154"/>
                  </a:cubicBezTo>
                  <a:cubicBezTo>
                    <a:pt x="882" y="1121"/>
                    <a:pt x="913" y="1084"/>
                    <a:pt x="937" y="1042"/>
                  </a:cubicBezTo>
                  <a:cubicBezTo>
                    <a:pt x="957" y="1005"/>
                    <a:pt x="976" y="967"/>
                    <a:pt x="992" y="928"/>
                  </a:cubicBezTo>
                  <a:cubicBezTo>
                    <a:pt x="1093" y="694"/>
                    <a:pt x="1134" y="449"/>
                    <a:pt x="1148" y="199"/>
                  </a:cubicBezTo>
                  <a:cubicBezTo>
                    <a:pt x="1150" y="168"/>
                    <a:pt x="1146" y="135"/>
                    <a:pt x="1141" y="104"/>
                  </a:cubicBezTo>
                  <a:cubicBezTo>
                    <a:pt x="1124" y="32"/>
                    <a:pt x="1077" y="0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5399025" y="2261645"/>
              <a:ext cx="16053" cy="10511"/>
            </a:xfrm>
            <a:custGeom>
              <a:avLst/>
              <a:gdLst/>
              <a:ahLst/>
              <a:cxnLst/>
              <a:rect l="l" t="t" r="r" b="b"/>
              <a:pathLst>
                <a:path w="533" h="349" extrusionOk="0">
                  <a:moveTo>
                    <a:pt x="86" y="0"/>
                  </a:moveTo>
                  <a:cubicBezTo>
                    <a:pt x="38" y="2"/>
                    <a:pt x="0" y="46"/>
                    <a:pt x="9" y="95"/>
                  </a:cubicBezTo>
                  <a:cubicBezTo>
                    <a:pt x="14" y="125"/>
                    <a:pt x="35" y="153"/>
                    <a:pt x="64" y="165"/>
                  </a:cubicBezTo>
                  <a:cubicBezTo>
                    <a:pt x="174" y="221"/>
                    <a:pt x="282" y="278"/>
                    <a:pt x="391" y="335"/>
                  </a:cubicBezTo>
                  <a:cubicBezTo>
                    <a:pt x="409" y="343"/>
                    <a:pt x="427" y="348"/>
                    <a:pt x="446" y="348"/>
                  </a:cubicBezTo>
                  <a:cubicBezTo>
                    <a:pt x="449" y="349"/>
                    <a:pt x="452" y="349"/>
                    <a:pt x="455" y="349"/>
                  </a:cubicBezTo>
                  <a:cubicBezTo>
                    <a:pt x="479" y="349"/>
                    <a:pt x="503" y="336"/>
                    <a:pt x="515" y="314"/>
                  </a:cubicBezTo>
                  <a:cubicBezTo>
                    <a:pt x="532" y="287"/>
                    <a:pt x="529" y="252"/>
                    <a:pt x="510" y="228"/>
                  </a:cubicBezTo>
                  <a:cubicBezTo>
                    <a:pt x="498" y="213"/>
                    <a:pt x="482" y="201"/>
                    <a:pt x="467" y="191"/>
                  </a:cubicBezTo>
                  <a:cubicBezTo>
                    <a:pt x="362" y="132"/>
                    <a:pt x="258" y="76"/>
                    <a:pt x="153" y="19"/>
                  </a:cubicBezTo>
                  <a:cubicBezTo>
                    <a:pt x="133" y="7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5380955" y="2200476"/>
              <a:ext cx="10029" cy="13463"/>
            </a:xfrm>
            <a:custGeom>
              <a:avLst/>
              <a:gdLst/>
              <a:ahLst/>
              <a:cxnLst/>
              <a:rect l="l" t="t" r="r" b="b"/>
              <a:pathLst>
                <a:path w="333" h="447" extrusionOk="0">
                  <a:moveTo>
                    <a:pt x="81" y="0"/>
                  </a:moveTo>
                  <a:cubicBezTo>
                    <a:pt x="67" y="0"/>
                    <a:pt x="53" y="4"/>
                    <a:pt x="41" y="13"/>
                  </a:cubicBezTo>
                  <a:cubicBezTo>
                    <a:pt x="5" y="35"/>
                    <a:pt x="0" y="66"/>
                    <a:pt x="7" y="104"/>
                  </a:cubicBezTo>
                  <a:cubicBezTo>
                    <a:pt x="11" y="117"/>
                    <a:pt x="17" y="133"/>
                    <a:pt x="24" y="147"/>
                  </a:cubicBezTo>
                  <a:cubicBezTo>
                    <a:pt x="71" y="225"/>
                    <a:pt x="117" y="306"/>
                    <a:pt x="165" y="385"/>
                  </a:cubicBezTo>
                  <a:cubicBezTo>
                    <a:pt x="173" y="400"/>
                    <a:pt x="187" y="416"/>
                    <a:pt x="201" y="428"/>
                  </a:cubicBezTo>
                  <a:cubicBezTo>
                    <a:pt x="215" y="440"/>
                    <a:pt x="233" y="447"/>
                    <a:pt x="251" y="447"/>
                  </a:cubicBezTo>
                  <a:cubicBezTo>
                    <a:pt x="263" y="447"/>
                    <a:pt x="275" y="443"/>
                    <a:pt x="287" y="436"/>
                  </a:cubicBezTo>
                  <a:cubicBezTo>
                    <a:pt x="316" y="423"/>
                    <a:pt x="333" y="394"/>
                    <a:pt x="333" y="363"/>
                  </a:cubicBezTo>
                  <a:cubicBezTo>
                    <a:pt x="331" y="354"/>
                    <a:pt x="331" y="347"/>
                    <a:pt x="328" y="339"/>
                  </a:cubicBezTo>
                  <a:cubicBezTo>
                    <a:pt x="275" y="229"/>
                    <a:pt x="209" y="124"/>
                    <a:pt x="136" y="27"/>
                  </a:cubicBezTo>
                  <a:cubicBezTo>
                    <a:pt x="122" y="9"/>
                    <a:pt x="102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5450617" y="2248453"/>
              <a:ext cx="15119" cy="7439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92" y="1"/>
                  </a:moveTo>
                  <a:cubicBezTo>
                    <a:pt x="56" y="1"/>
                    <a:pt x="25" y="26"/>
                    <a:pt x="16" y="63"/>
                  </a:cubicBezTo>
                  <a:cubicBezTo>
                    <a:pt x="1" y="106"/>
                    <a:pt x="28" y="154"/>
                    <a:pt x="73" y="162"/>
                  </a:cubicBezTo>
                  <a:cubicBezTo>
                    <a:pt x="179" y="195"/>
                    <a:pt x="287" y="222"/>
                    <a:pt x="381" y="246"/>
                  </a:cubicBezTo>
                  <a:cubicBezTo>
                    <a:pt x="384" y="246"/>
                    <a:pt x="387" y="246"/>
                    <a:pt x="389" y="246"/>
                  </a:cubicBezTo>
                  <a:cubicBezTo>
                    <a:pt x="446" y="246"/>
                    <a:pt x="481" y="229"/>
                    <a:pt x="491" y="183"/>
                  </a:cubicBezTo>
                  <a:cubicBezTo>
                    <a:pt x="501" y="142"/>
                    <a:pt x="477" y="102"/>
                    <a:pt x="436" y="94"/>
                  </a:cubicBezTo>
                  <a:cubicBezTo>
                    <a:pt x="330" y="59"/>
                    <a:pt x="222" y="30"/>
                    <a:pt x="115" y="4"/>
                  </a:cubicBezTo>
                  <a:cubicBezTo>
                    <a:pt x="108" y="2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5404537" y="2211800"/>
              <a:ext cx="12348" cy="11866"/>
            </a:xfrm>
            <a:custGeom>
              <a:avLst/>
              <a:gdLst/>
              <a:ahLst/>
              <a:cxnLst/>
              <a:rect l="l" t="t" r="r" b="b"/>
              <a:pathLst>
                <a:path w="410" h="394" extrusionOk="0">
                  <a:moveTo>
                    <a:pt x="96" y="1"/>
                  </a:moveTo>
                  <a:cubicBezTo>
                    <a:pt x="73" y="1"/>
                    <a:pt x="52" y="10"/>
                    <a:pt x="37" y="30"/>
                  </a:cubicBezTo>
                  <a:cubicBezTo>
                    <a:pt x="1" y="69"/>
                    <a:pt x="15" y="110"/>
                    <a:pt x="46" y="143"/>
                  </a:cubicBezTo>
                  <a:cubicBezTo>
                    <a:pt x="118" y="218"/>
                    <a:pt x="190" y="292"/>
                    <a:pt x="263" y="364"/>
                  </a:cubicBezTo>
                  <a:cubicBezTo>
                    <a:pt x="277" y="378"/>
                    <a:pt x="294" y="388"/>
                    <a:pt x="313" y="391"/>
                  </a:cubicBezTo>
                  <a:cubicBezTo>
                    <a:pt x="319" y="393"/>
                    <a:pt x="325" y="394"/>
                    <a:pt x="331" y="394"/>
                  </a:cubicBezTo>
                  <a:cubicBezTo>
                    <a:pt x="371" y="394"/>
                    <a:pt x="406" y="360"/>
                    <a:pt x="409" y="311"/>
                  </a:cubicBezTo>
                  <a:cubicBezTo>
                    <a:pt x="407" y="294"/>
                    <a:pt x="402" y="280"/>
                    <a:pt x="394" y="264"/>
                  </a:cubicBezTo>
                  <a:cubicBezTo>
                    <a:pt x="320" y="177"/>
                    <a:pt x="238" y="96"/>
                    <a:pt x="150" y="23"/>
                  </a:cubicBezTo>
                  <a:cubicBezTo>
                    <a:pt x="135" y="8"/>
                    <a:pt x="115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5354512" y="2168792"/>
              <a:ext cx="7861" cy="13884"/>
            </a:xfrm>
            <a:custGeom>
              <a:avLst/>
              <a:gdLst/>
              <a:ahLst/>
              <a:cxnLst/>
              <a:rect l="l" t="t" r="r" b="b"/>
              <a:pathLst>
                <a:path w="261" h="461" extrusionOk="0">
                  <a:moveTo>
                    <a:pt x="78" y="0"/>
                  </a:moveTo>
                  <a:cubicBezTo>
                    <a:pt x="68" y="0"/>
                    <a:pt x="58" y="2"/>
                    <a:pt x="48" y="7"/>
                  </a:cubicBezTo>
                  <a:cubicBezTo>
                    <a:pt x="11" y="20"/>
                    <a:pt x="0" y="53"/>
                    <a:pt x="0" y="99"/>
                  </a:cubicBezTo>
                  <a:cubicBezTo>
                    <a:pt x="28" y="201"/>
                    <a:pt x="53" y="314"/>
                    <a:pt x="103" y="417"/>
                  </a:cubicBezTo>
                  <a:cubicBezTo>
                    <a:pt x="115" y="444"/>
                    <a:pt x="142" y="461"/>
                    <a:pt x="170" y="461"/>
                  </a:cubicBezTo>
                  <a:cubicBezTo>
                    <a:pt x="180" y="461"/>
                    <a:pt x="190" y="459"/>
                    <a:pt x="199" y="454"/>
                  </a:cubicBezTo>
                  <a:cubicBezTo>
                    <a:pt x="239" y="441"/>
                    <a:pt x="261" y="401"/>
                    <a:pt x="251" y="362"/>
                  </a:cubicBezTo>
                  <a:cubicBezTo>
                    <a:pt x="225" y="254"/>
                    <a:pt x="191" y="147"/>
                    <a:pt x="146" y="46"/>
                  </a:cubicBezTo>
                  <a:cubicBezTo>
                    <a:pt x="135" y="18"/>
                    <a:pt x="107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5396044" y="2231557"/>
              <a:ext cx="12679" cy="11143"/>
            </a:xfrm>
            <a:custGeom>
              <a:avLst/>
              <a:gdLst/>
              <a:ahLst/>
              <a:cxnLst/>
              <a:rect l="l" t="t" r="r" b="b"/>
              <a:pathLst>
                <a:path w="421" h="370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41" y="5"/>
                    <a:pt x="0" y="66"/>
                    <a:pt x="31" y="109"/>
                  </a:cubicBezTo>
                  <a:cubicBezTo>
                    <a:pt x="106" y="212"/>
                    <a:pt x="202" y="300"/>
                    <a:pt x="312" y="363"/>
                  </a:cubicBezTo>
                  <a:cubicBezTo>
                    <a:pt x="320" y="368"/>
                    <a:pt x="329" y="370"/>
                    <a:pt x="337" y="370"/>
                  </a:cubicBezTo>
                  <a:cubicBezTo>
                    <a:pt x="355" y="370"/>
                    <a:pt x="372" y="360"/>
                    <a:pt x="388" y="346"/>
                  </a:cubicBezTo>
                  <a:cubicBezTo>
                    <a:pt x="412" y="327"/>
                    <a:pt x="420" y="293"/>
                    <a:pt x="408" y="262"/>
                  </a:cubicBezTo>
                  <a:cubicBezTo>
                    <a:pt x="403" y="245"/>
                    <a:pt x="391" y="228"/>
                    <a:pt x="377" y="216"/>
                  </a:cubicBezTo>
                  <a:cubicBezTo>
                    <a:pt x="305" y="150"/>
                    <a:pt x="233" y="87"/>
                    <a:pt x="159" y="23"/>
                  </a:cubicBezTo>
                  <a:cubicBezTo>
                    <a:pt x="144" y="9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5356409" y="2233786"/>
              <a:ext cx="10872" cy="12228"/>
            </a:xfrm>
            <a:custGeom>
              <a:avLst/>
              <a:gdLst/>
              <a:ahLst/>
              <a:cxnLst/>
              <a:rect l="l" t="t" r="r" b="b"/>
              <a:pathLst>
                <a:path w="361" h="406" extrusionOk="0">
                  <a:moveTo>
                    <a:pt x="95" y="1"/>
                  </a:moveTo>
                  <a:cubicBezTo>
                    <a:pt x="81" y="1"/>
                    <a:pt x="66" y="6"/>
                    <a:pt x="50" y="16"/>
                  </a:cubicBezTo>
                  <a:cubicBezTo>
                    <a:pt x="11" y="40"/>
                    <a:pt x="1" y="92"/>
                    <a:pt x="30" y="128"/>
                  </a:cubicBezTo>
                  <a:cubicBezTo>
                    <a:pt x="80" y="210"/>
                    <a:pt x="134" y="289"/>
                    <a:pt x="189" y="370"/>
                  </a:cubicBezTo>
                  <a:cubicBezTo>
                    <a:pt x="206" y="392"/>
                    <a:pt x="232" y="404"/>
                    <a:pt x="260" y="406"/>
                  </a:cubicBezTo>
                  <a:cubicBezTo>
                    <a:pt x="323" y="404"/>
                    <a:pt x="361" y="334"/>
                    <a:pt x="327" y="279"/>
                  </a:cubicBezTo>
                  <a:cubicBezTo>
                    <a:pt x="275" y="196"/>
                    <a:pt x="220" y="117"/>
                    <a:pt x="162" y="40"/>
                  </a:cubicBezTo>
                  <a:cubicBezTo>
                    <a:pt x="144" y="17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5355174" y="2203518"/>
              <a:ext cx="9999" cy="12499"/>
            </a:xfrm>
            <a:custGeom>
              <a:avLst/>
              <a:gdLst/>
              <a:ahLst/>
              <a:cxnLst/>
              <a:rect l="l" t="t" r="r" b="b"/>
              <a:pathLst>
                <a:path w="332" h="415" extrusionOk="0">
                  <a:moveTo>
                    <a:pt x="98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1" y="4"/>
                    <a:pt x="1" y="59"/>
                    <a:pt x="31" y="121"/>
                  </a:cubicBezTo>
                  <a:cubicBezTo>
                    <a:pt x="71" y="203"/>
                    <a:pt x="117" y="284"/>
                    <a:pt x="163" y="363"/>
                  </a:cubicBezTo>
                  <a:cubicBezTo>
                    <a:pt x="186" y="398"/>
                    <a:pt x="213" y="414"/>
                    <a:pt x="240" y="414"/>
                  </a:cubicBezTo>
                  <a:cubicBezTo>
                    <a:pt x="254" y="414"/>
                    <a:pt x="268" y="409"/>
                    <a:pt x="282" y="401"/>
                  </a:cubicBezTo>
                  <a:cubicBezTo>
                    <a:pt x="332" y="370"/>
                    <a:pt x="332" y="325"/>
                    <a:pt x="308" y="281"/>
                  </a:cubicBezTo>
                  <a:cubicBezTo>
                    <a:pt x="266" y="202"/>
                    <a:pt x="220" y="126"/>
                    <a:pt x="175" y="49"/>
                  </a:cubicBezTo>
                  <a:cubicBezTo>
                    <a:pt x="161" y="20"/>
                    <a:pt x="131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5421855" y="2254838"/>
              <a:ext cx="13914" cy="7349"/>
            </a:xfrm>
            <a:custGeom>
              <a:avLst/>
              <a:gdLst/>
              <a:ahLst/>
              <a:cxnLst/>
              <a:rect l="l" t="t" r="r" b="b"/>
              <a:pathLst>
                <a:path w="462" h="244" extrusionOk="0">
                  <a:moveTo>
                    <a:pt x="89" y="1"/>
                  </a:moveTo>
                  <a:cubicBezTo>
                    <a:pt x="58" y="1"/>
                    <a:pt x="29" y="20"/>
                    <a:pt x="19" y="51"/>
                  </a:cubicBezTo>
                  <a:cubicBezTo>
                    <a:pt x="0" y="92"/>
                    <a:pt x="21" y="142"/>
                    <a:pt x="66" y="154"/>
                  </a:cubicBezTo>
                  <a:cubicBezTo>
                    <a:pt x="156" y="192"/>
                    <a:pt x="251" y="221"/>
                    <a:pt x="347" y="243"/>
                  </a:cubicBezTo>
                  <a:cubicBezTo>
                    <a:pt x="351" y="244"/>
                    <a:pt x="355" y="244"/>
                    <a:pt x="360" y="244"/>
                  </a:cubicBezTo>
                  <a:cubicBezTo>
                    <a:pt x="406" y="244"/>
                    <a:pt x="437" y="226"/>
                    <a:pt x="450" y="182"/>
                  </a:cubicBezTo>
                  <a:cubicBezTo>
                    <a:pt x="462" y="134"/>
                    <a:pt x="434" y="99"/>
                    <a:pt x="391" y="84"/>
                  </a:cubicBezTo>
                  <a:cubicBezTo>
                    <a:pt x="299" y="55"/>
                    <a:pt x="206" y="29"/>
                    <a:pt x="114" y="5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5375745" y="2227160"/>
              <a:ext cx="11595" cy="11415"/>
            </a:xfrm>
            <a:custGeom>
              <a:avLst/>
              <a:gdLst/>
              <a:ahLst/>
              <a:cxnLst/>
              <a:rect l="l" t="t" r="r" b="b"/>
              <a:pathLst>
                <a:path w="385" h="379" extrusionOk="0">
                  <a:moveTo>
                    <a:pt x="91" y="1"/>
                  </a:moveTo>
                  <a:cubicBezTo>
                    <a:pt x="87" y="1"/>
                    <a:pt x="84" y="1"/>
                    <a:pt x="81" y="1"/>
                  </a:cubicBezTo>
                  <a:cubicBezTo>
                    <a:pt x="34" y="1"/>
                    <a:pt x="0" y="68"/>
                    <a:pt x="40" y="127"/>
                  </a:cubicBezTo>
                  <a:cubicBezTo>
                    <a:pt x="94" y="200"/>
                    <a:pt x="154" y="271"/>
                    <a:pt x="218" y="337"/>
                  </a:cubicBezTo>
                  <a:cubicBezTo>
                    <a:pt x="244" y="366"/>
                    <a:pt x="271" y="379"/>
                    <a:pt x="296" y="379"/>
                  </a:cubicBezTo>
                  <a:cubicBezTo>
                    <a:pt x="315" y="379"/>
                    <a:pt x="333" y="371"/>
                    <a:pt x="348" y="356"/>
                  </a:cubicBezTo>
                  <a:cubicBezTo>
                    <a:pt x="384" y="322"/>
                    <a:pt x="382" y="274"/>
                    <a:pt x="338" y="223"/>
                  </a:cubicBezTo>
                  <a:cubicBezTo>
                    <a:pt x="286" y="161"/>
                    <a:pt x="232" y="103"/>
                    <a:pt x="178" y="41"/>
                  </a:cubicBezTo>
                  <a:cubicBezTo>
                    <a:pt x="155" y="16"/>
                    <a:pt x="123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5427065" y="2227521"/>
              <a:ext cx="11746" cy="9818"/>
            </a:xfrm>
            <a:custGeom>
              <a:avLst/>
              <a:gdLst/>
              <a:ahLst/>
              <a:cxnLst/>
              <a:rect l="l" t="t" r="r" b="b"/>
              <a:pathLst>
                <a:path w="390" h="326" extrusionOk="0">
                  <a:moveTo>
                    <a:pt x="87" y="1"/>
                  </a:moveTo>
                  <a:cubicBezTo>
                    <a:pt x="66" y="1"/>
                    <a:pt x="47" y="12"/>
                    <a:pt x="31" y="29"/>
                  </a:cubicBezTo>
                  <a:cubicBezTo>
                    <a:pt x="6" y="58"/>
                    <a:pt x="1" y="94"/>
                    <a:pt x="26" y="123"/>
                  </a:cubicBezTo>
                  <a:cubicBezTo>
                    <a:pt x="98" y="204"/>
                    <a:pt x="184" y="269"/>
                    <a:pt x="280" y="319"/>
                  </a:cubicBezTo>
                  <a:cubicBezTo>
                    <a:pt x="291" y="324"/>
                    <a:pt x="302" y="326"/>
                    <a:pt x="312" y="326"/>
                  </a:cubicBezTo>
                  <a:cubicBezTo>
                    <a:pt x="352" y="326"/>
                    <a:pt x="385" y="293"/>
                    <a:pt x="388" y="248"/>
                  </a:cubicBezTo>
                  <a:cubicBezTo>
                    <a:pt x="390" y="226"/>
                    <a:pt x="381" y="204"/>
                    <a:pt x="366" y="188"/>
                  </a:cubicBezTo>
                  <a:cubicBezTo>
                    <a:pt x="287" y="121"/>
                    <a:pt x="203" y="61"/>
                    <a:pt x="116" y="8"/>
                  </a:cubicBezTo>
                  <a:cubicBezTo>
                    <a:pt x="106" y="3"/>
                    <a:pt x="96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5375745" y="2163040"/>
              <a:ext cx="6626" cy="11746"/>
            </a:xfrm>
            <a:custGeom>
              <a:avLst/>
              <a:gdLst/>
              <a:ahLst/>
              <a:cxnLst/>
              <a:rect l="l" t="t" r="r" b="b"/>
              <a:pathLst>
                <a:path w="220" h="390" extrusionOk="0">
                  <a:moveTo>
                    <a:pt x="90" y="0"/>
                  </a:moveTo>
                  <a:cubicBezTo>
                    <a:pt x="82" y="0"/>
                    <a:pt x="74" y="2"/>
                    <a:pt x="67" y="4"/>
                  </a:cubicBezTo>
                  <a:cubicBezTo>
                    <a:pt x="26" y="13"/>
                    <a:pt x="0" y="54"/>
                    <a:pt x="10" y="93"/>
                  </a:cubicBezTo>
                  <a:cubicBezTo>
                    <a:pt x="24" y="174"/>
                    <a:pt x="41" y="251"/>
                    <a:pt x="62" y="330"/>
                  </a:cubicBezTo>
                  <a:cubicBezTo>
                    <a:pt x="69" y="366"/>
                    <a:pt x="100" y="389"/>
                    <a:pt x="135" y="389"/>
                  </a:cubicBezTo>
                  <a:cubicBezTo>
                    <a:pt x="144" y="389"/>
                    <a:pt x="152" y="388"/>
                    <a:pt x="161" y="385"/>
                  </a:cubicBezTo>
                  <a:cubicBezTo>
                    <a:pt x="204" y="374"/>
                    <a:pt x="218" y="338"/>
                    <a:pt x="220" y="285"/>
                  </a:cubicBezTo>
                  <a:cubicBezTo>
                    <a:pt x="204" y="218"/>
                    <a:pt x="185" y="139"/>
                    <a:pt x="165" y="62"/>
                  </a:cubicBezTo>
                  <a:cubicBezTo>
                    <a:pt x="158" y="26"/>
                    <a:pt x="125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5291898" y="1987154"/>
              <a:ext cx="146100" cy="144684"/>
            </a:xfrm>
            <a:custGeom>
              <a:avLst/>
              <a:gdLst/>
              <a:ahLst/>
              <a:cxnLst/>
              <a:rect l="l" t="t" r="r" b="b"/>
              <a:pathLst>
                <a:path w="4851" h="4804" extrusionOk="0">
                  <a:moveTo>
                    <a:pt x="2058" y="1648"/>
                  </a:moveTo>
                  <a:cubicBezTo>
                    <a:pt x="2073" y="1648"/>
                    <a:pt x="2088" y="1656"/>
                    <a:pt x="2096" y="1670"/>
                  </a:cubicBezTo>
                  <a:cubicBezTo>
                    <a:pt x="2107" y="1687"/>
                    <a:pt x="2114" y="1708"/>
                    <a:pt x="2122" y="1727"/>
                  </a:cubicBezTo>
                  <a:cubicBezTo>
                    <a:pt x="2151" y="1792"/>
                    <a:pt x="2216" y="1829"/>
                    <a:pt x="2282" y="1829"/>
                  </a:cubicBezTo>
                  <a:cubicBezTo>
                    <a:pt x="2316" y="1829"/>
                    <a:pt x="2351" y="1819"/>
                    <a:pt x="2381" y="1797"/>
                  </a:cubicBezTo>
                  <a:cubicBezTo>
                    <a:pt x="2412" y="1776"/>
                    <a:pt x="2439" y="1751"/>
                    <a:pt x="2462" y="1722"/>
                  </a:cubicBezTo>
                  <a:cubicBezTo>
                    <a:pt x="2472" y="1710"/>
                    <a:pt x="2481" y="1696"/>
                    <a:pt x="2491" y="1685"/>
                  </a:cubicBezTo>
                  <a:cubicBezTo>
                    <a:pt x="2502" y="1670"/>
                    <a:pt x="2519" y="1662"/>
                    <a:pt x="2536" y="1662"/>
                  </a:cubicBezTo>
                  <a:cubicBezTo>
                    <a:pt x="2547" y="1662"/>
                    <a:pt x="2559" y="1666"/>
                    <a:pt x="2570" y="1673"/>
                  </a:cubicBezTo>
                  <a:cubicBezTo>
                    <a:pt x="2595" y="1691"/>
                    <a:pt x="2601" y="1728"/>
                    <a:pt x="2580" y="1752"/>
                  </a:cubicBezTo>
                  <a:cubicBezTo>
                    <a:pt x="2508" y="1859"/>
                    <a:pt x="2417" y="1938"/>
                    <a:pt x="2330" y="1938"/>
                  </a:cubicBezTo>
                  <a:cubicBezTo>
                    <a:pt x="2153" y="1934"/>
                    <a:pt x="2057" y="1864"/>
                    <a:pt x="2018" y="1746"/>
                  </a:cubicBezTo>
                  <a:cubicBezTo>
                    <a:pt x="2012" y="1730"/>
                    <a:pt x="2009" y="1715"/>
                    <a:pt x="2007" y="1699"/>
                  </a:cubicBezTo>
                  <a:cubicBezTo>
                    <a:pt x="2006" y="1677"/>
                    <a:pt x="2019" y="1656"/>
                    <a:pt x="2042" y="1651"/>
                  </a:cubicBezTo>
                  <a:cubicBezTo>
                    <a:pt x="2047" y="1649"/>
                    <a:pt x="2053" y="1648"/>
                    <a:pt x="2058" y="1648"/>
                  </a:cubicBezTo>
                  <a:close/>
                  <a:moveTo>
                    <a:pt x="3850" y="0"/>
                  </a:moveTo>
                  <a:cubicBezTo>
                    <a:pt x="3788" y="0"/>
                    <a:pt x="3733" y="33"/>
                    <a:pt x="3686" y="79"/>
                  </a:cubicBezTo>
                  <a:cubicBezTo>
                    <a:pt x="3638" y="130"/>
                    <a:pt x="3597" y="188"/>
                    <a:pt x="3569" y="254"/>
                  </a:cubicBezTo>
                  <a:cubicBezTo>
                    <a:pt x="3518" y="358"/>
                    <a:pt x="3472" y="466"/>
                    <a:pt x="3422" y="573"/>
                  </a:cubicBezTo>
                  <a:cubicBezTo>
                    <a:pt x="3381" y="657"/>
                    <a:pt x="3340" y="741"/>
                    <a:pt x="3275" y="809"/>
                  </a:cubicBezTo>
                  <a:cubicBezTo>
                    <a:pt x="3259" y="824"/>
                    <a:pt x="3245" y="846"/>
                    <a:pt x="3224" y="846"/>
                  </a:cubicBezTo>
                  <a:cubicBezTo>
                    <a:pt x="3219" y="846"/>
                    <a:pt x="3214" y="845"/>
                    <a:pt x="3208" y="842"/>
                  </a:cubicBezTo>
                  <a:cubicBezTo>
                    <a:pt x="3182" y="830"/>
                    <a:pt x="3189" y="801"/>
                    <a:pt x="3189" y="778"/>
                  </a:cubicBezTo>
                  <a:cubicBezTo>
                    <a:pt x="3184" y="681"/>
                    <a:pt x="3213" y="586"/>
                    <a:pt x="3218" y="489"/>
                  </a:cubicBezTo>
                  <a:cubicBezTo>
                    <a:pt x="3223" y="405"/>
                    <a:pt x="3221" y="322"/>
                    <a:pt x="3185" y="247"/>
                  </a:cubicBezTo>
                  <a:cubicBezTo>
                    <a:pt x="3155" y="185"/>
                    <a:pt x="3106" y="153"/>
                    <a:pt x="3052" y="153"/>
                  </a:cubicBezTo>
                  <a:cubicBezTo>
                    <a:pt x="3019" y="153"/>
                    <a:pt x="2984" y="165"/>
                    <a:pt x="2950" y="188"/>
                  </a:cubicBezTo>
                  <a:cubicBezTo>
                    <a:pt x="2904" y="224"/>
                    <a:pt x="2866" y="271"/>
                    <a:pt x="2844" y="326"/>
                  </a:cubicBezTo>
                  <a:cubicBezTo>
                    <a:pt x="2800" y="417"/>
                    <a:pt x="2762" y="511"/>
                    <a:pt x="2733" y="609"/>
                  </a:cubicBezTo>
                  <a:cubicBezTo>
                    <a:pt x="2662" y="861"/>
                    <a:pt x="2487" y="1070"/>
                    <a:pt x="2251" y="1181"/>
                  </a:cubicBezTo>
                  <a:cubicBezTo>
                    <a:pt x="1966" y="1324"/>
                    <a:pt x="1769" y="1547"/>
                    <a:pt x="1640" y="1831"/>
                  </a:cubicBezTo>
                  <a:cubicBezTo>
                    <a:pt x="1633" y="1847"/>
                    <a:pt x="1625" y="1862"/>
                    <a:pt x="1620" y="1878"/>
                  </a:cubicBezTo>
                  <a:cubicBezTo>
                    <a:pt x="1558" y="2022"/>
                    <a:pt x="1510" y="2171"/>
                    <a:pt x="1476" y="2322"/>
                  </a:cubicBezTo>
                  <a:cubicBezTo>
                    <a:pt x="1434" y="2490"/>
                    <a:pt x="1414" y="2661"/>
                    <a:pt x="1410" y="2833"/>
                  </a:cubicBezTo>
                  <a:cubicBezTo>
                    <a:pt x="1410" y="2896"/>
                    <a:pt x="1390" y="2937"/>
                    <a:pt x="1335" y="2965"/>
                  </a:cubicBezTo>
                  <a:cubicBezTo>
                    <a:pt x="1304" y="2982"/>
                    <a:pt x="1275" y="3001"/>
                    <a:pt x="1244" y="3018"/>
                  </a:cubicBezTo>
                  <a:cubicBezTo>
                    <a:pt x="1074" y="3116"/>
                    <a:pt x="901" y="3207"/>
                    <a:pt x="737" y="3311"/>
                  </a:cubicBezTo>
                  <a:cubicBezTo>
                    <a:pt x="502" y="3460"/>
                    <a:pt x="289" y="3639"/>
                    <a:pt x="148" y="3887"/>
                  </a:cubicBezTo>
                  <a:cubicBezTo>
                    <a:pt x="68" y="4023"/>
                    <a:pt x="21" y="4174"/>
                    <a:pt x="11" y="4331"/>
                  </a:cubicBezTo>
                  <a:cubicBezTo>
                    <a:pt x="1" y="4573"/>
                    <a:pt x="141" y="4760"/>
                    <a:pt x="366" y="4798"/>
                  </a:cubicBezTo>
                  <a:cubicBezTo>
                    <a:pt x="392" y="4802"/>
                    <a:pt x="417" y="4804"/>
                    <a:pt x="442" y="4804"/>
                  </a:cubicBezTo>
                  <a:cubicBezTo>
                    <a:pt x="567" y="4804"/>
                    <a:pt x="681" y="4756"/>
                    <a:pt x="786" y="4686"/>
                  </a:cubicBezTo>
                  <a:cubicBezTo>
                    <a:pt x="887" y="4614"/>
                    <a:pt x="977" y="4524"/>
                    <a:pt x="1047" y="4421"/>
                  </a:cubicBezTo>
                  <a:cubicBezTo>
                    <a:pt x="1206" y="4203"/>
                    <a:pt x="1304" y="3958"/>
                    <a:pt x="1386" y="3704"/>
                  </a:cubicBezTo>
                  <a:cubicBezTo>
                    <a:pt x="1410" y="3625"/>
                    <a:pt x="1434" y="3548"/>
                    <a:pt x="1460" y="3469"/>
                  </a:cubicBezTo>
                  <a:cubicBezTo>
                    <a:pt x="1495" y="3357"/>
                    <a:pt x="1529" y="3246"/>
                    <a:pt x="1563" y="3133"/>
                  </a:cubicBezTo>
                  <a:cubicBezTo>
                    <a:pt x="1579" y="3080"/>
                    <a:pt x="1604" y="3051"/>
                    <a:pt x="1664" y="3039"/>
                  </a:cubicBezTo>
                  <a:cubicBezTo>
                    <a:pt x="1839" y="3002"/>
                    <a:pt x="1994" y="2920"/>
                    <a:pt x="2141" y="2824"/>
                  </a:cubicBezTo>
                  <a:cubicBezTo>
                    <a:pt x="2582" y="2539"/>
                    <a:pt x="2887" y="2152"/>
                    <a:pt x="3040" y="1648"/>
                  </a:cubicBezTo>
                  <a:cubicBezTo>
                    <a:pt x="3054" y="1600"/>
                    <a:pt x="3072" y="1572"/>
                    <a:pt x="3114" y="1572"/>
                  </a:cubicBezTo>
                  <a:cubicBezTo>
                    <a:pt x="3123" y="1572"/>
                    <a:pt x="3133" y="1573"/>
                    <a:pt x="3144" y="1576"/>
                  </a:cubicBezTo>
                  <a:cubicBezTo>
                    <a:pt x="3160" y="1579"/>
                    <a:pt x="3175" y="1581"/>
                    <a:pt x="3190" y="1583"/>
                  </a:cubicBezTo>
                  <a:cubicBezTo>
                    <a:pt x="3261" y="1590"/>
                    <a:pt x="3332" y="1594"/>
                    <a:pt x="3403" y="1594"/>
                  </a:cubicBezTo>
                  <a:cubicBezTo>
                    <a:pt x="3446" y="1594"/>
                    <a:pt x="3489" y="1593"/>
                    <a:pt x="3532" y="1589"/>
                  </a:cubicBezTo>
                  <a:cubicBezTo>
                    <a:pt x="3822" y="1567"/>
                    <a:pt x="4099" y="1473"/>
                    <a:pt x="4343" y="1317"/>
                  </a:cubicBezTo>
                  <a:cubicBezTo>
                    <a:pt x="4564" y="1178"/>
                    <a:pt x="4730" y="967"/>
                    <a:pt x="4813" y="720"/>
                  </a:cubicBezTo>
                  <a:cubicBezTo>
                    <a:pt x="4842" y="639"/>
                    <a:pt x="4850" y="552"/>
                    <a:pt x="4835" y="466"/>
                  </a:cubicBezTo>
                  <a:cubicBezTo>
                    <a:pt x="4817" y="360"/>
                    <a:pt x="4750" y="300"/>
                    <a:pt x="4657" y="300"/>
                  </a:cubicBezTo>
                  <a:cubicBezTo>
                    <a:pt x="4635" y="300"/>
                    <a:pt x="4611" y="303"/>
                    <a:pt x="4586" y="310"/>
                  </a:cubicBezTo>
                  <a:cubicBezTo>
                    <a:pt x="4545" y="324"/>
                    <a:pt x="4506" y="343"/>
                    <a:pt x="4470" y="365"/>
                  </a:cubicBezTo>
                  <a:cubicBezTo>
                    <a:pt x="4384" y="417"/>
                    <a:pt x="4317" y="487"/>
                    <a:pt x="4255" y="562"/>
                  </a:cubicBezTo>
                  <a:cubicBezTo>
                    <a:pt x="4175" y="658"/>
                    <a:pt x="4098" y="756"/>
                    <a:pt x="4014" y="850"/>
                  </a:cubicBezTo>
                  <a:cubicBezTo>
                    <a:pt x="3974" y="895"/>
                    <a:pt x="3931" y="943"/>
                    <a:pt x="3859" y="950"/>
                  </a:cubicBezTo>
                  <a:cubicBezTo>
                    <a:pt x="3834" y="897"/>
                    <a:pt x="3852" y="849"/>
                    <a:pt x="3870" y="802"/>
                  </a:cubicBezTo>
                  <a:cubicBezTo>
                    <a:pt x="3909" y="691"/>
                    <a:pt x="3952" y="583"/>
                    <a:pt x="3990" y="471"/>
                  </a:cubicBezTo>
                  <a:cubicBezTo>
                    <a:pt x="4020" y="382"/>
                    <a:pt x="4043" y="291"/>
                    <a:pt x="4029" y="195"/>
                  </a:cubicBezTo>
                  <a:cubicBezTo>
                    <a:pt x="4017" y="116"/>
                    <a:pt x="3995" y="39"/>
                    <a:pt x="3909" y="10"/>
                  </a:cubicBezTo>
                  <a:cubicBezTo>
                    <a:pt x="3889" y="3"/>
                    <a:pt x="3869" y="0"/>
                    <a:pt x="3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5352283" y="2036817"/>
              <a:ext cx="17890" cy="8764"/>
            </a:xfrm>
            <a:custGeom>
              <a:avLst/>
              <a:gdLst/>
              <a:ahLst/>
              <a:cxnLst/>
              <a:rect l="l" t="t" r="r" b="b"/>
              <a:pathLst>
                <a:path w="594" h="291" extrusionOk="0">
                  <a:moveTo>
                    <a:pt x="54" y="0"/>
                  </a:moveTo>
                  <a:cubicBezTo>
                    <a:pt x="48" y="0"/>
                    <a:pt x="42" y="1"/>
                    <a:pt x="37" y="4"/>
                  </a:cubicBezTo>
                  <a:cubicBezTo>
                    <a:pt x="14" y="9"/>
                    <a:pt x="1" y="30"/>
                    <a:pt x="2" y="50"/>
                  </a:cubicBezTo>
                  <a:cubicBezTo>
                    <a:pt x="4" y="67"/>
                    <a:pt x="7" y="83"/>
                    <a:pt x="13" y="97"/>
                  </a:cubicBezTo>
                  <a:cubicBezTo>
                    <a:pt x="52" y="215"/>
                    <a:pt x="148" y="285"/>
                    <a:pt x="325" y="290"/>
                  </a:cubicBezTo>
                  <a:cubicBezTo>
                    <a:pt x="412" y="290"/>
                    <a:pt x="503" y="210"/>
                    <a:pt x="575" y="103"/>
                  </a:cubicBezTo>
                  <a:cubicBezTo>
                    <a:pt x="594" y="79"/>
                    <a:pt x="590" y="43"/>
                    <a:pt x="565" y="26"/>
                  </a:cubicBezTo>
                  <a:cubicBezTo>
                    <a:pt x="555" y="18"/>
                    <a:pt x="543" y="15"/>
                    <a:pt x="531" y="15"/>
                  </a:cubicBezTo>
                  <a:cubicBezTo>
                    <a:pt x="514" y="15"/>
                    <a:pt x="497" y="22"/>
                    <a:pt x="486" y="36"/>
                  </a:cubicBezTo>
                  <a:cubicBezTo>
                    <a:pt x="476" y="48"/>
                    <a:pt x="467" y="61"/>
                    <a:pt x="457" y="74"/>
                  </a:cubicBezTo>
                  <a:cubicBezTo>
                    <a:pt x="434" y="103"/>
                    <a:pt x="407" y="127"/>
                    <a:pt x="376" y="148"/>
                  </a:cubicBezTo>
                  <a:cubicBezTo>
                    <a:pt x="346" y="171"/>
                    <a:pt x="310" y="181"/>
                    <a:pt x="275" y="181"/>
                  </a:cubicBezTo>
                  <a:cubicBezTo>
                    <a:pt x="210" y="181"/>
                    <a:pt x="146" y="144"/>
                    <a:pt x="117" y="79"/>
                  </a:cubicBezTo>
                  <a:cubicBezTo>
                    <a:pt x="109" y="61"/>
                    <a:pt x="102" y="40"/>
                    <a:pt x="91" y="23"/>
                  </a:cubicBezTo>
                  <a:cubicBezTo>
                    <a:pt x="83" y="8"/>
                    <a:pt x="69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28"/>
          <p:cNvSpPr/>
          <p:nvPr/>
        </p:nvSpPr>
        <p:spPr>
          <a:xfrm>
            <a:off x="4048088" y="4480952"/>
            <a:ext cx="787405" cy="412726"/>
          </a:xfrm>
          <a:custGeom>
            <a:avLst/>
            <a:gdLst/>
            <a:ahLst/>
            <a:cxnLst/>
            <a:rect l="l" t="t" r="r" b="b"/>
            <a:pathLst>
              <a:path w="4581" h="2401" extrusionOk="0">
                <a:moveTo>
                  <a:pt x="1339" y="0"/>
                </a:moveTo>
                <a:cubicBezTo>
                  <a:pt x="1336" y="0"/>
                  <a:pt x="1333" y="1"/>
                  <a:pt x="1330" y="1"/>
                </a:cubicBezTo>
                <a:cubicBezTo>
                  <a:pt x="1306" y="8"/>
                  <a:pt x="1290" y="30"/>
                  <a:pt x="1292" y="54"/>
                </a:cubicBezTo>
                <a:cubicBezTo>
                  <a:pt x="1292" y="89"/>
                  <a:pt x="1292" y="123"/>
                  <a:pt x="1294" y="157"/>
                </a:cubicBezTo>
                <a:cubicBezTo>
                  <a:pt x="1323" y="673"/>
                  <a:pt x="1352" y="1190"/>
                  <a:pt x="1380" y="1706"/>
                </a:cubicBezTo>
                <a:cubicBezTo>
                  <a:pt x="1385" y="1793"/>
                  <a:pt x="1380" y="1879"/>
                  <a:pt x="1380" y="1966"/>
                </a:cubicBezTo>
                <a:lnTo>
                  <a:pt x="1356" y="1977"/>
                </a:lnTo>
                <a:cubicBezTo>
                  <a:pt x="1326" y="1946"/>
                  <a:pt x="1299" y="1913"/>
                  <a:pt x="1270" y="1882"/>
                </a:cubicBezTo>
                <a:cubicBezTo>
                  <a:pt x="1105" y="1709"/>
                  <a:pt x="923" y="1551"/>
                  <a:pt x="730" y="1411"/>
                </a:cubicBezTo>
                <a:cubicBezTo>
                  <a:pt x="575" y="1303"/>
                  <a:pt x="411" y="1209"/>
                  <a:pt x="237" y="1133"/>
                </a:cubicBezTo>
                <a:cubicBezTo>
                  <a:pt x="197" y="1115"/>
                  <a:pt x="155" y="1098"/>
                  <a:pt x="111" y="1098"/>
                </a:cubicBezTo>
                <a:cubicBezTo>
                  <a:pt x="101" y="1098"/>
                  <a:pt x="91" y="1099"/>
                  <a:pt x="81" y="1100"/>
                </a:cubicBezTo>
                <a:cubicBezTo>
                  <a:pt x="25" y="1109"/>
                  <a:pt x="1" y="1154"/>
                  <a:pt x="37" y="1200"/>
                </a:cubicBezTo>
                <a:cubicBezTo>
                  <a:pt x="68" y="1238"/>
                  <a:pt x="104" y="1274"/>
                  <a:pt x="141" y="1306"/>
                </a:cubicBezTo>
                <a:cubicBezTo>
                  <a:pt x="452" y="1605"/>
                  <a:pt x="743" y="1917"/>
                  <a:pt x="985" y="2272"/>
                </a:cubicBezTo>
                <a:cubicBezTo>
                  <a:pt x="1003" y="2303"/>
                  <a:pt x="1039" y="2323"/>
                  <a:pt x="1075" y="2323"/>
                </a:cubicBezTo>
                <a:cubicBezTo>
                  <a:pt x="1076" y="2323"/>
                  <a:pt x="1078" y="2323"/>
                  <a:pt x="1079" y="2323"/>
                </a:cubicBezTo>
                <a:cubicBezTo>
                  <a:pt x="1318" y="2325"/>
                  <a:pt x="1558" y="2332"/>
                  <a:pt x="1796" y="2345"/>
                </a:cubicBezTo>
                <a:cubicBezTo>
                  <a:pt x="2041" y="2359"/>
                  <a:pt x="2288" y="2364"/>
                  <a:pt x="2534" y="2375"/>
                </a:cubicBezTo>
                <a:cubicBezTo>
                  <a:pt x="2746" y="2383"/>
                  <a:pt x="2957" y="2392"/>
                  <a:pt x="3170" y="2400"/>
                </a:cubicBezTo>
                <a:cubicBezTo>
                  <a:pt x="3174" y="2400"/>
                  <a:pt x="3179" y="2401"/>
                  <a:pt x="3183" y="2401"/>
                </a:cubicBezTo>
                <a:cubicBezTo>
                  <a:pt x="3224" y="2401"/>
                  <a:pt x="3259" y="2392"/>
                  <a:pt x="3286" y="2349"/>
                </a:cubicBezTo>
                <a:cubicBezTo>
                  <a:pt x="3449" y="2114"/>
                  <a:pt x="3645" y="1903"/>
                  <a:pt x="3866" y="1721"/>
                </a:cubicBezTo>
                <a:cubicBezTo>
                  <a:pt x="4070" y="1550"/>
                  <a:pt x="4274" y="1380"/>
                  <a:pt x="4490" y="1222"/>
                </a:cubicBezTo>
                <a:cubicBezTo>
                  <a:pt x="4516" y="1205"/>
                  <a:pt x="4538" y="1186"/>
                  <a:pt x="4559" y="1162"/>
                </a:cubicBezTo>
                <a:cubicBezTo>
                  <a:pt x="4581" y="1140"/>
                  <a:pt x="4566" y="1104"/>
                  <a:pt x="4537" y="1104"/>
                </a:cubicBezTo>
                <a:cubicBezTo>
                  <a:pt x="4536" y="1104"/>
                  <a:pt x="4536" y="1104"/>
                  <a:pt x="4535" y="1104"/>
                </a:cubicBezTo>
                <a:cubicBezTo>
                  <a:pt x="4517" y="1102"/>
                  <a:pt x="4500" y="1100"/>
                  <a:pt x="4482" y="1100"/>
                </a:cubicBezTo>
                <a:cubicBezTo>
                  <a:pt x="4449" y="1100"/>
                  <a:pt x="4417" y="1105"/>
                  <a:pt x="4384" y="1112"/>
                </a:cubicBezTo>
                <a:cubicBezTo>
                  <a:pt x="4298" y="1138"/>
                  <a:pt x="4216" y="1171"/>
                  <a:pt x="4139" y="1214"/>
                </a:cubicBezTo>
                <a:cubicBezTo>
                  <a:pt x="3768" y="1404"/>
                  <a:pt x="3446" y="1661"/>
                  <a:pt x="3134" y="1932"/>
                </a:cubicBezTo>
                <a:cubicBezTo>
                  <a:pt x="3112" y="1953"/>
                  <a:pt x="3086" y="1972"/>
                  <a:pt x="3062" y="1990"/>
                </a:cubicBezTo>
                <a:cubicBezTo>
                  <a:pt x="3079" y="1932"/>
                  <a:pt x="3105" y="1879"/>
                  <a:pt x="3137" y="1829"/>
                </a:cubicBezTo>
                <a:cubicBezTo>
                  <a:pt x="3312" y="1543"/>
                  <a:pt x="3496" y="1262"/>
                  <a:pt x="3686" y="986"/>
                </a:cubicBezTo>
                <a:cubicBezTo>
                  <a:pt x="3707" y="956"/>
                  <a:pt x="3725" y="927"/>
                  <a:pt x="3743" y="898"/>
                </a:cubicBezTo>
                <a:cubicBezTo>
                  <a:pt x="3756" y="878"/>
                  <a:pt x="3755" y="850"/>
                  <a:pt x="3737" y="833"/>
                </a:cubicBezTo>
                <a:cubicBezTo>
                  <a:pt x="3729" y="825"/>
                  <a:pt x="3718" y="822"/>
                  <a:pt x="3707" y="822"/>
                </a:cubicBezTo>
                <a:cubicBezTo>
                  <a:pt x="3696" y="822"/>
                  <a:pt x="3684" y="826"/>
                  <a:pt x="3676" y="835"/>
                </a:cubicBezTo>
                <a:cubicBezTo>
                  <a:pt x="3650" y="854"/>
                  <a:pt x="3628" y="874"/>
                  <a:pt x="3602" y="893"/>
                </a:cubicBezTo>
                <a:cubicBezTo>
                  <a:pt x="3256" y="1166"/>
                  <a:pt x="2966" y="1498"/>
                  <a:pt x="2662" y="1816"/>
                </a:cubicBezTo>
                <a:cubicBezTo>
                  <a:pt x="2633" y="1845"/>
                  <a:pt x="2606" y="1874"/>
                  <a:pt x="2576" y="1903"/>
                </a:cubicBezTo>
                <a:cubicBezTo>
                  <a:pt x="2544" y="1876"/>
                  <a:pt x="2554" y="1846"/>
                  <a:pt x="2554" y="1821"/>
                </a:cubicBezTo>
                <a:cubicBezTo>
                  <a:pt x="2556" y="1706"/>
                  <a:pt x="2558" y="1589"/>
                  <a:pt x="2561" y="1474"/>
                </a:cubicBezTo>
                <a:cubicBezTo>
                  <a:pt x="2570" y="1162"/>
                  <a:pt x="2609" y="852"/>
                  <a:pt x="2642" y="541"/>
                </a:cubicBezTo>
                <a:cubicBezTo>
                  <a:pt x="2650" y="468"/>
                  <a:pt x="2650" y="394"/>
                  <a:pt x="2654" y="322"/>
                </a:cubicBezTo>
                <a:cubicBezTo>
                  <a:pt x="2655" y="293"/>
                  <a:pt x="2650" y="264"/>
                  <a:pt x="2621" y="255"/>
                </a:cubicBezTo>
                <a:cubicBezTo>
                  <a:pt x="2615" y="253"/>
                  <a:pt x="2610" y="252"/>
                  <a:pt x="2604" y="252"/>
                </a:cubicBezTo>
                <a:cubicBezTo>
                  <a:pt x="2578" y="252"/>
                  <a:pt x="2562" y="275"/>
                  <a:pt x="2551" y="300"/>
                </a:cubicBezTo>
                <a:cubicBezTo>
                  <a:pt x="2537" y="329"/>
                  <a:pt x="2525" y="356"/>
                  <a:pt x="2513" y="384"/>
                </a:cubicBezTo>
                <a:cubicBezTo>
                  <a:pt x="2306" y="848"/>
                  <a:pt x="2122" y="1323"/>
                  <a:pt x="1933" y="1797"/>
                </a:cubicBezTo>
                <a:cubicBezTo>
                  <a:pt x="1923" y="1824"/>
                  <a:pt x="1925" y="1867"/>
                  <a:pt x="1875" y="1877"/>
                </a:cubicBezTo>
                <a:cubicBezTo>
                  <a:pt x="1863" y="1829"/>
                  <a:pt x="1851" y="1785"/>
                  <a:pt x="1841" y="1740"/>
                </a:cubicBezTo>
                <a:cubicBezTo>
                  <a:pt x="1726" y="1205"/>
                  <a:pt x="1599" y="672"/>
                  <a:pt x="1428" y="152"/>
                </a:cubicBezTo>
                <a:cubicBezTo>
                  <a:pt x="1414" y="111"/>
                  <a:pt x="1400" y="72"/>
                  <a:pt x="1385" y="32"/>
                </a:cubicBezTo>
                <a:cubicBezTo>
                  <a:pt x="1379" y="13"/>
                  <a:pt x="1359" y="0"/>
                  <a:pt x="13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28"/>
          <p:cNvGrpSpPr/>
          <p:nvPr/>
        </p:nvGrpSpPr>
        <p:grpSpPr>
          <a:xfrm>
            <a:off x="5486505" y="4893666"/>
            <a:ext cx="410533" cy="191166"/>
            <a:chOff x="1183145" y="2954601"/>
            <a:chExt cx="177160" cy="82492"/>
          </a:xfrm>
        </p:grpSpPr>
        <p:sp>
          <p:nvSpPr>
            <p:cNvPr id="472" name="Google Shape;472;p28"/>
            <p:cNvSpPr/>
            <p:nvPr/>
          </p:nvSpPr>
          <p:spPr>
            <a:xfrm>
              <a:off x="1315382" y="2976476"/>
              <a:ext cx="30155" cy="36147"/>
            </a:xfrm>
            <a:custGeom>
              <a:avLst/>
              <a:gdLst/>
              <a:ahLst/>
              <a:cxnLst/>
              <a:rect l="l" t="t" r="r" b="b"/>
              <a:pathLst>
                <a:path w="488" h="585" extrusionOk="0">
                  <a:moveTo>
                    <a:pt x="360" y="1"/>
                  </a:moveTo>
                  <a:cubicBezTo>
                    <a:pt x="359" y="1"/>
                    <a:pt x="357" y="1"/>
                    <a:pt x="356" y="1"/>
                  </a:cubicBezTo>
                  <a:cubicBezTo>
                    <a:pt x="318" y="4"/>
                    <a:pt x="286" y="23"/>
                    <a:pt x="262" y="52"/>
                  </a:cubicBezTo>
                  <a:cubicBezTo>
                    <a:pt x="174" y="167"/>
                    <a:pt x="97" y="291"/>
                    <a:pt x="34" y="423"/>
                  </a:cubicBezTo>
                  <a:cubicBezTo>
                    <a:pt x="1" y="476"/>
                    <a:pt x="22" y="544"/>
                    <a:pt x="76" y="572"/>
                  </a:cubicBezTo>
                  <a:cubicBezTo>
                    <a:pt x="92" y="580"/>
                    <a:pt x="109" y="584"/>
                    <a:pt x="126" y="584"/>
                  </a:cubicBezTo>
                  <a:cubicBezTo>
                    <a:pt x="164" y="584"/>
                    <a:pt x="201" y="564"/>
                    <a:pt x="219" y="527"/>
                  </a:cubicBezTo>
                  <a:cubicBezTo>
                    <a:pt x="296" y="400"/>
                    <a:pt x="366" y="268"/>
                    <a:pt x="447" y="143"/>
                  </a:cubicBezTo>
                  <a:cubicBezTo>
                    <a:pt x="487" y="81"/>
                    <a:pt x="434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1183145" y="2999154"/>
              <a:ext cx="22863" cy="37445"/>
            </a:xfrm>
            <a:custGeom>
              <a:avLst/>
              <a:gdLst/>
              <a:ahLst/>
              <a:cxnLst/>
              <a:rect l="l" t="t" r="r" b="b"/>
              <a:pathLst>
                <a:path w="370" h="606" extrusionOk="0">
                  <a:moveTo>
                    <a:pt x="119" y="0"/>
                  </a:moveTo>
                  <a:cubicBezTo>
                    <a:pt x="105" y="0"/>
                    <a:pt x="90" y="4"/>
                    <a:pt x="76" y="11"/>
                  </a:cubicBezTo>
                  <a:cubicBezTo>
                    <a:pt x="25" y="32"/>
                    <a:pt x="1" y="90"/>
                    <a:pt x="25" y="140"/>
                  </a:cubicBezTo>
                  <a:cubicBezTo>
                    <a:pt x="78" y="267"/>
                    <a:pt x="124" y="397"/>
                    <a:pt x="164" y="531"/>
                  </a:cubicBezTo>
                  <a:cubicBezTo>
                    <a:pt x="175" y="576"/>
                    <a:pt x="217" y="606"/>
                    <a:pt x="262" y="606"/>
                  </a:cubicBezTo>
                  <a:cubicBezTo>
                    <a:pt x="272" y="606"/>
                    <a:pt x="282" y="604"/>
                    <a:pt x="292" y="601"/>
                  </a:cubicBezTo>
                  <a:cubicBezTo>
                    <a:pt x="344" y="586"/>
                    <a:pt x="370" y="546"/>
                    <a:pt x="368" y="467"/>
                  </a:cubicBezTo>
                  <a:cubicBezTo>
                    <a:pt x="337" y="318"/>
                    <a:pt x="280" y="177"/>
                    <a:pt x="200" y="49"/>
                  </a:cubicBezTo>
                  <a:cubicBezTo>
                    <a:pt x="183" y="1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1338431" y="3001007"/>
              <a:ext cx="21875" cy="36085"/>
            </a:xfrm>
            <a:custGeom>
              <a:avLst/>
              <a:gdLst/>
              <a:ahLst/>
              <a:cxnLst/>
              <a:rect l="l" t="t" r="r" b="b"/>
              <a:pathLst>
                <a:path w="354" h="584" extrusionOk="0">
                  <a:moveTo>
                    <a:pt x="240" y="0"/>
                  </a:moveTo>
                  <a:cubicBezTo>
                    <a:pt x="207" y="0"/>
                    <a:pt x="177" y="19"/>
                    <a:pt x="154" y="53"/>
                  </a:cubicBezTo>
                  <a:cubicBezTo>
                    <a:pt x="146" y="65"/>
                    <a:pt x="139" y="79"/>
                    <a:pt x="134" y="93"/>
                  </a:cubicBezTo>
                  <a:cubicBezTo>
                    <a:pt x="93" y="199"/>
                    <a:pt x="53" y="304"/>
                    <a:pt x="14" y="410"/>
                  </a:cubicBezTo>
                  <a:cubicBezTo>
                    <a:pt x="7" y="429"/>
                    <a:pt x="4" y="446"/>
                    <a:pt x="0" y="465"/>
                  </a:cubicBezTo>
                  <a:cubicBezTo>
                    <a:pt x="2" y="526"/>
                    <a:pt x="33" y="568"/>
                    <a:pt x="81" y="580"/>
                  </a:cubicBezTo>
                  <a:cubicBezTo>
                    <a:pt x="90" y="582"/>
                    <a:pt x="99" y="583"/>
                    <a:pt x="108" y="583"/>
                  </a:cubicBezTo>
                  <a:cubicBezTo>
                    <a:pt x="147" y="583"/>
                    <a:pt x="184" y="561"/>
                    <a:pt x="199" y="523"/>
                  </a:cubicBezTo>
                  <a:cubicBezTo>
                    <a:pt x="256" y="393"/>
                    <a:pt x="304" y="259"/>
                    <a:pt x="340" y="120"/>
                  </a:cubicBezTo>
                  <a:cubicBezTo>
                    <a:pt x="353" y="72"/>
                    <a:pt x="324" y="21"/>
                    <a:pt x="274" y="7"/>
                  </a:cubicBezTo>
                  <a:cubicBezTo>
                    <a:pt x="263" y="2"/>
                    <a:pt x="251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214536" y="2963561"/>
              <a:ext cx="15448" cy="37074"/>
            </a:xfrm>
            <a:custGeom>
              <a:avLst/>
              <a:gdLst/>
              <a:ahLst/>
              <a:cxnLst/>
              <a:rect l="l" t="t" r="r" b="b"/>
              <a:pathLst>
                <a:path w="250" h="600" extrusionOk="0">
                  <a:moveTo>
                    <a:pt x="103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38" y="4"/>
                    <a:pt x="0" y="47"/>
                    <a:pt x="0" y="124"/>
                  </a:cubicBezTo>
                  <a:cubicBezTo>
                    <a:pt x="0" y="160"/>
                    <a:pt x="6" y="196"/>
                    <a:pt x="9" y="232"/>
                  </a:cubicBezTo>
                  <a:lnTo>
                    <a:pt x="7" y="232"/>
                  </a:lnTo>
                  <a:cubicBezTo>
                    <a:pt x="14" y="316"/>
                    <a:pt x="18" y="398"/>
                    <a:pt x="28" y="483"/>
                  </a:cubicBezTo>
                  <a:cubicBezTo>
                    <a:pt x="38" y="561"/>
                    <a:pt x="74" y="599"/>
                    <a:pt x="135" y="599"/>
                  </a:cubicBezTo>
                  <a:cubicBezTo>
                    <a:pt x="137" y="599"/>
                    <a:pt x="140" y="599"/>
                    <a:pt x="143" y="599"/>
                  </a:cubicBezTo>
                  <a:cubicBezTo>
                    <a:pt x="208" y="596"/>
                    <a:pt x="249" y="544"/>
                    <a:pt x="242" y="459"/>
                  </a:cubicBezTo>
                  <a:cubicBezTo>
                    <a:pt x="239" y="410"/>
                    <a:pt x="234" y="364"/>
                    <a:pt x="228" y="316"/>
                  </a:cubicBezTo>
                  <a:cubicBezTo>
                    <a:pt x="222" y="244"/>
                    <a:pt x="215" y="172"/>
                    <a:pt x="203" y="100"/>
                  </a:cubicBezTo>
                  <a:cubicBezTo>
                    <a:pt x="191" y="32"/>
                    <a:pt x="15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277070" y="2997547"/>
              <a:ext cx="18661" cy="35529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00" y="1"/>
                  </a:moveTo>
                  <a:cubicBezTo>
                    <a:pt x="161" y="1"/>
                    <a:pt x="124" y="25"/>
                    <a:pt x="110" y="63"/>
                  </a:cubicBezTo>
                  <a:cubicBezTo>
                    <a:pt x="65" y="190"/>
                    <a:pt x="31" y="322"/>
                    <a:pt x="9" y="454"/>
                  </a:cubicBezTo>
                  <a:cubicBezTo>
                    <a:pt x="0" y="507"/>
                    <a:pt x="34" y="558"/>
                    <a:pt x="88" y="570"/>
                  </a:cubicBezTo>
                  <a:cubicBezTo>
                    <a:pt x="98" y="574"/>
                    <a:pt x="108" y="575"/>
                    <a:pt x="118" y="575"/>
                  </a:cubicBezTo>
                  <a:cubicBezTo>
                    <a:pt x="163" y="575"/>
                    <a:pt x="205" y="545"/>
                    <a:pt x="216" y="498"/>
                  </a:cubicBezTo>
                  <a:cubicBezTo>
                    <a:pt x="249" y="375"/>
                    <a:pt x="275" y="250"/>
                    <a:pt x="299" y="143"/>
                  </a:cubicBezTo>
                  <a:cubicBezTo>
                    <a:pt x="302" y="63"/>
                    <a:pt x="275" y="20"/>
                    <a:pt x="227" y="5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246545" y="2994705"/>
              <a:ext cx="14892" cy="34417"/>
            </a:xfrm>
            <a:custGeom>
              <a:avLst/>
              <a:gdLst/>
              <a:ahLst/>
              <a:cxnLst/>
              <a:rect l="l" t="t" r="r" b="b"/>
              <a:pathLst>
                <a:path w="241" h="557" extrusionOk="0">
                  <a:moveTo>
                    <a:pt x="135" y="1"/>
                  </a:moveTo>
                  <a:cubicBezTo>
                    <a:pt x="84" y="1"/>
                    <a:pt x="45" y="33"/>
                    <a:pt x="38" y="93"/>
                  </a:cubicBezTo>
                  <a:cubicBezTo>
                    <a:pt x="23" y="205"/>
                    <a:pt x="11" y="318"/>
                    <a:pt x="4" y="430"/>
                  </a:cubicBezTo>
                  <a:cubicBezTo>
                    <a:pt x="0" y="507"/>
                    <a:pt x="45" y="555"/>
                    <a:pt x="108" y="556"/>
                  </a:cubicBezTo>
                  <a:cubicBezTo>
                    <a:pt x="110" y="556"/>
                    <a:pt x="111" y="556"/>
                    <a:pt x="112" y="556"/>
                  </a:cubicBezTo>
                  <a:cubicBezTo>
                    <a:pt x="173" y="556"/>
                    <a:pt x="210" y="519"/>
                    <a:pt x="218" y="447"/>
                  </a:cubicBezTo>
                  <a:cubicBezTo>
                    <a:pt x="227" y="373"/>
                    <a:pt x="232" y="294"/>
                    <a:pt x="237" y="224"/>
                  </a:cubicBezTo>
                  <a:cubicBezTo>
                    <a:pt x="240" y="183"/>
                    <a:pt x="240" y="141"/>
                    <a:pt x="237" y="99"/>
                  </a:cubicBezTo>
                  <a:cubicBezTo>
                    <a:pt x="230" y="39"/>
                    <a:pt x="192" y="3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1269099" y="2954601"/>
              <a:ext cx="15634" cy="27188"/>
            </a:xfrm>
            <a:custGeom>
              <a:avLst/>
              <a:gdLst/>
              <a:ahLst/>
              <a:cxnLst/>
              <a:rect l="l" t="t" r="r" b="b"/>
              <a:pathLst>
                <a:path w="253" h="440" extrusionOk="0">
                  <a:moveTo>
                    <a:pt x="150" y="1"/>
                  </a:moveTo>
                  <a:cubicBezTo>
                    <a:pt x="103" y="1"/>
                    <a:pt x="64" y="35"/>
                    <a:pt x="50" y="98"/>
                  </a:cubicBezTo>
                  <a:cubicBezTo>
                    <a:pt x="31" y="168"/>
                    <a:pt x="18" y="238"/>
                    <a:pt x="9" y="312"/>
                  </a:cubicBezTo>
                  <a:cubicBezTo>
                    <a:pt x="1" y="382"/>
                    <a:pt x="40" y="432"/>
                    <a:pt x="100" y="439"/>
                  </a:cubicBezTo>
                  <a:cubicBezTo>
                    <a:pt x="105" y="440"/>
                    <a:pt x="111" y="440"/>
                    <a:pt x="116" y="440"/>
                  </a:cubicBezTo>
                  <a:cubicBezTo>
                    <a:pt x="167" y="440"/>
                    <a:pt x="203" y="409"/>
                    <a:pt x="217" y="348"/>
                  </a:cubicBezTo>
                  <a:cubicBezTo>
                    <a:pt x="232" y="276"/>
                    <a:pt x="241" y="204"/>
                    <a:pt x="249" y="146"/>
                  </a:cubicBezTo>
                  <a:cubicBezTo>
                    <a:pt x="253" y="55"/>
                    <a:pt x="222" y="8"/>
                    <a:pt x="163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8"/>
          <p:cNvGrpSpPr/>
          <p:nvPr/>
        </p:nvGrpSpPr>
        <p:grpSpPr>
          <a:xfrm>
            <a:off x="274679" y="4236060"/>
            <a:ext cx="1451455" cy="1141147"/>
            <a:chOff x="6942969" y="3294223"/>
            <a:chExt cx="321474" cy="240488"/>
          </a:xfrm>
        </p:grpSpPr>
        <p:sp>
          <p:nvSpPr>
            <p:cNvPr id="480" name="Google Shape;480;p28"/>
            <p:cNvSpPr/>
            <p:nvPr/>
          </p:nvSpPr>
          <p:spPr>
            <a:xfrm>
              <a:off x="7045579" y="3294223"/>
              <a:ext cx="108333" cy="92190"/>
            </a:xfrm>
            <a:custGeom>
              <a:avLst/>
              <a:gdLst/>
              <a:ahLst/>
              <a:cxnLst/>
              <a:rect l="l" t="t" r="r" b="b"/>
              <a:pathLst>
                <a:path w="3597" h="3061" extrusionOk="0">
                  <a:moveTo>
                    <a:pt x="3012" y="585"/>
                  </a:moveTo>
                  <a:cubicBezTo>
                    <a:pt x="3013" y="585"/>
                    <a:pt x="3014" y="585"/>
                    <a:pt x="3015" y="585"/>
                  </a:cubicBezTo>
                  <a:cubicBezTo>
                    <a:pt x="3087" y="593"/>
                    <a:pt x="3144" y="655"/>
                    <a:pt x="3144" y="729"/>
                  </a:cubicBezTo>
                  <a:cubicBezTo>
                    <a:pt x="3144" y="793"/>
                    <a:pt x="3092" y="844"/>
                    <a:pt x="3029" y="844"/>
                  </a:cubicBezTo>
                  <a:cubicBezTo>
                    <a:pt x="3026" y="844"/>
                    <a:pt x="3023" y="844"/>
                    <a:pt x="3020" y="844"/>
                  </a:cubicBezTo>
                  <a:cubicBezTo>
                    <a:pt x="2948" y="835"/>
                    <a:pt x="2893" y="773"/>
                    <a:pt x="2890" y="701"/>
                  </a:cubicBezTo>
                  <a:cubicBezTo>
                    <a:pt x="2892" y="636"/>
                    <a:pt x="2946" y="585"/>
                    <a:pt x="3012" y="585"/>
                  </a:cubicBezTo>
                  <a:close/>
                  <a:moveTo>
                    <a:pt x="2823" y="0"/>
                  </a:moveTo>
                  <a:cubicBezTo>
                    <a:pt x="2626" y="0"/>
                    <a:pt x="2424" y="79"/>
                    <a:pt x="2286" y="232"/>
                  </a:cubicBezTo>
                  <a:cubicBezTo>
                    <a:pt x="2213" y="314"/>
                    <a:pt x="2154" y="408"/>
                    <a:pt x="2111" y="511"/>
                  </a:cubicBezTo>
                  <a:cubicBezTo>
                    <a:pt x="2070" y="609"/>
                    <a:pt x="2031" y="707"/>
                    <a:pt x="1991" y="804"/>
                  </a:cubicBezTo>
                  <a:cubicBezTo>
                    <a:pt x="1961" y="876"/>
                    <a:pt x="1923" y="945"/>
                    <a:pt x="1875" y="1007"/>
                  </a:cubicBezTo>
                  <a:cubicBezTo>
                    <a:pt x="2067" y="1072"/>
                    <a:pt x="2242" y="1202"/>
                    <a:pt x="2338" y="1374"/>
                  </a:cubicBezTo>
                  <a:cubicBezTo>
                    <a:pt x="2506" y="1674"/>
                    <a:pt x="2430" y="1967"/>
                    <a:pt x="2137" y="2145"/>
                  </a:cubicBezTo>
                  <a:cubicBezTo>
                    <a:pt x="1936" y="2267"/>
                    <a:pt x="1724" y="2324"/>
                    <a:pt x="1503" y="2324"/>
                  </a:cubicBezTo>
                  <a:cubicBezTo>
                    <a:pt x="1413" y="2324"/>
                    <a:pt x="1321" y="2315"/>
                    <a:pt x="1228" y="2296"/>
                  </a:cubicBezTo>
                  <a:cubicBezTo>
                    <a:pt x="1117" y="2274"/>
                    <a:pt x="1017" y="2228"/>
                    <a:pt x="942" y="2140"/>
                  </a:cubicBezTo>
                  <a:cubicBezTo>
                    <a:pt x="836" y="2018"/>
                    <a:pt x="863" y="1874"/>
                    <a:pt x="1004" y="1794"/>
                  </a:cubicBezTo>
                  <a:cubicBezTo>
                    <a:pt x="1043" y="1770"/>
                    <a:pt x="1095" y="1766"/>
                    <a:pt x="1129" y="1732"/>
                  </a:cubicBezTo>
                  <a:cubicBezTo>
                    <a:pt x="945" y="1501"/>
                    <a:pt x="987" y="1386"/>
                    <a:pt x="1290" y="1305"/>
                  </a:cubicBezTo>
                  <a:cubicBezTo>
                    <a:pt x="1283" y="1283"/>
                    <a:pt x="1278" y="1262"/>
                    <a:pt x="1275" y="1240"/>
                  </a:cubicBezTo>
                  <a:cubicBezTo>
                    <a:pt x="1226" y="1244"/>
                    <a:pt x="1177" y="1246"/>
                    <a:pt x="1128" y="1246"/>
                  </a:cubicBezTo>
                  <a:cubicBezTo>
                    <a:pt x="1049" y="1246"/>
                    <a:pt x="970" y="1241"/>
                    <a:pt x="892" y="1231"/>
                  </a:cubicBezTo>
                  <a:cubicBezTo>
                    <a:pt x="697" y="1207"/>
                    <a:pt x="529" y="1111"/>
                    <a:pt x="371" y="998"/>
                  </a:cubicBezTo>
                  <a:cubicBezTo>
                    <a:pt x="349" y="981"/>
                    <a:pt x="328" y="960"/>
                    <a:pt x="306" y="947"/>
                  </a:cubicBezTo>
                  <a:cubicBezTo>
                    <a:pt x="275" y="929"/>
                    <a:pt x="247" y="921"/>
                    <a:pt x="220" y="921"/>
                  </a:cubicBezTo>
                  <a:cubicBezTo>
                    <a:pt x="170" y="921"/>
                    <a:pt x="128" y="949"/>
                    <a:pt x="97" y="1005"/>
                  </a:cubicBezTo>
                  <a:cubicBezTo>
                    <a:pt x="55" y="1075"/>
                    <a:pt x="45" y="1154"/>
                    <a:pt x="38" y="1231"/>
                  </a:cubicBezTo>
                  <a:cubicBezTo>
                    <a:pt x="0" y="1573"/>
                    <a:pt x="30" y="1909"/>
                    <a:pt x="157" y="2229"/>
                  </a:cubicBezTo>
                  <a:cubicBezTo>
                    <a:pt x="328" y="2663"/>
                    <a:pt x="668" y="2898"/>
                    <a:pt x="1110" y="2987"/>
                  </a:cubicBezTo>
                  <a:cubicBezTo>
                    <a:pt x="1197" y="3006"/>
                    <a:pt x="1285" y="3020"/>
                    <a:pt x="1372" y="3030"/>
                  </a:cubicBezTo>
                  <a:lnTo>
                    <a:pt x="1372" y="2984"/>
                  </a:lnTo>
                  <a:cubicBezTo>
                    <a:pt x="1372" y="2950"/>
                    <a:pt x="1388" y="2919"/>
                    <a:pt x="1426" y="2919"/>
                  </a:cubicBezTo>
                  <a:cubicBezTo>
                    <a:pt x="1428" y="2919"/>
                    <a:pt x="1430" y="2918"/>
                    <a:pt x="1432" y="2918"/>
                  </a:cubicBezTo>
                  <a:cubicBezTo>
                    <a:pt x="1472" y="2918"/>
                    <a:pt x="1489" y="2947"/>
                    <a:pt x="1492" y="2984"/>
                  </a:cubicBezTo>
                  <a:cubicBezTo>
                    <a:pt x="1494" y="3004"/>
                    <a:pt x="1494" y="3025"/>
                    <a:pt x="1494" y="3046"/>
                  </a:cubicBezTo>
                  <a:cubicBezTo>
                    <a:pt x="1608" y="3055"/>
                    <a:pt x="1722" y="3061"/>
                    <a:pt x="1837" y="3061"/>
                  </a:cubicBezTo>
                  <a:cubicBezTo>
                    <a:pt x="1981" y="3061"/>
                    <a:pt x="2124" y="3052"/>
                    <a:pt x="2268" y="3035"/>
                  </a:cubicBezTo>
                  <a:cubicBezTo>
                    <a:pt x="2268" y="3032"/>
                    <a:pt x="2266" y="3028"/>
                    <a:pt x="2266" y="3025"/>
                  </a:cubicBezTo>
                  <a:cubicBezTo>
                    <a:pt x="2252" y="2982"/>
                    <a:pt x="2254" y="2944"/>
                    <a:pt x="2302" y="2929"/>
                  </a:cubicBezTo>
                  <a:cubicBezTo>
                    <a:pt x="2308" y="2927"/>
                    <a:pt x="2315" y="2926"/>
                    <a:pt x="2320" y="2926"/>
                  </a:cubicBezTo>
                  <a:cubicBezTo>
                    <a:pt x="2355" y="2926"/>
                    <a:pt x="2373" y="2960"/>
                    <a:pt x="2386" y="2991"/>
                  </a:cubicBezTo>
                  <a:cubicBezTo>
                    <a:pt x="2389" y="3001"/>
                    <a:pt x="2393" y="3010"/>
                    <a:pt x="2394" y="3020"/>
                  </a:cubicBezTo>
                  <a:cubicBezTo>
                    <a:pt x="2537" y="3001"/>
                    <a:pt x="2676" y="2963"/>
                    <a:pt x="2806" y="2905"/>
                  </a:cubicBezTo>
                  <a:cubicBezTo>
                    <a:pt x="3178" y="2732"/>
                    <a:pt x="3399" y="2433"/>
                    <a:pt x="3499" y="2044"/>
                  </a:cubicBezTo>
                  <a:cubicBezTo>
                    <a:pt x="3571" y="1765"/>
                    <a:pt x="3597" y="1478"/>
                    <a:pt x="3597" y="1178"/>
                  </a:cubicBezTo>
                  <a:lnTo>
                    <a:pt x="3597" y="1173"/>
                  </a:lnTo>
                  <a:cubicBezTo>
                    <a:pt x="3550" y="1161"/>
                    <a:pt x="3519" y="1120"/>
                    <a:pt x="3523" y="1072"/>
                  </a:cubicBezTo>
                  <a:cubicBezTo>
                    <a:pt x="3521" y="1044"/>
                    <a:pt x="3518" y="1017"/>
                    <a:pt x="3512" y="991"/>
                  </a:cubicBezTo>
                  <a:cubicBezTo>
                    <a:pt x="3509" y="943"/>
                    <a:pt x="3523" y="905"/>
                    <a:pt x="3571" y="887"/>
                  </a:cubicBezTo>
                  <a:lnTo>
                    <a:pt x="3585" y="881"/>
                  </a:lnTo>
                  <a:cubicBezTo>
                    <a:pt x="3574" y="784"/>
                    <a:pt x="3555" y="688"/>
                    <a:pt x="3528" y="595"/>
                  </a:cubicBezTo>
                  <a:cubicBezTo>
                    <a:pt x="3480" y="441"/>
                    <a:pt x="3396" y="298"/>
                    <a:pt x="3281" y="184"/>
                  </a:cubicBezTo>
                  <a:cubicBezTo>
                    <a:pt x="3163" y="60"/>
                    <a:pt x="2995" y="0"/>
                    <a:pt x="2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7070788" y="3323256"/>
              <a:ext cx="50326" cy="40990"/>
            </a:xfrm>
            <a:custGeom>
              <a:avLst/>
              <a:gdLst/>
              <a:ahLst/>
              <a:cxnLst/>
              <a:rect l="l" t="t" r="r" b="b"/>
              <a:pathLst>
                <a:path w="1671" h="1361" extrusionOk="0">
                  <a:moveTo>
                    <a:pt x="788" y="89"/>
                  </a:moveTo>
                  <a:cubicBezTo>
                    <a:pt x="817" y="89"/>
                    <a:pt x="847" y="93"/>
                    <a:pt x="877" y="101"/>
                  </a:cubicBezTo>
                  <a:cubicBezTo>
                    <a:pt x="904" y="106"/>
                    <a:pt x="923" y="132"/>
                    <a:pt x="923" y="159"/>
                  </a:cubicBezTo>
                  <a:cubicBezTo>
                    <a:pt x="925" y="192"/>
                    <a:pt x="902" y="221"/>
                    <a:pt x="870" y="226"/>
                  </a:cubicBezTo>
                  <a:cubicBezTo>
                    <a:pt x="847" y="230"/>
                    <a:pt x="825" y="233"/>
                    <a:pt x="803" y="233"/>
                  </a:cubicBezTo>
                  <a:cubicBezTo>
                    <a:pt x="775" y="230"/>
                    <a:pt x="748" y="226"/>
                    <a:pt x="721" y="221"/>
                  </a:cubicBezTo>
                  <a:cubicBezTo>
                    <a:pt x="688" y="212"/>
                    <a:pt x="667" y="182"/>
                    <a:pt x="674" y="149"/>
                  </a:cubicBezTo>
                  <a:cubicBezTo>
                    <a:pt x="676" y="120"/>
                    <a:pt x="698" y="96"/>
                    <a:pt x="727" y="92"/>
                  </a:cubicBezTo>
                  <a:lnTo>
                    <a:pt x="727" y="94"/>
                  </a:lnTo>
                  <a:cubicBezTo>
                    <a:pt x="747" y="91"/>
                    <a:pt x="768" y="89"/>
                    <a:pt x="788" y="89"/>
                  </a:cubicBezTo>
                  <a:close/>
                  <a:moveTo>
                    <a:pt x="1223" y="344"/>
                  </a:moveTo>
                  <a:cubicBezTo>
                    <a:pt x="1245" y="344"/>
                    <a:pt x="1276" y="344"/>
                    <a:pt x="1305" y="350"/>
                  </a:cubicBezTo>
                  <a:cubicBezTo>
                    <a:pt x="1338" y="351"/>
                    <a:pt x="1364" y="379"/>
                    <a:pt x="1364" y="411"/>
                  </a:cubicBezTo>
                  <a:cubicBezTo>
                    <a:pt x="1365" y="440"/>
                    <a:pt x="1346" y="466"/>
                    <a:pt x="1319" y="471"/>
                  </a:cubicBezTo>
                  <a:cubicBezTo>
                    <a:pt x="1282" y="482"/>
                    <a:pt x="1243" y="487"/>
                    <a:pt x="1205" y="487"/>
                  </a:cubicBezTo>
                  <a:cubicBezTo>
                    <a:pt x="1182" y="487"/>
                    <a:pt x="1159" y="486"/>
                    <a:pt x="1136" y="482"/>
                  </a:cubicBezTo>
                  <a:cubicBezTo>
                    <a:pt x="1103" y="478"/>
                    <a:pt x="1079" y="451"/>
                    <a:pt x="1079" y="418"/>
                  </a:cubicBezTo>
                  <a:cubicBezTo>
                    <a:pt x="1079" y="375"/>
                    <a:pt x="1103" y="355"/>
                    <a:pt x="1142" y="350"/>
                  </a:cubicBezTo>
                  <a:lnTo>
                    <a:pt x="1144" y="350"/>
                  </a:lnTo>
                  <a:cubicBezTo>
                    <a:pt x="1166" y="348"/>
                    <a:pt x="1190" y="346"/>
                    <a:pt x="1223" y="344"/>
                  </a:cubicBezTo>
                  <a:close/>
                  <a:moveTo>
                    <a:pt x="583" y="396"/>
                  </a:moveTo>
                  <a:lnTo>
                    <a:pt x="583" y="399"/>
                  </a:lnTo>
                  <a:cubicBezTo>
                    <a:pt x="604" y="399"/>
                    <a:pt x="625" y="399"/>
                    <a:pt x="645" y="399"/>
                  </a:cubicBezTo>
                  <a:cubicBezTo>
                    <a:pt x="655" y="399"/>
                    <a:pt x="666" y="399"/>
                    <a:pt x="676" y="399"/>
                  </a:cubicBezTo>
                  <a:cubicBezTo>
                    <a:pt x="762" y="399"/>
                    <a:pt x="767" y="523"/>
                    <a:pt x="683" y="530"/>
                  </a:cubicBezTo>
                  <a:lnTo>
                    <a:pt x="683" y="531"/>
                  </a:lnTo>
                  <a:cubicBezTo>
                    <a:pt x="641" y="538"/>
                    <a:pt x="598" y="541"/>
                    <a:pt x="557" y="541"/>
                  </a:cubicBezTo>
                  <a:cubicBezTo>
                    <a:pt x="529" y="541"/>
                    <a:pt x="501" y="539"/>
                    <a:pt x="474" y="537"/>
                  </a:cubicBezTo>
                  <a:cubicBezTo>
                    <a:pt x="391" y="535"/>
                    <a:pt x="386" y="413"/>
                    <a:pt x="467" y="404"/>
                  </a:cubicBezTo>
                  <a:cubicBezTo>
                    <a:pt x="506" y="399"/>
                    <a:pt x="544" y="398"/>
                    <a:pt x="583" y="396"/>
                  </a:cubicBezTo>
                  <a:close/>
                  <a:moveTo>
                    <a:pt x="914" y="684"/>
                  </a:moveTo>
                  <a:cubicBezTo>
                    <a:pt x="948" y="684"/>
                    <a:pt x="981" y="688"/>
                    <a:pt x="1014" y="696"/>
                  </a:cubicBezTo>
                  <a:cubicBezTo>
                    <a:pt x="1041" y="701"/>
                    <a:pt x="1060" y="727"/>
                    <a:pt x="1058" y="756"/>
                  </a:cubicBezTo>
                  <a:lnTo>
                    <a:pt x="1058" y="758"/>
                  </a:lnTo>
                  <a:cubicBezTo>
                    <a:pt x="1058" y="790"/>
                    <a:pt x="1034" y="818"/>
                    <a:pt x="1002" y="821"/>
                  </a:cubicBezTo>
                  <a:cubicBezTo>
                    <a:pt x="971" y="826"/>
                    <a:pt x="940" y="825"/>
                    <a:pt x="897" y="828"/>
                  </a:cubicBezTo>
                  <a:cubicBezTo>
                    <a:pt x="866" y="828"/>
                    <a:pt x="835" y="826"/>
                    <a:pt x="805" y="823"/>
                  </a:cubicBezTo>
                  <a:cubicBezTo>
                    <a:pt x="775" y="818"/>
                    <a:pt x="755" y="794"/>
                    <a:pt x="755" y="765"/>
                  </a:cubicBezTo>
                  <a:cubicBezTo>
                    <a:pt x="750" y="737"/>
                    <a:pt x="767" y="710"/>
                    <a:pt x="796" y="701"/>
                  </a:cubicBezTo>
                  <a:cubicBezTo>
                    <a:pt x="834" y="690"/>
                    <a:pt x="874" y="684"/>
                    <a:pt x="914" y="684"/>
                  </a:cubicBezTo>
                  <a:close/>
                  <a:moveTo>
                    <a:pt x="1326" y="922"/>
                  </a:moveTo>
                  <a:cubicBezTo>
                    <a:pt x="1355" y="922"/>
                    <a:pt x="1380" y="935"/>
                    <a:pt x="1389" y="969"/>
                  </a:cubicBezTo>
                  <a:cubicBezTo>
                    <a:pt x="1403" y="1017"/>
                    <a:pt x="1376" y="1044"/>
                    <a:pt x="1333" y="1056"/>
                  </a:cubicBezTo>
                  <a:cubicBezTo>
                    <a:pt x="1280" y="1072"/>
                    <a:pt x="1226" y="1084"/>
                    <a:pt x="1177" y="1097"/>
                  </a:cubicBezTo>
                  <a:cubicBezTo>
                    <a:pt x="1173" y="1097"/>
                    <a:pt x="1169" y="1098"/>
                    <a:pt x="1165" y="1098"/>
                  </a:cubicBezTo>
                  <a:cubicBezTo>
                    <a:pt x="1124" y="1098"/>
                    <a:pt x="1090" y="1088"/>
                    <a:pt x="1081" y="1044"/>
                  </a:cubicBezTo>
                  <a:cubicBezTo>
                    <a:pt x="1070" y="994"/>
                    <a:pt x="1101" y="970"/>
                    <a:pt x="1144" y="960"/>
                  </a:cubicBezTo>
                  <a:cubicBezTo>
                    <a:pt x="1197" y="948"/>
                    <a:pt x="1250" y="934"/>
                    <a:pt x="1305" y="924"/>
                  </a:cubicBezTo>
                  <a:cubicBezTo>
                    <a:pt x="1312" y="923"/>
                    <a:pt x="1319" y="922"/>
                    <a:pt x="1326" y="922"/>
                  </a:cubicBezTo>
                  <a:close/>
                  <a:moveTo>
                    <a:pt x="398" y="1017"/>
                  </a:moveTo>
                  <a:cubicBezTo>
                    <a:pt x="399" y="1017"/>
                    <a:pt x="401" y="1017"/>
                    <a:pt x="402" y="1017"/>
                  </a:cubicBezTo>
                  <a:cubicBezTo>
                    <a:pt x="472" y="1017"/>
                    <a:pt x="542" y="1025"/>
                    <a:pt x="611" y="1030"/>
                  </a:cubicBezTo>
                  <a:cubicBezTo>
                    <a:pt x="640" y="1032"/>
                    <a:pt x="664" y="1056"/>
                    <a:pt x="664" y="1085"/>
                  </a:cubicBezTo>
                  <a:cubicBezTo>
                    <a:pt x="671" y="1118"/>
                    <a:pt x="649" y="1149"/>
                    <a:pt x="616" y="1154"/>
                  </a:cubicBezTo>
                  <a:cubicBezTo>
                    <a:pt x="585" y="1159"/>
                    <a:pt x="554" y="1162"/>
                    <a:pt x="523" y="1162"/>
                  </a:cubicBezTo>
                  <a:cubicBezTo>
                    <a:pt x="472" y="1159"/>
                    <a:pt x="434" y="1157"/>
                    <a:pt x="395" y="1152"/>
                  </a:cubicBezTo>
                  <a:cubicBezTo>
                    <a:pt x="357" y="1147"/>
                    <a:pt x="328" y="1123"/>
                    <a:pt x="331" y="1082"/>
                  </a:cubicBezTo>
                  <a:cubicBezTo>
                    <a:pt x="331" y="1045"/>
                    <a:pt x="362" y="1017"/>
                    <a:pt x="398" y="1017"/>
                  </a:cubicBezTo>
                  <a:close/>
                  <a:moveTo>
                    <a:pt x="782" y="0"/>
                  </a:moveTo>
                  <a:cubicBezTo>
                    <a:pt x="748" y="0"/>
                    <a:pt x="714" y="2"/>
                    <a:pt x="679" y="7"/>
                  </a:cubicBezTo>
                  <a:cubicBezTo>
                    <a:pt x="673" y="7"/>
                    <a:pt x="664" y="10"/>
                    <a:pt x="657" y="10"/>
                  </a:cubicBezTo>
                  <a:cubicBezTo>
                    <a:pt x="480" y="43"/>
                    <a:pt x="414" y="122"/>
                    <a:pt x="439" y="274"/>
                  </a:cubicBezTo>
                  <a:cubicBezTo>
                    <a:pt x="443" y="296"/>
                    <a:pt x="448" y="317"/>
                    <a:pt x="453" y="338"/>
                  </a:cubicBezTo>
                  <a:cubicBezTo>
                    <a:pt x="151" y="420"/>
                    <a:pt x="110" y="537"/>
                    <a:pt x="294" y="766"/>
                  </a:cubicBezTo>
                  <a:cubicBezTo>
                    <a:pt x="258" y="802"/>
                    <a:pt x="208" y="806"/>
                    <a:pt x="167" y="828"/>
                  </a:cubicBezTo>
                  <a:cubicBezTo>
                    <a:pt x="26" y="910"/>
                    <a:pt x="0" y="1053"/>
                    <a:pt x="107" y="1176"/>
                  </a:cubicBezTo>
                  <a:cubicBezTo>
                    <a:pt x="182" y="1264"/>
                    <a:pt x="282" y="1310"/>
                    <a:pt x="391" y="1332"/>
                  </a:cubicBezTo>
                  <a:cubicBezTo>
                    <a:pt x="485" y="1351"/>
                    <a:pt x="578" y="1360"/>
                    <a:pt x="669" y="1360"/>
                  </a:cubicBezTo>
                  <a:cubicBezTo>
                    <a:pt x="889" y="1360"/>
                    <a:pt x="1100" y="1304"/>
                    <a:pt x="1300" y="1181"/>
                  </a:cubicBezTo>
                  <a:cubicBezTo>
                    <a:pt x="1593" y="1003"/>
                    <a:pt x="1671" y="710"/>
                    <a:pt x="1501" y="410"/>
                  </a:cubicBezTo>
                  <a:cubicBezTo>
                    <a:pt x="1405" y="238"/>
                    <a:pt x="1232" y="106"/>
                    <a:pt x="1038" y="43"/>
                  </a:cubicBezTo>
                  <a:cubicBezTo>
                    <a:pt x="955" y="14"/>
                    <a:pt x="869" y="0"/>
                    <a:pt x="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7079823" y="3382046"/>
              <a:ext cx="18974" cy="29545"/>
            </a:xfrm>
            <a:custGeom>
              <a:avLst/>
              <a:gdLst/>
              <a:ahLst/>
              <a:cxnLst/>
              <a:rect l="l" t="t" r="r" b="b"/>
              <a:pathLst>
                <a:path w="630" h="981" extrusionOk="0">
                  <a:moveTo>
                    <a:pt x="294" y="1"/>
                  </a:moveTo>
                  <a:cubicBezTo>
                    <a:pt x="293" y="1"/>
                    <a:pt x="292" y="1"/>
                    <a:pt x="290" y="1"/>
                  </a:cubicBezTo>
                  <a:cubicBezTo>
                    <a:pt x="251" y="4"/>
                    <a:pt x="237" y="34"/>
                    <a:pt x="235" y="68"/>
                  </a:cubicBezTo>
                  <a:lnTo>
                    <a:pt x="235" y="114"/>
                  </a:lnTo>
                  <a:cubicBezTo>
                    <a:pt x="234" y="214"/>
                    <a:pt x="234" y="311"/>
                    <a:pt x="232" y="409"/>
                  </a:cubicBezTo>
                  <a:cubicBezTo>
                    <a:pt x="232" y="449"/>
                    <a:pt x="228" y="488"/>
                    <a:pt x="230" y="527"/>
                  </a:cubicBezTo>
                  <a:cubicBezTo>
                    <a:pt x="235" y="575"/>
                    <a:pt x="208" y="620"/>
                    <a:pt x="163" y="639"/>
                  </a:cubicBezTo>
                  <a:cubicBezTo>
                    <a:pt x="86" y="678"/>
                    <a:pt x="43" y="749"/>
                    <a:pt x="12" y="828"/>
                  </a:cubicBezTo>
                  <a:cubicBezTo>
                    <a:pt x="2" y="850"/>
                    <a:pt x="0" y="874"/>
                    <a:pt x="6" y="896"/>
                  </a:cubicBezTo>
                  <a:cubicBezTo>
                    <a:pt x="11" y="920"/>
                    <a:pt x="30" y="939"/>
                    <a:pt x="54" y="942"/>
                  </a:cubicBezTo>
                  <a:cubicBezTo>
                    <a:pt x="58" y="943"/>
                    <a:pt x="62" y="944"/>
                    <a:pt x="66" y="944"/>
                  </a:cubicBezTo>
                  <a:cubicBezTo>
                    <a:pt x="86" y="944"/>
                    <a:pt x="105" y="934"/>
                    <a:pt x="115" y="917"/>
                  </a:cubicBezTo>
                  <a:cubicBezTo>
                    <a:pt x="138" y="879"/>
                    <a:pt x="155" y="840"/>
                    <a:pt x="177" y="802"/>
                  </a:cubicBezTo>
                  <a:cubicBezTo>
                    <a:pt x="188" y="785"/>
                    <a:pt x="203" y="763"/>
                    <a:pt x="225" y="763"/>
                  </a:cubicBezTo>
                  <a:cubicBezTo>
                    <a:pt x="227" y="763"/>
                    <a:pt x="230" y="764"/>
                    <a:pt x="232" y="764"/>
                  </a:cubicBezTo>
                  <a:cubicBezTo>
                    <a:pt x="261" y="768"/>
                    <a:pt x="256" y="798"/>
                    <a:pt x="258" y="821"/>
                  </a:cubicBezTo>
                  <a:cubicBezTo>
                    <a:pt x="259" y="843"/>
                    <a:pt x="261" y="869"/>
                    <a:pt x="263" y="891"/>
                  </a:cubicBezTo>
                  <a:cubicBezTo>
                    <a:pt x="264" y="936"/>
                    <a:pt x="272" y="980"/>
                    <a:pt x="327" y="980"/>
                  </a:cubicBezTo>
                  <a:cubicBezTo>
                    <a:pt x="329" y="980"/>
                    <a:pt x="331" y="980"/>
                    <a:pt x="333" y="980"/>
                  </a:cubicBezTo>
                  <a:cubicBezTo>
                    <a:pt x="386" y="977"/>
                    <a:pt x="385" y="930"/>
                    <a:pt x="386" y="891"/>
                  </a:cubicBezTo>
                  <a:cubicBezTo>
                    <a:pt x="386" y="852"/>
                    <a:pt x="386" y="816"/>
                    <a:pt x="386" y="769"/>
                  </a:cubicBezTo>
                  <a:cubicBezTo>
                    <a:pt x="450" y="793"/>
                    <a:pt x="472" y="841"/>
                    <a:pt x="498" y="882"/>
                  </a:cubicBezTo>
                  <a:cubicBezTo>
                    <a:pt x="513" y="911"/>
                    <a:pt x="532" y="932"/>
                    <a:pt x="558" y="932"/>
                  </a:cubicBezTo>
                  <a:cubicBezTo>
                    <a:pt x="568" y="932"/>
                    <a:pt x="580" y="929"/>
                    <a:pt x="592" y="922"/>
                  </a:cubicBezTo>
                  <a:cubicBezTo>
                    <a:pt x="630" y="898"/>
                    <a:pt x="623" y="860"/>
                    <a:pt x="607" y="828"/>
                  </a:cubicBezTo>
                  <a:cubicBezTo>
                    <a:pt x="571" y="745"/>
                    <a:pt x="522" y="671"/>
                    <a:pt x="436" y="641"/>
                  </a:cubicBezTo>
                  <a:cubicBezTo>
                    <a:pt x="364" y="613"/>
                    <a:pt x="355" y="567"/>
                    <a:pt x="357" y="503"/>
                  </a:cubicBezTo>
                  <a:cubicBezTo>
                    <a:pt x="361" y="385"/>
                    <a:pt x="357" y="268"/>
                    <a:pt x="357" y="150"/>
                  </a:cubicBezTo>
                  <a:lnTo>
                    <a:pt x="357" y="128"/>
                  </a:lnTo>
                  <a:cubicBezTo>
                    <a:pt x="357" y="107"/>
                    <a:pt x="357" y="87"/>
                    <a:pt x="355" y="68"/>
                  </a:cubicBezTo>
                  <a:cubicBezTo>
                    <a:pt x="352" y="28"/>
                    <a:pt x="334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7113404" y="3382317"/>
              <a:ext cx="17980" cy="25991"/>
            </a:xfrm>
            <a:custGeom>
              <a:avLst/>
              <a:gdLst/>
              <a:ahLst/>
              <a:cxnLst/>
              <a:rect l="l" t="t" r="r" b="b"/>
              <a:pathLst>
                <a:path w="597" h="863" extrusionOk="0">
                  <a:moveTo>
                    <a:pt x="70" y="1"/>
                  </a:moveTo>
                  <a:cubicBezTo>
                    <a:pt x="64" y="1"/>
                    <a:pt x="57" y="2"/>
                    <a:pt x="50" y="4"/>
                  </a:cubicBezTo>
                  <a:cubicBezTo>
                    <a:pt x="2" y="18"/>
                    <a:pt x="0" y="59"/>
                    <a:pt x="14" y="100"/>
                  </a:cubicBezTo>
                  <a:cubicBezTo>
                    <a:pt x="14" y="103"/>
                    <a:pt x="16" y="107"/>
                    <a:pt x="17" y="110"/>
                  </a:cubicBezTo>
                  <a:cubicBezTo>
                    <a:pt x="46" y="205"/>
                    <a:pt x="74" y="299"/>
                    <a:pt x="103" y="393"/>
                  </a:cubicBezTo>
                  <a:cubicBezTo>
                    <a:pt x="112" y="424"/>
                    <a:pt x="124" y="453"/>
                    <a:pt x="134" y="482"/>
                  </a:cubicBezTo>
                  <a:cubicBezTo>
                    <a:pt x="149" y="522"/>
                    <a:pt x="148" y="554"/>
                    <a:pt x="110" y="585"/>
                  </a:cubicBezTo>
                  <a:cubicBezTo>
                    <a:pt x="57" y="628"/>
                    <a:pt x="24" y="692"/>
                    <a:pt x="17" y="759"/>
                  </a:cubicBezTo>
                  <a:cubicBezTo>
                    <a:pt x="12" y="803"/>
                    <a:pt x="12" y="851"/>
                    <a:pt x="67" y="861"/>
                  </a:cubicBezTo>
                  <a:cubicBezTo>
                    <a:pt x="72" y="862"/>
                    <a:pt x="76" y="863"/>
                    <a:pt x="81" y="863"/>
                  </a:cubicBezTo>
                  <a:cubicBezTo>
                    <a:pt x="120" y="863"/>
                    <a:pt x="135" y="828"/>
                    <a:pt x="146" y="791"/>
                  </a:cubicBezTo>
                  <a:cubicBezTo>
                    <a:pt x="154" y="759"/>
                    <a:pt x="156" y="719"/>
                    <a:pt x="194" y="702"/>
                  </a:cubicBezTo>
                  <a:cubicBezTo>
                    <a:pt x="232" y="726"/>
                    <a:pt x="226" y="771"/>
                    <a:pt x="247" y="803"/>
                  </a:cubicBezTo>
                  <a:cubicBezTo>
                    <a:pt x="260" y="824"/>
                    <a:pt x="277" y="841"/>
                    <a:pt x="301" y="841"/>
                  </a:cubicBezTo>
                  <a:cubicBezTo>
                    <a:pt x="305" y="841"/>
                    <a:pt x="310" y="840"/>
                    <a:pt x="314" y="839"/>
                  </a:cubicBezTo>
                  <a:cubicBezTo>
                    <a:pt x="350" y="831"/>
                    <a:pt x="362" y="801"/>
                    <a:pt x="358" y="767"/>
                  </a:cubicBezTo>
                  <a:cubicBezTo>
                    <a:pt x="355" y="736"/>
                    <a:pt x="348" y="705"/>
                    <a:pt x="340" y="668"/>
                  </a:cubicBezTo>
                  <a:cubicBezTo>
                    <a:pt x="345" y="667"/>
                    <a:pt x="349" y="667"/>
                    <a:pt x="354" y="667"/>
                  </a:cubicBezTo>
                  <a:cubicBezTo>
                    <a:pt x="407" y="667"/>
                    <a:pt x="439" y="701"/>
                    <a:pt x="473" y="728"/>
                  </a:cubicBezTo>
                  <a:cubicBezTo>
                    <a:pt x="490" y="740"/>
                    <a:pt x="507" y="749"/>
                    <a:pt x="523" y="749"/>
                  </a:cubicBezTo>
                  <a:cubicBezTo>
                    <a:pt x="538" y="749"/>
                    <a:pt x="553" y="742"/>
                    <a:pt x="568" y="726"/>
                  </a:cubicBezTo>
                  <a:cubicBezTo>
                    <a:pt x="597" y="692"/>
                    <a:pt x="578" y="661"/>
                    <a:pt x="552" y="633"/>
                  </a:cubicBezTo>
                  <a:cubicBezTo>
                    <a:pt x="499" y="575"/>
                    <a:pt x="427" y="537"/>
                    <a:pt x="348" y="525"/>
                  </a:cubicBezTo>
                  <a:cubicBezTo>
                    <a:pt x="297" y="518"/>
                    <a:pt x="274" y="491"/>
                    <a:pt x="261" y="446"/>
                  </a:cubicBezTo>
                  <a:cubicBezTo>
                    <a:pt x="226" y="342"/>
                    <a:pt x="190" y="239"/>
                    <a:pt x="154" y="134"/>
                  </a:cubicBezTo>
                  <a:cubicBezTo>
                    <a:pt x="151" y="121"/>
                    <a:pt x="148" y="109"/>
                    <a:pt x="142" y="95"/>
                  </a:cubicBezTo>
                  <a:cubicBezTo>
                    <a:pt x="141" y="86"/>
                    <a:pt x="137" y="76"/>
                    <a:pt x="134" y="67"/>
                  </a:cubicBezTo>
                  <a:cubicBezTo>
                    <a:pt x="121" y="35"/>
                    <a:pt x="105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7151262" y="3316540"/>
              <a:ext cx="15962" cy="14788"/>
            </a:xfrm>
            <a:custGeom>
              <a:avLst/>
              <a:gdLst/>
              <a:ahLst/>
              <a:cxnLst/>
              <a:rect l="l" t="t" r="r" b="b"/>
              <a:pathLst>
                <a:path w="530" h="491" extrusionOk="0">
                  <a:moveTo>
                    <a:pt x="465" y="0"/>
                  </a:moveTo>
                  <a:cubicBezTo>
                    <a:pt x="451" y="0"/>
                    <a:pt x="437" y="4"/>
                    <a:pt x="425" y="8"/>
                  </a:cubicBezTo>
                  <a:cubicBezTo>
                    <a:pt x="309" y="51"/>
                    <a:pt x="192" y="96"/>
                    <a:pt x="76" y="140"/>
                  </a:cubicBezTo>
                  <a:lnTo>
                    <a:pt x="62" y="146"/>
                  </a:lnTo>
                  <a:cubicBezTo>
                    <a:pt x="15" y="164"/>
                    <a:pt x="0" y="200"/>
                    <a:pt x="5" y="248"/>
                  </a:cubicBezTo>
                  <a:cubicBezTo>
                    <a:pt x="9" y="276"/>
                    <a:pt x="12" y="303"/>
                    <a:pt x="14" y="331"/>
                  </a:cubicBezTo>
                  <a:cubicBezTo>
                    <a:pt x="10" y="379"/>
                    <a:pt x="41" y="420"/>
                    <a:pt x="88" y="432"/>
                  </a:cubicBezTo>
                  <a:cubicBezTo>
                    <a:pt x="96" y="435"/>
                    <a:pt x="105" y="439"/>
                    <a:pt x="113" y="441"/>
                  </a:cubicBezTo>
                  <a:cubicBezTo>
                    <a:pt x="216" y="463"/>
                    <a:pt x="321" y="480"/>
                    <a:pt x="427" y="489"/>
                  </a:cubicBezTo>
                  <a:cubicBezTo>
                    <a:pt x="436" y="490"/>
                    <a:pt x="446" y="490"/>
                    <a:pt x="456" y="490"/>
                  </a:cubicBezTo>
                  <a:cubicBezTo>
                    <a:pt x="481" y="490"/>
                    <a:pt x="505" y="484"/>
                    <a:pt x="516" y="453"/>
                  </a:cubicBezTo>
                  <a:cubicBezTo>
                    <a:pt x="530" y="410"/>
                    <a:pt x="496" y="389"/>
                    <a:pt x="466" y="369"/>
                  </a:cubicBezTo>
                  <a:cubicBezTo>
                    <a:pt x="415" y="334"/>
                    <a:pt x="362" y="303"/>
                    <a:pt x="297" y="262"/>
                  </a:cubicBezTo>
                  <a:cubicBezTo>
                    <a:pt x="365" y="204"/>
                    <a:pt x="422" y="154"/>
                    <a:pt x="478" y="106"/>
                  </a:cubicBezTo>
                  <a:cubicBezTo>
                    <a:pt x="503" y="86"/>
                    <a:pt x="525" y="60"/>
                    <a:pt x="508" y="26"/>
                  </a:cubicBezTo>
                  <a:cubicBezTo>
                    <a:pt x="498" y="6"/>
                    <a:pt x="482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7132649" y="3311812"/>
              <a:ext cx="7620" cy="7861"/>
            </a:xfrm>
            <a:custGeom>
              <a:avLst/>
              <a:gdLst/>
              <a:ahLst/>
              <a:cxnLst/>
              <a:rect l="l" t="t" r="r" b="b"/>
              <a:pathLst>
                <a:path w="253" h="261" extrusionOk="0">
                  <a:moveTo>
                    <a:pt x="121" y="1"/>
                  </a:moveTo>
                  <a:cubicBezTo>
                    <a:pt x="57" y="1"/>
                    <a:pt x="2" y="52"/>
                    <a:pt x="1" y="117"/>
                  </a:cubicBezTo>
                  <a:cubicBezTo>
                    <a:pt x="4" y="189"/>
                    <a:pt x="57" y="251"/>
                    <a:pt x="131" y="260"/>
                  </a:cubicBezTo>
                  <a:cubicBezTo>
                    <a:pt x="134" y="260"/>
                    <a:pt x="137" y="260"/>
                    <a:pt x="140" y="260"/>
                  </a:cubicBezTo>
                  <a:cubicBezTo>
                    <a:pt x="201" y="260"/>
                    <a:pt x="253" y="209"/>
                    <a:pt x="253" y="145"/>
                  </a:cubicBezTo>
                  <a:cubicBezTo>
                    <a:pt x="253" y="71"/>
                    <a:pt x="198" y="9"/>
                    <a:pt x="124" y="1"/>
                  </a:cubicBezTo>
                  <a:cubicBezTo>
                    <a:pt x="123" y="1"/>
                    <a:pt x="122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7082413" y="3335213"/>
              <a:ext cx="11475" cy="4367"/>
            </a:xfrm>
            <a:custGeom>
              <a:avLst/>
              <a:gdLst/>
              <a:ahLst/>
              <a:cxnLst/>
              <a:rect l="l" t="t" r="r" b="b"/>
              <a:pathLst>
                <a:path w="381" h="145" extrusionOk="0">
                  <a:moveTo>
                    <a:pt x="197" y="1"/>
                  </a:moveTo>
                  <a:cubicBezTo>
                    <a:pt x="158" y="1"/>
                    <a:pt x="120" y="4"/>
                    <a:pt x="81" y="7"/>
                  </a:cubicBezTo>
                  <a:cubicBezTo>
                    <a:pt x="0" y="18"/>
                    <a:pt x="5" y="138"/>
                    <a:pt x="88" y="140"/>
                  </a:cubicBezTo>
                  <a:cubicBezTo>
                    <a:pt x="116" y="143"/>
                    <a:pt x="145" y="145"/>
                    <a:pt x="174" y="145"/>
                  </a:cubicBezTo>
                  <a:cubicBezTo>
                    <a:pt x="215" y="145"/>
                    <a:pt x="256" y="141"/>
                    <a:pt x="297" y="134"/>
                  </a:cubicBezTo>
                  <a:cubicBezTo>
                    <a:pt x="381" y="128"/>
                    <a:pt x="376" y="2"/>
                    <a:pt x="290" y="2"/>
                  </a:cubicBezTo>
                  <a:cubicBezTo>
                    <a:pt x="280" y="2"/>
                    <a:pt x="269" y="2"/>
                    <a:pt x="259" y="2"/>
                  </a:cubicBezTo>
                  <a:cubicBezTo>
                    <a:pt x="239" y="2"/>
                    <a:pt x="218" y="2"/>
                    <a:pt x="197" y="2"/>
                  </a:cubicBezTo>
                  <a:lnTo>
                    <a:pt x="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7080636" y="3353856"/>
              <a:ext cx="10360" cy="4427"/>
            </a:xfrm>
            <a:custGeom>
              <a:avLst/>
              <a:gdLst/>
              <a:ahLst/>
              <a:cxnLst/>
              <a:rect l="l" t="t" r="r" b="b"/>
              <a:pathLst>
                <a:path w="344" h="147" extrusionOk="0">
                  <a:moveTo>
                    <a:pt x="71" y="1"/>
                  </a:moveTo>
                  <a:cubicBezTo>
                    <a:pt x="35" y="1"/>
                    <a:pt x="4" y="29"/>
                    <a:pt x="4" y="66"/>
                  </a:cubicBezTo>
                  <a:cubicBezTo>
                    <a:pt x="1" y="109"/>
                    <a:pt x="28" y="129"/>
                    <a:pt x="68" y="136"/>
                  </a:cubicBezTo>
                  <a:cubicBezTo>
                    <a:pt x="107" y="141"/>
                    <a:pt x="147" y="143"/>
                    <a:pt x="196" y="146"/>
                  </a:cubicBezTo>
                  <a:cubicBezTo>
                    <a:pt x="227" y="145"/>
                    <a:pt x="258" y="143"/>
                    <a:pt x="289" y="138"/>
                  </a:cubicBezTo>
                  <a:cubicBezTo>
                    <a:pt x="323" y="133"/>
                    <a:pt x="344" y="102"/>
                    <a:pt x="339" y="68"/>
                  </a:cubicBezTo>
                  <a:cubicBezTo>
                    <a:pt x="337" y="40"/>
                    <a:pt x="313" y="16"/>
                    <a:pt x="286" y="14"/>
                  </a:cubicBezTo>
                  <a:cubicBezTo>
                    <a:pt x="215" y="9"/>
                    <a:pt x="145" y="2"/>
                    <a:pt x="75" y="1"/>
                  </a:cubicBezTo>
                  <a:cubicBezTo>
                    <a:pt x="74" y="1"/>
                    <a:pt x="72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7103013" y="3351025"/>
              <a:ext cx="10059" cy="5271"/>
            </a:xfrm>
            <a:custGeom>
              <a:avLst/>
              <a:gdLst/>
              <a:ahLst/>
              <a:cxnLst/>
              <a:rect l="l" t="t" r="r" b="b"/>
              <a:pathLst>
                <a:path w="334" h="175" extrusionOk="0">
                  <a:moveTo>
                    <a:pt x="256" y="0"/>
                  </a:moveTo>
                  <a:cubicBezTo>
                    <a:pt x="249" y="0"/>
                    <a:pt x="242" y="1"/>
                    <a:pt x="235" y="2"/>
                  </a:cubicBezTo>
                  <a:cubicBezTo>
                    <a:pt x="180" y="12"/>
                    <a:pt x="127" y="26"/>
                    <a:pt x="74" y="38"/>
                  </a:cubicBezTo>
                  <a:cubicBezTo>
                    <a:pt x="31" y="48"/>
                    <a:pt x="0" y="74"/>
                    <a:pt x="11" y="122"/>
                  </a:cubicBezTo>
                  <a:cubicBezTo>
                    <a:pt x="18" y="163"/>
                    <a:pt x="48" y="174"/>
                    <a:pt x="86" y="174"/>
                  </a:cubicBezTo>
                  <a:cubicBezTo>
                    <a:pt x="92" y="174"/>
                    <a:pt x="99" y="174"/>
                    <a:pt x="105" y="174"/>
                  </a:cubicBezTo>
                  <a:cubicBezTo>
                    <a:pt x="155" y="162"/>
                    <a:pt x="210" y="150"/>
                    <a:pt x="263" y="134"/>
                  </a:cubicBezTo>
                  <a:cubicBezTo>
                    <a:pt x="306" y="122"/>
                    <a:pt x="333" y="95"/>
                    <a:pt x="319" y="47"/>
                  </a:cubicBezTo>
                  <a:cubicBezTo>
                    <a:pt x="310" y="13"/>
                    <a:pt x="28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7093346" y="3343827"/>
              <a:ext cx="9427" cy="4397"/>
            </a:xfrm>
            <a:custGeom>
              <a:avLst/>
              <a:gdLst/>
              <a:ahLst/>
              <a:cxnLst/>
              <a:rect l="l" t="t" r="r" b="b"/>
              <a:pathLst>
                <a:path w="313" h="146" extrusionOk="0">
                  <a:moveTo>
                    <a:pt x="162" y="1"/>
                  </a:moveTo>
                  <a:cubicBezTo>
                    <a:pt x="123" y="1"/>
                    <a:pt x="84" y="6"/>
                    <a:pt x="47" y="18"/>
                  </a:cubicBezTo>
                  <a:cubicBezTo>
                    <a:pt x="20" y="25"/>
                    <a:pt x="1" y="52"/>
                    <a:pt x="6" y="82"/>
                  </a:cubicBezTo>
                  <a:cubicBezTo>
                    <a:pt x="8" y="111"/>
                    <a:pt x="28" y="135"/>
                    <a:pt x="56" y="138"/>
                  </a:cubicBezTo>
                  <a:cubicBezTo>
                    <a:pt x="86" y="143"/>
                    <a:pt x="117" y="145"/>
                    <a:pt x="150" y="145"/>
                  </a:cubicBezTo>
                  <a:cubicBezTo>
                    <a:pt x="191" y="142"/>
                    <a:pt x="222" y="142"/>
                    <a:pt x="253" y="136"/>
                  </a:cubicBezTo>
                  <a:cubicBezTo>
                    <a:pt x="285" y="135"/>
                    <a:pt x="309" y="107"/>
                    <a:pt x="309" y="73"/>
                  </a:cubicBezTo>
                  <a:cubicBezTo>
                    <a:pt x="313" y="46"/>
                    <a:pt x="292" y="20"/>
                    <a:pt x="265" y="13"/>
                  </a:cubicBezTo>
                  <a:cubicBezTo>
                    <a:pt x="231" y="5"/>
                    <a:pt x="197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7103224" y="3333617"/>
              <a:ext cx="8704" cy="4337"/>
            </a:xfrm>
            <a:custGeom>
              <a:avLst/>
              <a:gdLst/>
              <a:ahLst/>
              <a:cxnLst/>
              <a:rect l="l" t="t" r="r" b="b"/>
              <a:pathLst>
                <a:path w="289" h="144" extrusionOk="0">
                  <a:moveTo>
                    <a:pt x="146" y="0"/>
                  </a:moveTo>
                  <a:cubicBezTo>
                    <a:pt x="112" y="2"/>
                    <a:pt x="89" y="4"/>
                    <a:pt x="65" y="6"/>
                  </a:cubicBezTo>
                  <a:cubicBezTo>
                    <a:pt x="26" y="11"/>
                    <a:pt x="2" y="31"/>
                    <a:pt x="2" y="74"/>
                  </a:cubicBezTo>
                  <a:cubicBezTo>
                    <a:pt x="0" y="107"/>
                    <a:pt x="26" y="134"/>
                    <a:pt x="59" y="138"/>
                  </a:cubicBezTo>
                  <a:cubicBezTo>
                    <a:pt x="81" y="142"/>
                    <a:pt x="104" y="143"/>
                    <a:pt x="127" y="143"/>
                  </a:cubicBezTo>
                  <a:cubicBezTo>
                    <a:pt x="166" y="143"/>
                    <a:pt x="205" y="138"/>
                    <a:pt x="242" y="127"/>
                  </a:cubicBezTo>
                  <a:cubicBezTo>
                    <a:pt x="269" y="122"/>
                    <a:pt x="288" y="96"/>
                    <a:pt x="287" y="67"/>
                  </a:cubicBezTo>
                  <a:cubicBezTo>
                    <a:pt x="287" y="35"/>
                    <a:pt x="261" y="7"/>
                    <a:pt x="228" y="6"/>
                  </a:cubicBezTo>
                  <a:cubicBezTo>
                    <a:pt x="197" y="0"/>
                    <a:pt x="167" y="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7090876" y="3325876"/>
              <a:ext cx="7770" cy="4367"/>
            </a:xfrm>
            <a:custGeom>
              <a:avLst/>
              <a:gdLst/>
              <a:ahLst/>
              <a:cxnLst/>
              <a:rect l="l" t="t" r="r" b="b"/>
              <a:pathLst>
                <a:path w="258" h="145" extrusionOk="0">
                  <a:moveTo>
                    <a:pt x="117" y="1"/>
                  </a:moveTo>
                  <a:cubicBezTo>
                    <a:pt x="98" y="1"/>
                    <a:pt x="79" y="2"/>
                    <a:pt x="60" y="5"/>
                  </a:cubicBezTo>
                  <a:cubicBezTo>
                    <a:pt x="31" y="9"/>
                    <a:pt x="9" y="33"/>
                    <a:pt x="7" y="60"/>
                  </a:cubicBezTo>
                  <a:cubicBezTo>
                    <a:pt x="0" y="93"/>
                    <a:pt x="23" y="125"/>
                    <a:pt x="54" y="132"/>
                  </a:cubicBezTo>
                  <a:cubicBezTo>
                    <a:pt x="81" y="137"/>
                    <a:pt x="108" y="143"/>
                    <a:pt x="136" y="144"/>
                  </a:cubicBezTo>
                  <a:cubicBezTo>
                    <a:pt x="158" y="144"/>
                    <a:pt x="180" y="143"/>
                    <a:pt x="204" y="139"/>
                  </a:cubicBezTo>
                  <a:cubicBezTo>
                    <a:pt x="235" y="132"/>
                    <a:pt x="258" y="105"/>
                    <a:pt x="256" y="72"/>
                  </a:cubicBezTo>
                  <a:cubicBezTo>
                    <a:pt x="258" y="43"/>
                    <a:pt x="237" y="19"/>
                    <a:pt x="210" y="12"/>
                  </a:cubicBezTo>
                  <a:cubicBezTo>
                    <a:pt x="180" y="5"/>
                    <a:pt x="149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7142829" y="3397707"/>
              <a:ext cx="108272" cy="92250"/>
            </a:xfrm>
            <a:custGeom>
              <a:avLst/>
              <a:gdLst/>
              <a:ahLst/>
              <a:cxnLst/>
              <a:rect l="l" t="t" r="r" b="b"/>
              <a:pathLst>
                <a:path w="3595" h="3063" extrusionOk="0">
                  <a:moveTo>
                    <a:pt x="3012" y="585"/>
                  </a:moveTo>
                  <a:cubicBezTo>
                    <a:pt x="3013" y="585"/>
                    <a:pt x="3014" y="585"/>
                    <a:pt x="3015" y="585"/>
                  </a:cubicBezTo>
                  <a:cubicBezTo>
                    <a:pt x="3087" y="594"/>
                    <a:pt x="3142" y="656"/>
                    <a:pt x="3144" y="729"/>
                  </a:cubicBezTo>
                  <a:cubicBezTo>
                    <a:pt x="3144" y="793"/>
                    <a:pt x="3092" y="845"/>
                    <a:pt x="3029" y="845"/>
                  </a:cubicBezTo>
                  <a:cubicBezTo>
                    <a:pt x="3026" y="845"/>
                    <a:pt x="3023" y="845"/>
                    <a:pt x="3020" y="844"/>
                  </a:cubicBezTo>
                  <a:cubicBezTo>
                    <a:pt x="2948" y="834"/>
                    <a:pt x="2893" y="774"/>
                    <a:pt x="2890" y="700"/>
                  </a:cubicBezTo>
                  <a:cubicBezTo>
                    <a:pt x="2893" y="636"/>
                    <a:pt x="2947" y="585"/>
                    <a:pt x="3012" y="585"/>
                  </a:cubicBezTo>
                  <a:close/>
                  <a:moveTo>
                    <a:pt x="2821" y="0"/>
                  </a:moveTo>
                  <a:cubicBezTo>
                    <a:pt x="2625" y="0"/>
                    <a:pt x="2424" y="79"/>
                    <a:pt x="2286" y="232"/>
                  </a:cubicBezTo>
                  <a:cubicBezTo>
                    <a:pt x="2213" y="314"/>
                    <a:pt x="2154" y="409"/>
                    <a:pt x="2112" y="510"/>
                  </a:cubicBezTo>
                  <a:cubicBezTo>
                    <a:pt x="2070" y="608"/>
                    <a:pt x="2031" y="705"/>
                    <a:pt x="1990" y="805"/>
                  </a:cubicBezTo>
                  <a:cubicBezTo>
                    <a:pt x="1961" y="877"/>
                    <a:pt x="1923" y="945"/>
                    <a:pt x="1875" y="1007"/>
                  </a:cubicBezTo>
                  <a:cubicBezTo>
                    <a:pt x="2067" y="1071"/>
                    <a:pt x="2240" y="1203"/>
                    <a:pt x="2338" y="1374"/>
                  </a:cubicBezTo>
                  <a:cubicBezTo>
                    <a:pt x="2506" y="1674"/>
                    <a:pt x="2430" y="1967"/>
                    <a:pt x="2136" y="2146"/>
                  </a:cubicBezTo>
                  <a:cubicBezTo>
                    <a:pt x="1937" y="2267"/>
                    <a:pt x="1726" y="2323"/>
                    <a:pt x="1506" y="2323"/>
                  </a:cubicBezTo>
                  <a:cubicBezTo>
                    <a:pt x="1415" y="2323"/>
                    <a:pt x="1322" y="2314"/>
                    <a:pt x="1228" y="2295"/>
                  </a:cubicBezTo>
                  <a:cubicBezTo>
                    <a:pt x="1117" y="2273"/>
                    <a:pt x="1017" y="2226"/>
                    <a:pt x="942" y="2139"/>
                  </a:cubicBezTo>
                  <a:cubicBezTo>
                    <a:pt x="836" y="2016"/>
                    <a:pt x="863" y="1873"/>
                    <a:pt x="1004" y="1791"/>
                  </a:cubicBezTo>
                  <a:cubicBezTo>
                    <a:pt x="1043" y="1769"/>
                    <a:pt x="1095" y="1765"/>
                    <a:pt x="1129" y="1731"/>
                  </a:cubicBezTo>
                  <a:cubicBezTo>
                    <a:pt x="945" y="1499"/>
                    <a:pt x="987" y="1383"/>
                    <a:pt x="1290" y="1304"/>
                  </a:cubicBezTo>
                  <a:cubicBezTo>
                    <a:pt x="1283" y="1282"/>
                    <a:pt x="1278" y="1261"/>
                    <a:pt x="1275" y="1239"/>
                  </a:cubicBezTo>
                  <a:cubicBezTo>
                    <a:pt x="1222" y="1243"/>
                    <a:pt x="1169" y="1245"/>
                    <a:pt x="1116" y="1245"/>
                  </a:cubicBezTo>
                  <a:cubicBezTo>
                    <a:pt x="1041" y="1245"/>
                    <a:pt x="966" y="1241"/>
                    <a:pt x="892" y="1232"/>
                  </a:cubicBezTo>
                  <a:cubicBezTo>
                    <a:pt x="695" y="1206"/>
                    <a:pt x="527" y="1112"/>
                    <a:pt x="369" y="997"/>
                  </a:cubicBezTo>
                  <a:cubicBezTo>
                    <a:pt x="349" y="980"/>
                    <a:pt x="326" y="963"/>
                    <a:pt x="304" y="947"/>
                  </a:cubicBezTo>
                  <a:cubicBezTo>
                    <a:pt x="273" y="929"/>
                    <a:pt x="244" y="921"/>
                    <a:pt x="217" y="921"/>
                  </a:cubicBezTo>
                  <a:cubicBezTo>
                    <a:pt x="169" y="921"/>
                    <a:pt x="127" y="949"/>
                    <a:pt x="95" y="1005"/>
                  </a:cubicBezTo>
                  <a:cubicBezTo>
                    <a:pt x="55" y="1074"/>
                    <a:pt x="45" y="1155"/>
                    <a:pt x="37" y="1232"/>
                  </a:cubicBezTo>
                  <a:cubicBezTo>
                    <a:pt x="1" y="1573"/>
                    <a:pt x="30" y="1909"/>
                    <a:pt x="157" y="2230"/>
                  </a:cubicBezTo>
                  <a:cubicBezTo>
                    <a:pt x="328" y="2664"/>
                    <a:pt x="668" y="2897"/>
                    <a:pt x="1110" y="2988"/>
                  </a:cubicBezTo>
                  <a:cubicBezTo>
                    <a:pt x="1196" y="3007"/>
                    <a:pt x="1283" y="3020"/>
                    <a:pt x="1371" y="3031"/>
                  </a:cubicBezTo>
                  <a:lnTo>
                    <a:pt x="1371" y="2983"/>
                  </a:lnTo>
                  <a:cubicBezTo>
                    <a:pt x="1371" y="2950"/>
                    <a:pt x="1386" y="2919"/>
                    <a:pt x="1426" y="2919"/>
                  </a:cubicBezTo>
                  <a:cubicBezTo>
                    <a:pt x="1428" y="2919"/>
                    <a:pt x="1430" y="2919"/>
                    <a:pt x="1432" y="2919"/>
                  </a:cubicBezTo>
                  <a:cubicBezTo>
                    <a:pt x="1470" y="2919"/>
                    <a:pt x="1487" y="2947"/>
                    <a:pt x="1491" y="2984"/>
                  </a:cubicBezTo>
                  <a:cubicBezTo>
                    <a:pt x="1492" y="3005"/>
                    <a:pt x="1492" y="3026"/>
                    <a:pt x="1492" y="3046"/>
                  </a:cubicBezTo>
                  <a:cubicBezTo>
                    <a:pt x="1607" y="3057"/>
                    <a:pt x="1721" y="3062"/>
                    <a:pt x="1836" y="3062"/>
                  </a:cubicBezTo>
                  <a:cubicBezTo>
                    <a:pt x="1980" y="3062"/>
                    <a:pt x="2124" y="3054"/>
                    <a:pt x="2268" y="3038"/>
                  </a:cubicBezTo>
                  <a:lnTo>
                    <a:pt x="2264" y="3027"/>
                  </a:lnTo>
                  <a:cubicBezTo>
                    <a:pt x="2250" y="2984"/>
                    <a:pt x="2252" y="2945"/>
                    <a:pt x="2300" y="2930"/>
                  </a:cubicBezTo>
                  <a:cubicBezTo>
                    <a:pt x="2307" y="2928"/>
                    <a:pt x="2313" y="2927"/>
                    <a:pt x="2319" y="2927"/>
                  </a:cubicBezTo>
                  <a:cubicBezTo>
                    <a:pt x="2354" y="2927"/>
                    <a:pt x="2371" y="2960"/>
                    <a:pt x="2384" y="2993"/>
                  </a:cubicBezTo>
                  <a:cubicBezTo>
                    <a:pt x="2388" y="3002"/>
                    <a:pt x="2391" y="3012"/>
                    <a:pt x="2394" y="3020"/>
                  </a:cubicBezTo>
                  <a:cubicBezTo>
                    <a:pt x="2537" y="3002"/>
                    <a:pt x="2674" y="2964"/>
                    <a:pt x="2806" y="2906"/>
                  </a:cubicBezTo>
                  <a:cubicBezTo>
                    <a:pt x="3178" y="2734"/>
                    <a:pt x="3398" y="2436"/>
                    <a:pt x="3499" y="2045"/>
                  </a:cubicBezTo>
                  <a:cubicBezTo>
                    <a:pt x="3571" y="1767"/>
                    <a:pt x="3595" y="1479"/>
                    <a:pt x="3595" y="1180"/>
                  </a:cubicBezTo>
                  <a:lnTo>
                    <a:pt x="3595" y="1174"/>
                  </a:lnTo>
                  <a:cubicBezTo>
                    <a:pt x="3549" y="1162"/>
                    <a:pt x="3518" y="1119"/>
                    <a:pt x="3523" y="1072"/>
                  </a:cubicBezTo>
                  <a:cubicBezTo>
                    <a:pt x="3523" y="1045"/>
                    <a:pt x="3516" y="1017"/>
                    <a:pt x="3513" y="990"/>
                  </a:cubicBezTo>
                  <a:cubicBezTo>
                    <a:pt x="3507" y="942"/>
                    <a:pt x="3523" y="904"/>
                    <a:pt x="3571" y="887"/>
                  </a:cubicBezTo>
                  <a:lnTo>
                    <a:pt x="3585" y="882"/>
                  </a:lnTo>
                  <a:cubicBezTo>
                    <a:pt x="3574" y="784"/>
                    <a:pt x="3555" y="688"/>
                    <a:pt x="3528" y="596"/>
                  </a:cubicBezTo>
                  <a:cubicBezTo>
                    <a:pt x="3480" y="440"/>
                    <a:pt x="3394" y="299"/>
                    <a:pt x="3281" y="184"/>
                  </a:cubicBezTo>
                  <a:cubicBezTo>
                    <a:pt x="3162" y="61"/>
                    <a:pt x="2993" y="0"/>
                    <a:pt x="2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7167977" y="3426770"/>
              <a:ext cx="50326" cy="40960"/>
            </a:xfrm>
            <a:custGeom>
              <a:avLst/>
              <a:gdLst/>
              <a:ahLst/>
              <a:cxnLst/>
              <a:rect l="l" t="t" r="r" b="b"/>
              <a:pathLst>
                <a:path w="1671" h="1360" extrusionOk="0">
                  <a:moveTo>
                    <a:pt x="791" y="88"/>
                  </a:moveTo>
                  <a:cubicBezTo>
                    <a:pt x="820" y="88"/>
                    <a:pt x="850" y="92"/>
                    <a:pt x="879" y="99"/>
                  </a:cubicBezTo>
                  <a:cubicBezTo>
                    <a:pt x="906" y="106"/>
                    <a:pt x="925" y="130"/>
                    <a:pt x="925" y="159"/>
                  </a:cubicBezTo>
                  <a:cubicBezTo>
                    <a:pt x="927" y="191"/>
                    <a:pt x="903" y="221"/>
                    <a:pt x="872" y="226"/>
                  </a:cubicBezTo>
                  <a:cubicBezTo>
                    <a:pt x="850" y="229"/>
                    <a:pt x="827" y="231"/>
                    <a:pt x="803" y="231"/>
                  </a:cubicBezTo>
                  <a:cubicBezTo>
                    <a:pt x="776" y="229"/>
                    <a:pt x="748" y="226"/>
                    <a:pt x="723" y="219"/>
                  </a:cubicBezTo>
                  <a:cubicBezTo>
                    <a:pt x="690" y="212"/>
                    <a:pt x="669" y="179"/>
                    <a:pt x="675" y="149"/>
                  </a:cubicBezTo>
                  <a:cubicBezTo>
                    <a:pt x="676" y="119"/>
                    <a:pt x="699" y="95"/>
                    <a:pt x="728" y="92"/>
                  </a:cubicBezTo>
                  <a:lnTo>
                    <a:pt x="728" y="94"/>
                  </a:lnTo>
                  <a:cubicBezTo>
                    <a:pt x="748" y="90"/>
                    <a:pt x="770" y="88"/>
                    <a:pt x="791" y="88"/>
                  </a:cubicBezTo>
                  <a:close/>
                  <a:moveTo>
                    <a:pt x="1225" y="344"/>
                  </a:moveTo>
                  <a:cubicBezTo>
                    <a:pt x="1246" y="346"/>
                    <a:pt x="1277" y="344"/>
                    <a:pt x="1307" y="349"/>
                  </a:cubicBezTo>
                  <a:cubicBezTo>
                    <a:pt x="1340" y="351"/>
                    <a:pt x="1366" y="378"/>
                    <a:pt x="1366" y="411"/>
                  </a:cubicBezTo>
                  <a:cubicBezTo>
                    <a:pt x="1367" y="438"/>
                    <a:pt x="1349" y="464"/>
                    <a:pt x="1321" y="471"/>
                  </a:cubicBezTo>
                  <a:cubicBezTo>
                    <a:pt x="1284" y="482"/>
                    <a:pt x="1245" y="487"/>
                    <a:pt x="1206" y="487"/>
                  </a:cubicBezTo>
                  <a:cubicBezTo>
                    <a:pt x="1182" y="487"/>
                    <a:pt x="1159" y="485"/>
                    <a:pt x="1136" y="481"/>
                  </a:cubicBezTo>
                  <a:cubicBezTo>
                    <a:pt x="1103" y="478"/>
                    <a:pt x="1079" y="449"/>
                    <a:pt x="1081" y="416"/>
                  </a:cubicBezTo>
                  <a:cubicBezTo>
                    <a:pt x="1079" y="375"/>
                    <a:pt x="1105" y="354"/>
                    <a:pt x="1144" y="349"/>
                  </a:cubicBezTo>
                  <a:cubicBezTo>
                    <a:pt x="1168" y="346"/>
                    <a:pt x="1191" y="346"/>
                    <a:pt x="1225" y="344"/>
                  </a:cubicBezTo>
                  <a:close/>
                  <a:moveTo>
                    <a:pt x="585" y="395"/>
                  </a:moveTo>
                  <a:lnTo>
                    <a:pt x="585" y="399"/>
                  </a:lnTo>
                  <a:cubicBezTo>
                    <a:pt x="606" y="399"/>
                    <a:pt x="627" y="398"/>
                    <a:pt x="647" y="398"/>
                  </a:cubicBezTo>
                  <a:cubicBezTo>
                    <a:pt x="657" y="398"/>
                    <a:pt x="668" y="398"/>
                    <a:pt x="678" y="399"/>
                  </a:cubicBezTo>
                  <a:cubicBezTo>
                    <a:pt x="679" y="399"/>
                    <a:pt x="679" y="399"/>
                    <a:pt x="680" y="399"/>
                  </a:cubicBezTo>
                  <a:cubicBezTo>
                    <a:pt x="762" y="399"/>
                    <a:pt x="767" y="522"/>
                    <a:pt x="683" y="529"/>
                  </a:cubicBezTo>
                  <a:cubicBezTo>
                    <a:pt x="641" y="537"/>
                    <a:pt x="598" y="540"/>
                    <a:pt x="555" y="540"/>
                  </a:cubicBezTo>
                  <a:cubicBezTo>
                    <a:pt x="528" y="540"/>
                    <a:pt x="501" y="539"/>
                    <a:pt x="474" y="536"/>
                  </a:cubicBezTo>
                  <a:cubicBezTo>
                    <a:pt x="436" y="536"/>
                    <a:pt x="407" y="503"/>
                    <a:pt x="411" y="466"/>
                  </a:cubicBezTo>
                  <a:cubicBezTo>
                    <a:pt x="411" y="433"/>
                    <a:pt x="436" y="407"/>
                    <a:pt x="469" y="404"/>
                  </a:cubicBezTo>
                  <a:cubicBezTo>
                    <a:pt x="507" y="399"/>
                    <a:pt x="546" y="397"/>
                    <a:pt x="585" y="395"/>
                  </a:cubicBezTo>
                  <a:close/>
                  <a:moveTo>
                    <a:pt x="915" y="684"/>
                  </a:moveTo>
                  <a:cubicBezTo>
                    <a:pt x="948" y="684"/>
                    <a:pt x="981" y="688"/>
                    <a:pt x="1014" y="696"/>
                  </a:cubicBezTo>
                  <a:cubicBezTo>
                    <a:pt x="1042" y="702"/>
                    <a:pt x="1060" y="726"/>
                    <a:pt x="1059" y="756"/>
                  </a:cubicBezTo>
                  <a:cubicBezTo>
                    <a:pt x="1060" y="790"/>
                    <a:pt x="1035" y="817"/>
                    <a:pt x="1002" y="821"/>
                  </a:cubicBezTo>
                  <a:cubicBezTo>
                    <a:pt x="973" y="826"/>
                    <a:pt x="940" y="826"/>
                    <a:pt x="899" y="828"/>
                  </a:cubicBezTo>
                  <a:cubicBezTo>
                    <a:pt x="868" y="828"/>
                    <a:pt x="838" y="826"/>
                    <a:pt x="805" y="822"/>
                  </a:cubicBezTo>
                  <a:cubicBezTo>
                    <a:pt x="777" y="817"/>
                    <a:pt x="757" y="793"/>
                    <a:pt x="755" y="766"/>
                  </a:cubicBezTo>
                  <a:cubicBezTo>
                    <a:pt x="752" y="737"/>
                    <a:pt x="769" y="709"/>
                    <a:pt x="796" y="701"/>
                  </a:cubicBezTo>
                  <a:cubicBezTo>
                    <a:pt x="835" y="689"/>
                    <a:pt x="875" y="684"/>
                    <a:pt x="915" y="684"/>
                  </a:cubicBezTo>
                  <a:close/>
                  <a:moveTo>
                    <a:pt x="1329" y="921"/>
                  </a:moveTo>
                  <a:cubicBezTo>
                    <a:pt x="1356" y="921"/>
                    <a:pt x="1380" y="935"/>
                    <a:pt x="1390" y="968"/>
                  </a:cubicBezTo>
                  <a:cubicBezTo>
                    <a:pt x="1403" y="1016"/>
                    <a:pt x="1376" y="1044"/>
                    <a:pt x="1333" y="1056"/>
                  </a:cubicBezTo>
                  <a:cubicBezTo>
                    <a:pt x="1282" y="1071"/>
                    <a:pt x="1227" y="1083"/>
                    <a:pt x="1177" y="1095"/>
                  </a:cubicBezTo>
                  <a:cubicBezTo>
                    <a:pt x="1171" y="1096"/>
                    <a:pt x="1164" y="1096"/>
                    <a:pt x="1158" y="1096"/>
                  </a:cubicBezTo>
                  <a:cubicBezTo>
                    <a:pt x="1120" y="1096"/>
                    <a:pt x="1090" y="1085"/>
                    <a:pt x="1081" y="1044"/>
                  </a:cubicBezTo>
                  <a:cubicBezTo>
                    <a:pt x="1072" y="994"/>
                    <a:pt x="1102" y="970"/>
                    <a:pt x="1146" y="960"/>
                  </a:cubicBezTo>
                  <a:cubicBezTo>
                    <a:pt x="1199" y="948"/>
                    <a:pt x="1253" y="932"/>
                    <a:pt x="1307" y="924"/>
                  </a:cubicBezTo>
                  <a:cubicBezTo>
                    <a:pt x="1315" y="922"/>
                    <a:pt x="1322" y="921"/>
                    <a:pt x="1329" y="921"/>
                  </a:cubicBezTo>
                  <a:close/>
                  <a:moveTo>
                    <a:pt x="399" y="1016"/>
                  </a:moveTo>
                  <a:cubicBezTo>
                    <a:pt x="400" y="1016"/>
                    <a:pt x="401" y="1016"/>
                    <a:pt x="402" y="1016"/>
                  </a:cubicBezTo>
                  <a:cubicBezTo>
                    <a:pt x="472" y="1016"/>
                    <a:pt x="543" y="1023"/>
                    <a:pt x="613" y="1030"/>
                  </a:cubicBezTo>
                  <a:cubicBezTo>
                    <a:pt x="642" y="1032"/>
                    <a:pt x="664" y="1054"/>
                    <a:pt x="666" y="1083"/>
                  </a:cubicBezTo>
                  <a:cubicBezTo>
                    <a:pt x="673" y="1116"/>
                    <a:pt x="651" y="1148"/>
                    <a:pt x="618" y="1153"/>
                  </a:cubicBezTo>
                  <a:cubicBezTo>
                    <a:pt x="587" y="1159"/>
                    <a:pt x="556" y="1160"/>
                    <a:pt x="525" y="1162"/>
                  </a:cubicBezTo>
                  <a:cubicBezTo>
                    <a:pt x="474" y="1157"/>
                    <a:pt x="435" y="1157"/>
                    <a:pt x="397" y="1152"/>
                  </a:cubicBezTo>
                  <a:cubicBezTo>
                    <a:pt x="357" y="1145"/>
                    <a:pt x="330" y="1123"/>
                    <a:pt x="332" y="1081"/>
                  </a:cubicBezTo>
                  <a:cubicBezTo>
                    <a:pt x="332" y="1045"/>
                    <a:pt x="362" y="1016"/>
                    <a:pt x="399" y="1016"/>
                  </a:cubicBezTo>
                  <a:close/>
                  <a:moveTo>
                    <a:pt x="789" y="0"/>
                  </a:moveTo>
                  <a:cubicBezTo>
                    <a:pt x="753" y="0"/>
                    <a:pt x="717" y="3"/>
                    <a:pt x="681" y="8"/>
                  </a:cubicBezTo>
                  <a:cubicBezTo>
                    <a:pt x="673" y="8"/>
                    <a:pt x="666" y="10"/>
                    <a:pt x="657" y="11"/>
                  </a:cubicBezTo>
                  <a:cubicBezTo>
                    <a:pt x="483" y="42"/>
                    <a:pt x="414" y="121"/>
                    <a:pt x="440" y="274"/>
                  </a:cubicBezTo>
                  <a:cubicBezTo>
                    <a:pt x="443" y="296"/>
                    <a:pt x="448" y="318"/>
                    <a:pt x="455" y="339"/>
                  </a:cubicBezTo>
                  <a:cubicBezTo>
                    <a:pt x="152" y="419"/>
                    <a:pt x="110" y="536"/>
                    <a:pt x="294" y="766"/>
                  </a:cubicBezTo>
                  <a:cubicBezTo>
                    <a:pt x="260" y="800"/>
                    <a:pt x="208" y="804"/>
                    <a:pt x="169" y="828"/>
                  </a:cubicBezTo>
                  <a:cubicBezTo>
                    <a:pt x="28" y="908"/>
                    <a:pt x="1" y="1052"/>
                    <a:pt x="107" y="1176"/>
                  </a:cubicBezTo>
                  <a:cubicBezTo>
                    <a:pt x="182" y="1261"/>
                    <a:pt x="282" y="1308"/>
                    <a:pt x="392" y="1330"/>
                  </a:cubicBezTo>
                  <a:cubicBezTo>
                    <a:pt x="487" y="1349"/>
                    <a:pt x="581" y="1359"/>
                    <a:pt x="673" y="1359"/>
                  </a:cubicBezTo>
                  <a:cubicBezTo>
                    <a:pt x="893" y="1359"/>
                    <a:pt x="1102" y="1303"/>
                    <a:pt x="1301" y="1181"/>
                  </a:cubicBezTo>
                  <a:cubicBezTo>
                    <a:pt x="1595" y="1002"/>
                    <a:pt x="1671" y="709"/>
                    <a:pt x="1503" y="409"/>
                  </a:cubicBezTo>
                  <a:cubicBezTo>
                    <a:pt x="1405" y="238"/>
                    <a:pt x="1232" y="107"/>
                    <a:pt x="1040" y="42"/>
                  </a:cubicBezTo>
                  <a:cubicBezTo>
                    <a:pt x="959" y="14"/>
                    <a:pt x="874" y="0"/>
                    <a:pt x="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7177072" y="3485559"/>
              <a:ext cx="18974" cy="29485"/>
            </a:xfrm>
            <a:custGeom>
              <a:avLst/>
              <a:gdLst/>
              <a:ahLst/>
              <a:cxnLst/>
              <a:rect l="l" t="t" r="r" b="b"/>
              <a:pathLst>
                <a:path w="630" h="979" extrusionOk="0">
                  <a:moveTo>
                    <a:pt x="292" y="0"/>
                  </a:moveTo>
                  <a:cubicBezTo>
                    <a:pt x="291" y="0"/>
                    <a:pt x="290" y="0"/>
                    <a:pt x="289" y="1"/>
                  </a:cubicBezTo>
                  <a:cubicBezTo>
                    <a:pt x="251" y="4"/>
                    <a:pt x="237" y="33"/>
                    <a:pt x="235" y="66"/>
                  </a:cubicBezTo>
                  <a:lnTo>
                    <a:pt x="235" y="114"/>
                  </a:lnTo>
                  <a:cubicBezTo>
                    <a:pt x="234" y="211"/>
                    <a:pt x="232" y="309"/>
                    <a:pt x="230" y="407"/>
                  </a:cubicBezTo>
                  <a:cubicBezTo>
                    <a:pt x="230" y="446"/>
                    <a:pt x="227" y="486"/>
                    <a:pt x="229" y="525"/>
                  </a:cubicBezTo>
                  <a:cubicBezTo>
                    <a:pt x="235" y="573"/>
                    <a:pt x="208" y="620"/>
                    <a:pt x="163" y="637"/>
                  </a:cubicBezTo>
                  <a:cubicBezTo>
                    <a:pt x="86" y="676"/>
                    <a:pt x="42" y="746"/>
                    <a:pt x="12" y="825"/>
                  </a:cubicBezTo>
                  <a:cubicBezTo>
                    <a:pt x="2" y="848"/>
                    <a:pt x="0" y="872"/>
                    <a:pt x="6" y="894"/>
                  </a:cubicBezTo>
                  <a:cubicBezTo>
                    <a:pt x="11" y="918"/>
                    <a:pt x="30" y="937"/>
                    <a:pt x="54" y="940"/>
                  </a:cubicBezTo>
                  <a:cubicBezTo>
                    <a:pt x="58" y="941"/>
                    <a:pt x="62" y="942"/>
                    <a:pt x="66" y="942"/>
                  </a:cubicBezTo>
                  <a:cubicBezTo>
                    <a:pt x="86" y="942"/>
                    <a:pt x="105" y="932"/>
                    <a:pt x="115" y="915"/>
                  </a:cubicBezTo>
                  <a:cubicBezTo>
                    <a:pt x="138" y="877"/>
                    <a:pt x="155" y="837"/>
                    <a:pt x="177" y="801"/>
                  </a:cubicBezTo>
                  <a:cubicBezTo>
                    <a:pt x="188" y="782"/>
                    <a:pt x="204" y="762"/>
                    <a:pt x="227" y="762"/>
                  </a:cubicBezTo>
                  <a:cubicBezTo>
                    <a:pt x="228" y="762"/>
                    <a:pt x="230" y="762"/>
                    <a:pt x="232" y="762"/>
                  </a:cubicBezTo>
                  <a:cubicBezTo>
                    <a:pt x="261" y="767"/>
                    <a:pt x="256" y="796"/>
                    <a:pt x="258" y="819"/>
                  </a:cubicBezTo>
                  <a:cubicBezTo>
                    <a:pt x="259" y="841"/>
                    <a:pt x="261" y="867"/>
                    <a:pt x="261" y="889"/>
                  </a:cubicBezTo>
                  <a:cubicBezTo>
                    <a:pt x="264" y="933"/>
                    <a:pt x="273" y="978"/>
                    <a:pt x="327" y="978"/>
                  </a:cubicBezTo>
                  <a:cubicBezTo>
                    <a:pt x="329" y="978"/>
                    <a:pt x="331" y="978"/>
                    <a:pt x="333" y="978"/>
                  </a:cubicBezTo>
                  <a:cubicBezTo>
                    <a:pt x="386" y="975"/>
                    <a:pt x="385" y="928"/>
                    <a:pt x="385" y="889"/>
                  </a:cubicBezTo>
                  <a:cubicBezTo>
                    <a:pt x="386" y="849"/>
                    <a:pt x="385" y="813"/>
                    <a:pt x="385" y="767"/>
                  </a:cubicBezTo>
                  <a:lnTo>
                    <a:pt x="385" y="767"/>
                  </a:lnTo>
                  <a:cubicBezTo>
                    <a:pt x="450" y="791"/>
                    <a:pt x="470" y="839"/>
                    <a:pt x="496" y="882"/>
                  </a:cubicBezTo>
                  <a:cubicBezTo>
                    <a:pt x="512" y="909"/>
                    <a:pt x="532" y="930"/>
                    <a:pt x="558" y="930"/>
                  </a:cubicBezTo>
                  <a:cubicBezTo>
                    <a:pt x="568" y="930"/>
                    <a:pt x="580" y="927"/>
                    <a:pt x="592" y="920"/>
                  </a:cubicBezTo>
                  <a:cubicBezTo>
                    <a:pt x="630" y="897"/>
                    <a:pt x="623" y="858"/>
                    <a:pt x="608" y="825"/>
                  </a:cubicBezTo>
                  <a:cubicBezTo>
                    <a:pt x="572" y="745"/>
                    <a:pt x="522" y="669"/>
                    <a:pt x="436" y="638"/>
                  </a:cubicBezTo>
                  <a:cubicBezTo>
                    <a:pt x="364" y="611"/>
                    <a:pt x="355" y="566"/>
                    <a:pt x="357" y="501"/>
                  </a:cubicBezTo>
                  <a:cubicBezTo>
                    <a:pt x="361" y="385"/>
                    <a:pt x="357" y="266"/>
                    <a:pt x="357" y="148"/>
                  </a:cubicBezTo>
                  <a:lnTo>
                    <a:pt x="357" y="127"/>
                  </a:lnTo>
                  <a:cubicBezTo>
                    <a:pt x="357" y="105"/>
                    <a:pt x="357" y="86"/>
                    <a:pt x="355" y="66"/>
                  </a:cubicBezTo>
                  <a:cubicBezTo>
                    <a:pt x="352" y="27"/>
                    <a:pt x="33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7210653" y="3485800"/>
              <a:ext cx="17950" cy="25961"/>
            </a:xfrm>
            <a:custGeom>
              <a:avLst/>
              <a:gdLst/>
              <a:ahLst/>
              <a:cxnLst/>
              <a:rect l="l" t="t" r="r" b="b"/>
              <a:pathLst>
                <a:path w="596" h="862" extrusionOk="0">
                  <a:moveTo>
                    <a:pt x="69" y="0"/>
                  </a:moveTo>
                  <a:cubicBezTo>
                    <a:pt x="63" y="0"/>
                    <a:pt x="57" y="1"/>
                    <a:pt x="50" y="3"/>
                  </a:cubicBezTo>
                  <a:cubicBezTo>
                    <a:pt x="2" y="18"/>
                    <a:pt x="0" y="58"/>
                    <a:pt x="12" y="101"/>
                  </a:cubicBezTo>
                  <a:lnTo>
                    <a:pt x="16" y="111"/>
                  </a:lnTo>
                  <a:cubicBezTo>
                    <a:pt x="45" y="203"/>
                    <a:pt x="72" y="299"/>
                    <a:pt x="101" y="394"/>
                  </a:cubicBezTo>
                  <a:cubicBezTo>
                    <a:pt x="112" y="423"/>
                    <a:pt x="124" y="452"/>
                    <a:pt x="134" y="481"/>
                  </a:cubicBezTo>
                  <a:cubicBezTo>
                    <a:pt x="149" y="522"/>
                    <a:pt x="148" y="555"/>
                    <a:pt x="110" y="586"/>
                  </a:cubicBezTo>
                  <a:cubicBezTo>
                    <a:pt x="57" y="629"/>
                    <a:pt x="24" y="690"/>
                    <a:pt x="17" y="757"/>
                  </a:cubicBezTo>
                  <a:cubicBezTo>
                    <a:pt x="12" y="802"/>
                    <a:pt x="10" y="850"/>
                    <a:pt x="67" y="860"/>
                  </a:cubicBezTo>
                  <a:cubicBezTo>
                    <a:pt x="72" y="861"/>
                    <a:pt x="76" y="861"/>
                    <a:pt x="81" y="861"/>
                  </a:cubicBezTo>
                  <a:cubicBezTo>
                    <a:pt x="120" y="861"/>
                    <a:pt x="135" y="827"/>
                    <a:pt x="144" y="790"/>
                  </a:cubicBezTo>
                  <a:cubicBezTo>
                    <a:pt x="154" y="757"/>
                    <a:pt x="154" y="718"/>
                    <a:pt x="194" y="699"/>
                  </a:cubicBezTo>
                  <a:cubicBezTo>
                    <a:pt x="230" y="723"/>
                    <a:pt x="225" y="769"/>
                    <a:pt x="245" y="800"/>
                  </a:cubicBezTo>
                  <a:cubicBezTo>
                    <a:pt x="260" y="822"/>
                    <a:pt x="276" y="839"/>
                    <a:pt x="301" y="839"/>
                  </a:cubicBezTo>
                  <a:cubicBezTo>
                    <a:pt x="305" y="839"/>
                    <a:pt x="309" y="839"/>
                    <a:pt x="314" y="838"/>
                  </a:cubicBezTo>
                  <a:cubicBezTo>
                    <a:pt x="350" y="829"/>
                    <a:pt x="362" y="800"/>
                    <a:pt x="359" y="766"/>
                  </a:cubicBezTo>
                  <a:cubicBezTo>
                    <a:pt x="355" y="735"/>
                    <a:pt x="347" y="704"/>
                    <a:pt x="340" y="666"/>
                  </a:cubicBezTo>
                  <a:cubicBezTo>
                    <a:pt x="345" y="666"/>
                    <a:pt x="349" y="666"/>
                    <a:pt x="354" y="666"/>
                  </a:cubicBezTo>
                  <a:cubicBezTo>
                    <a:pt x="405" y="666"/>
                    <a:pt x="437" y="700"/>
                    <a:pt x="473" y="726"/>
                  </a:cubicBezTo>
                  <a:cubicBezTo>
                    <a:pt x="490" y="739"/>
                    <a:pt x="507" y="748"/>
                    <a:pt x="524" y="748"/>
                  </a:cubicBezTo>
                  <a:cubicBezTo>
                    <a:pt x="538" y="748"/>
                    <a:pt x="553" y="742"/>
                    <a:pt x="566" y="726"/>
                  </a:cubicBezTo>
                  <a:cubicBezTo>
                    <a:pt x="595" y="694"/>
                    <a:pt x="576" y="660"/>
                    <a:pt x="552" y="632"/>
                  </a:cubicBezTo>
                  <a:cubicBezTo>
                    <a:pt x="499" y="574"/>
                    <a:pt x="427" y="536"/>
                    <a:pt x="348" y="526"/>
                  </a:cubicBezTo>
                  <a:cubicBezTo>
                    <a:pt x="297" y="517"/>
                    <a:pt x="275" y="492"/>
                    <a:pt x="259" y="447"/>
                  </a:cubicBezTo>
                  <a:cubicBezTo>
                    <a:pt x="226" y="342"/>
                    <a:pt x="190" y="238"/>
                    <a:pt x="154" y="133"/>
                  </a:cubicBezTo>
                  <a:cubicBezTo>
                    <a:pt x="149" y="121"/>
                    <a:pt x="146" y="107"/>
                    <a:pt x="142" y="95"/>
                  </a:cubicBezTo>
                  <a:cubicBezTo>
                    <a:pt x="139" y="85"/>
                    <a:pt x="137" y="77"/>
                    <a:pt x="132" y="66"/>
                  </a:cubicBezTo>
                  <a:cubicBezTo>
                    <a:pt x="119" y="34"/>
                    <a:pt x="10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7248451" y="3419994"/>
              <a:ext cx="15992" cy="14818"/>
            </a:xfrm>
            <a:custGeom>
              <a:avLst/>
              <a:gdLst/>
              <a:ahLst/>
              <a:cxnLst/>
              <a:rect l="l" t="t" r="r" b="b"/>
              <a:pathLst>
                <a:path w="531" h="492" extrusionOk="0">
                  <a:moveTo>
                    <a:pt x="464" y="1"/>
                  </a:moveTo>
                  <a:cubicBezTo>
                    <a:pt x="451" y="1"/>
                    <a:pt x="438" y="4"/>
                    <a:pt x="426" y="8"/>
                  </a:cubicBezTo>
                  <a:cubicBezTo>
                    <a:pt x="309" y="51"/>
                    <a:pt x="192" y="97"/>
                    <a:pt x="78" y="142"/>
                  </a:cubicBezTo>
                  <a:lnTo>
                    <a:pt x="64" y="147"/>
                  </a:lnTo>
                  <a:cubicBezTo>
                    <a:pt x="16" y="164"/>
                    <a:pt x="0" y="202"/>
                    <a:pt x="6" y="250"/>
                  </a:cubicBezTo>
                  <a:cubicBezTo>
                    <a:pt x="9" y="277"/>
                    <a:pt x="14" y="305"/>
                    <a:pt x="16" y="331"/>
                  </a:cubicBezTo>
                  <a:cubicBezTo>
                    <a:pt x="12" y="379"/>
                    <a:pt x="43" y="422"/>
                    <a:pt x="90" y="432"/>
                  </a:cubicBezTo>
                  <a:cubicBezTo>
                    <a:pt x="98" y="435"/>
                    <a:pt x="107" y="439"/>
                    <a:pt x="115" y="440"/>
                  </a:cubicBezTo>
                  <a:cubicBezTo>
                    <a:pt x="218" y="464"/>
                    <a:pt x="323" y="480"/>
                    <a:pt x="427" y="490"/>
                  </a:cubicBezTo>
                  <a:cubicBezTo>
                    <a:pt x="437" y="491"/>
                    <a:pt x="447" y="492"/>
                    <a:pt x="456" y="492"/>
                  </a:cubicBezTo>
                  <a:cubicBezTo>
                    <a:pt x="482" y="492"/>
                    <a:pt x="507" y="485"/>
                    <a:pt x="517" y="454"/>
                  </a:cubicBezTo>
                  <a:cubicBezTo>
                    <a:pt x="530" y="411"/>
                    <a:pt x="498" y="389"/>
                    <a:pt x="469" y="370"/>
                  </a:cubicBezTo>
                  <a:cubicBezTo>
                    <a:pt x="417" y="336"/>
                    <a:pt x="364" y="305"/>
                    <a:pt x="297" y="264"/>
                  </a:cubicBezTo>
                  <a:cubicBezTo>
                    <a:pt x="366" y="205"/>
                    <a:pt x="422" y="156"/>
                    <a:pt x="479" y="108"/>
                  </a:cubicBezTo>
                  <a:cubicBezTo>
                    <a:pt x="503" y="87"/>
                    <a:pt x="525" y="61"/>
                    <a:pt x="508" y="27"/>
                  </a:cubicBezTo>
                  <a:cubicBezTo>
                    <a:pt x="498" y="7"/>
                    <a:pt x="482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7229868" y="3415325"/>
              <a:ext cx="7650" cy="7831"/>
            </a:xfrm>
            <a:custGeom>
              <a:avLst/>
              <a:gdLst/>
              <a:ahLst/>
              <a:cxnLst/>
              <a:rect l="l" t="t" r="r" b="b"/>
              <a:pathLst>
                <a:path w="254" h="260" extrusionOk="0">
                  <a:moveTo>
                    <a:pt x="122" y="0"/>
                  </a:moveTo>
                  <a:cubicBezTo>
                    <a:pt x="57" y="0"/>
                    <a:pt x="3" y="51"/>
                    <a:pt x="0" y="115"/>
                  </a:cubicBezTo>
                  <a:cubicBezTo>
                    <a:pt x="3" y="189"/>
                    <a:pt x="58" y="249"/>
                    <a:pt x="130" y="259"/>
                  </a:cubicBezTo>
                  <a:cubicBezTo>
                    <a:pt x="133" y="260"/>
                    <a:pt x="136" y="260"/>
                    <a:pt x="139" y="260"/>
                  </a:cubicBezTo>
                  <a:cubicBezTo>
                    <a:pt x="202" y="260"/>
                    <a:pt x="254" y="208"/>
                    <a:pt x="254" y="144"/>
                  </a:cubicBezTo>
                  <a:cubicBezTo>
                    <a:pt x="254" y="71"/>
                    <a:pt x="197" y="9"/>
                    <a:pt x="125" y="0"/>
                  </a:cubicBezTo>
                  <a:cubicBezTo>
                    <a:pt x="124" y="0"/>
                    <a:pt x="12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7180235" y="3438667"/>
              <a:ext cx="10872" cy="4397"/>
            </a:xfrm>
            <a:custGeom>
              <a:avLst/>
              <a:gdLst/>
              <a:ahLst/>
              <a:cxnLst/>
              <a:rect l="l" t="t" r="r" b="b"/>
              <a:pathLst>
                <a:path w="361" h="146" extrusionOk="0">
                  <a:moveTo>
                    <a:pt x="177" y="0"/>
                  </a:moveTo>
                  <a:cubicBezTo>
                    <a:pt x="139" y="2"/>
                    <a:pt x="100" y="4"/>
                    <a:pt x="62" y="9"/>
                  </a:cubicBezTo>
                  <a:cubicBezTo>
                    <a:pt x="28" y="12"/>
                    <a:pt x="4" y="40"/>
                    <a:pt x="2" y="72"/>
                  </a:cubicBezTo>
                  <a:cubicBezTo>
                    <a:pt x="0" y="108"/>
                    <a:pt x="29" y="141"/>
                    <a:pt x="67" y="141"/>
                  </a:cubicBezTo>
                  <a:cubicBezTo>
                    <a:pt x="94" y="144"/>
                    <a:pt x="122" y="145"/>
                    <a:pt x="150" y="145"/>
                  </a:cubicBezTo>
                  <a:cubicBezTo>
                    <a:pt x="192" y="145"/>
                    <a:pt x="234" y="142"/>
                    <a:pt x="276" y="136"/>
                  </a:cubicBezTo>
                  <a:cubicBezTo>
                    <a:pt x="360" y="129"/>
                    <a:pt x="353" y="4"/>
                    <a:pt x="269" y="4"/>
                  </a:cubicBezTo>
                  <a:cubicBezTo>
                    <a:pt x="259" y="3"/>
                    <a:pt x="249" y="2"/>
                    <a:pt x="238" y="2"/>
                  </a:cubicBezTo>
                  <a:cubicBezTo>
                    <a:pt x="218" y="2"/>
                    <a:pt x="197" y="4"/>
                    <a:pt x="177" y="4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77886" y="3457339"/>
              <a:ext cx="10360" cy="4427"/>
            </a:xfrm>
            <a:custGeom>
              <a:avLst/>
              <a:gdLst/>
              <a:ahLst/>
              <a:cxnLst/>
              <a:rect l="l" t="t" r="r" b="b"/>
              <a:pathLst>
                <a:path w="344" h="147" extrusionOk="0">
                  <a:moveTo>
                    <a:pt x="67" y="1"/>
                  </a:moveTo>
                  <a:cubicBezTo>
                    <a:pt x="32" y="1"/>
                    <a:pt x="3" y="31"/>
                    <a:pt x="3" y="66"/>
                  </a:cubicBezTo>
                  <a:cubicBezTo>
                    <a:pt x="1" y="109"/>
                    <a:pt x="28" y="130"/>
                    <a:pt x="68" y="137"/>
                  </a:cubicBezTo>
                  <a:cubicBezTo>
                    <a:pt x="107" y="142"/>
                    <a:pt x="145" y="142"/>
                    <a:pt x="196" y="147"/>
                  </a:cubicBezTo>
                  <a:cubicBezTo>
                    <a:pt x="227" y="145"/>
                    <a:pt x="258" y="144"/>
                    <a:pt x="289" y="138"/>
                  </a:cubicBezTo>
                  <a:cubicBezTo>
                    <a:pt x="322" y="133"/>
                    <a:pt x="344" y="101"/>
                    <a:pt x="337" y="68"/>
                  </a:cubicBezTo>
                  <a:cubicBezTo>
                    <a:pt x="335" y="39"/>
                    <a:pt x="313" y="17"/>
                    <a:pt x="284" y="15"/>
                  </a:cubicBezTo>
                  <a:cubicBezTo>
                    <a:pt x="214" y="8"/>
                    <a:pt x="143" y="3"/>
                    <a:pt x="73" y="1"/>
                  </a:cubicBezTo>
                  <a:cubicBezTo>
                    <a:pt x="71" y="1"/>
                    <a:pt x="6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7200263" y="3454478"/>
              <a:ext cx="9999" cy="5301"/>
            </a:xfrm>
            <a:custGeom>
              <a:avLst/>
              <a:gdLst/>
              <a:ahLst/>
              <a:cxnLst/>
              <a:rect l="l" t="t" r="r" b="b"/>
              <a:pathLst>
                <a:path w="332" h="176" extrusionOk="0">
                  <a:moveTo>
                    <a:pt x="253" y="0"/>
                  </a:moveTo>
                  <a:cubicBezTo>
                    <a:pt x="247" y="0"/>
                    <a:pt x="240" y="1"/>
                    <a:pt x="234" y="2"/>
                  </a:cubicBezTo>
                  <a:cubicBezTo>
                    <a:pt x="179" y="12"/>
                    <a:pt x="127" y="26"/>
                    <a:pt x="72" y="40"/>
                  </a:cubicBezTo>
                  <a:cubicBezTo>
                    <a:pt x="30" y="50"/>
                    <a:pt x="0" y="74"/>
                    <a:pt x="9" y="122"/>
                  </a:cubicBezTo>
                  <a:cubicBezTo>
                    <a:pt x="16" y="165"/>
                    <a:pt x="47" y="176"/>
                    <a:pt x="85" y="176"/>
                  </a:cubicBezTo>
                  <a:cubicBezTo>
                    <a:pt x="91" y="176"/>
                    <a:pt x="97" y="176"/>
                    <a:pt x="103" y="175"/>
                  </a:cubicBezTo>
                  <a:cubicBezTo>
                    <a:pt x="153" y="163"/>
                    <a:pt x="208" y="151"/>
                    <a:pt x="261" y="136"/>
                  </a:cubicBezTo>
                  <a:cubicBezTo>
                    <a:pt x="304" y="124"/>
                    <a:pt x="331" y="96"/>
                    <a:pt x="318" y="48"/>
                  </a:cubicBezTo>
                  <a:cubicBezTo>
                    <a:pt x="308" y="14"/>
                    <a:pt x="28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7190595" y="3447310"/>
              <a:ext cx="9397" cy="4397"/>
            </a:xfrm>
            <a:custGeom>
              <a:avLst/>
              <a:gdLst/>
              <a:ahLst/>
              <a:cxnLst/>
              <a:rect l="l" t="t" r="r" b="b"/>
              <a:pathLst>
                <a:path w="312" h="146" extrusionOk="0">
                  <a:moveTo>
                    <a:pt x="164" y="0"/>
                  </a:moveTo>
                  <a:cubicBezTo>
                    <a:pt x="124" y="0"/>
                    <a:pt x="84" y="6"/>
                    <a:pt x="45" y="17"/>
                  </a:cubicBezTo>
                  <a:cubicBezTo>
                    <a:pt x="18" y="26"/>
                    <a:pt x="1" y="53"/>
                    <a:pt x="4" y="82"/>
                  </a:cubicBezTo>
                  <a:cubicBezTo>
                    <a:pt x="6" y="111"/>
                    <a:pt x="26" y="135"/>
                    <a:pt x="54" y="139"/>
                  </a:cubicBezTo>
                  <a:cubicBezTo>
                    <a:pt x="87" y="142"/>
                    <a:pt x="117" y="146"/>
                    <a:pt x="148" y="146"/>
                  </a:cubicBezTo>
                  <a:cubicBezTo>
                    <a:pt x="189" y="142"/>
                    <a:pt x="222" y="142"/>
                    <a:pt x="251" y="137"/>
                  </a:cubicBezTo>
                  <a:cubicBezTo>
                    <a:pt x="284" y="135"/>
                    <a:pt x="309" y="106"/>
                    <a:pt x="308" y="74"/>
                  </a:cubicBezTo>
                  <a:cubicBezTo>
                    <a:pt x="311" y="44"/>
                    <a:pt x="292" y="19"/>
                    <a:pt x="263" y="12"/>
                  </a:cubicBezTo>
                  <a:cubicBezTo>
                    <a:pt x="230" y="4"/>
                    <a:pt x="197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00474" y="3437100"/>
              <a:ext cx="8704" cy="4337"/>
            </a:xfrm>
            <a:custGeom>
              <a:avLst/>
              <a:gdLst/>
              <a:ahLst/>
              <a:cxnLst/>
              <a:rect l="l" t="t" r="r" b="b"/>
              <a:pathLst>
                <a:path w="289" h="144" extrusionOk="0">
                  <a:moveTo>
                    <a:pt x="144" y="1"/>
                  </a:moveTo>
                  <a:cubicBezTo>
                    <a:pt x="112" y="3"/>
                    <a:pt x="88" y="3"/>
                    <a:pt x="65" y="6"/>
                  </a:cubicBezTo>
                  <a:cubicBezTo>
                    <a:pt x="26" y="11"/>
                    <a:pt x="0" y="32"/>
                    <a:pt x="0" y="73"/>
                  </a:cubicBezTo>
                  <a:cubicBezTo>
                    <a:pt x="0" y="106"/>
                    <a:pt x="24" y="135"/>
                    <a:pt x="57" y="138"/>
                  </a:cubicBezTo>
                  <a:cubicBezTo>
                    <a:pt x="80" y="142"/>
                    <a:pt x="103" y="144"/>
                    <a:pt x="127" y="144"/>
                  </a:cubicBezTo>
                  <a:cubicBezTo>
                    <a:pt x="165" y="144"/>
                    <a:pt x="204" y="139"/>
                    <a:pt x="240" y="128"/>
                  </a:cubicBezTo>
                  <a:cubicBezTo>
                    <a:pt x="270" y="121"/>
                    <a:pt x="288" y="95"/>
                    <a:pt x="285" y="68"/>
                  </a:cubicBezTo>
                  <a:cubicBezTo>
                    <a:pt x="285" y="35"/>
                    <a:pt x="261" y="8"/>
                    <a:pt x="228" y="6"/>
                  </a:cubicBezTo>
                  <a:cubicBezTo>
                    <a:pt x="198" y="1"/>
                    <a:pt x="167" y="3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188125" y="3429390"/>
              <a:ext cx="7770" cy="4337"/>
            </a:xfrm>
            <a:custGeom>
              <a:avLst/>
              <a:gdLst/>
              <a:ahLst/>
              <a:cxnLst/>
              <a:rect l="l" t="t" r="r" b="b"/>
              <a:pathLst>
                <a:path w="258" h="144" extrusionOk="0">
                  <a:moveTo>
                    <a:pt x="116" y="0"/>
                  </a:moveTo>
                  <a:cubicBezTo>
                    <a:pt x="97" y="0"/>
                    <a:pt x="78" y="2"/>
                    <a:pt x="59" y="5"/>
                  </a:cubicBezTo>
                  <a:cubicBezTo>
                    <a:pt x="31" y="8"/>
                    <a:pt x="9" y="32"/>
                    <a:pt x="7" y="60"/>
                  </a:cubicBezTo>
                  <a:cubicBezTo>
                    <a:pt x="0" y="92"/>
                    <a:pt x="21" y="123"/>
                    <a:pt x="54" y="130"/>
                  </a:cubicBezTo>
                  <a:cubicBezTo>
                    <a:pt x="79" y="137"/>
                    <a:pt x="107" y="140"/>
                    <a:pt x="136" y="144"/>
                  </a:cubicBezTo>
                  <a:cubicBezTo>
                    <a:pt x="158" y="144"/>
                    <a:pt x="181" y="142"/>
                    <a:pt x="203" y="137"/>
                  </a:cubicBezTo>
                  <a:cubicBezTo>
                    <a:pt x="235" y="132"/>
                    <a:pt x="258" y="103"/>
                    <a:pt x="256" y="70"/>
                  </a:cubicBezTo>
                  <a:cubicBezTo>
                    <a:pt x="256" y="43"/>
                    <a:pt x="237" y="17"/>
                    <a:pt x="210" y="12"/>
                  </a:cubicBezTo>
                  <a:cubicBezTo>
                    <a:pt x="179" y="4"/>
                    <a:pt x="147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6942969" y="3417343"/>
              <a:ext cx="108333" cy="92220"/>
            </a:xfrm>
            <a:custGeom>
              <a:avLst/>
              <a:gdLst/>
              <a:ahLst/>
              <a:cxnLst/>
              <a:rect l="l" t="t" r="r" b="b"/>
              <a:pathLst>
                <a:path w="3597" h="3062" extrusionOk="0">
                  <a:moveTo>
                    <a:pt x="3013" y="587"/>
                  </a:moveTo>
                  <a:cubicBezTo>
                    <a:pt x="3014" y="587"/>
                    <a:pt x="3015" y="587"/>
                    <a:pt x="3016" y="587"/>
                  </a:cubicBezTo>
                  <a:cubicBezTo>
                    <a:pt x="3089" y="595"/>
                    <a:pt x="3145" y="657"/>
                    <a:pt x="3145" y="731"/>
                  </a:cubicBezTo>
                  <a:cubicBezTo>
                    <a:pt x="3145" y="796"/>
                    <a:pt x="3092" y="846"/>
                    <a:pt x="3028" y="846"/>
                  </a:cubicBezTo>
                  <a:cubicBezTo>
                    <a:pt x="3026" y="846"/>
                    <a:pt x="3024" y="846"/>
                    <a:pt x="3022" y="846"/>
                  </a:cubicBezTo>
                  <a:cubicBezTo>
                    <a:pt x="2950" y="835"/>
                    <a:pt x="2895" y="775"/>
                    <a:pt x="2891" y="702"/>
                  </a:cubicBezTo>
                  <a:cubicBezTo>
                    <a:pt x="2895" y="637"/>
                    <a:pt x="2948" y="587"/>
                    <a:pt x="3013" y="587"/>
                  </a:cubicBezTo>
                  <a:close/>
                  <a:moveTo>
                    <a:pt x="2822" y="1"/>
                  </a:moveTo>
                  <a:cubicBezTo>
                    <a:pt x="2626" y="1"/>
                    <a:pt x="2424" y="80"/>
                    <a:pt x="2286" y="233"/>
                  </a:cubicBezTo>
                  <a:cubicBezTo>
                    <a:pt x="2212" y="316"/>
                    <a:pt x="2154" y="410"/>
                    <a:pt x="2113" y="511"/>
                  </a:cubicBezTo>
                  <a:cubicBezTo>
                    <a:pt x="2070" y="609"/>
                    <a:pt x="2030" y="708"/>
                    <a:pt x="1991" y="806"/>
                  </a:cubicBezTo>
                  <a:cubicBezTo>
                    <a:pt x="1962" y="878"/>
                    <a:pt x="1922" y="947"/>
                    <a:pt x="1874" y="1009"/>
                  </a:cubicBezTo>
                  <a:cubicBezTo>
                    <a:pt x="2068" y="1072"/>
                    <a:pt x="2241" y="1204"/>
                    <a:pt x="2337" y="1376"/>
                  </a:cubicBezTo>
                  <a:cubicBezTo>
                    <a:pt x="2507" y="1676"/>
                    <a:pt x="2430" y="1969"/>
                    <a:pt x="2137" y="2147"/>
                  </a:cubicBezTo>
                  <a:cubicBezTo>
                    <a:pt x="1937" y="2268"/>
                    <a:pt x="1725" y="2325"/>
                    <a:pt x="1505" y="2325"/>
                  </a:cubicBezTo>
                  <a:cubicBezTo>
                    <a:pt x="1414" y="2325"/>
                    <a:pt x="1322" y="2315"/>
                    <a:pt x="1228" y="2296"/>
                  </a:cubicBezTo>
                  <a:cubicBezTo>
                    <a:pt x="1118" y="2274"/>
                    <a:pt x="1019" y="2228"/>
                    <a:pt x="943" y="2140"/>
                  </a:cubicBezTo>
                  <a:cubicBezTo>
                    <a:pt x="835" y="2017"/>
                    <a:pt x="863" y="1875"/>
                    <a:pt x="1003" y="1792"/>
                  </a:cubicBezTo>
                  <a:cubicBezTo>
                    <a:pt x="1044" y="1770"/>
                    <a:pt x="1094" y="1767"/>
                    <a:pt x="1130" y="1732"/>
                  </a:cubicBezTo>
                  <a:cubicBezTo>
                    <a:pt x="947" y="1501"/>
                    <a:pt x="988" y="1384"/>
                    <a:pt x="1290" y="1303"/>
                  </a:cubicBezTo>
                  <a:cubicBezTo>
                    <a:pt x="1285" y="1283"/>
                    <a:pt x="1279" y="1262"/>
                    <a:pt x="1276" y="1240"/>
                  </a:cubicBezTo>
                  <a:cubicBezTo>
                    <a:pt x="1225" y="1244"/>
                    <a:pt x="1174" y="1246"/>
                    <a:pt x="1124" y="1246"/>
                  </a:cubicBezTo>
                  <a:cubicBezTo>
                    <a:pt x="1046" y="1246"/>
                    <a:pt x="969" y="1241"/>
                    <a:pt x="892" y="1233"/>
                  </a:cubicBezTo>
                  <a:cubicBezTo>
                    <a:pt x="695" y="1207"/>
                    <a:pt x="528" y="1113"/>
                    <a:pt x="370" y="998"/>
                  </a:cubicBezTo>
                  <a:cubicBezTo>
                    <a:pt x="348" y="983"/>
                    <a:pt x="328" y="962"/>
                    <a:pt x="305" y="949"/>
                  </a:cubicBezTo>
                  <a:cubicBezTo>
                    <a:pt x="275" y="931"/>
                    <a:pt x="245" y="922"/>
                    <a:pt x="218" y="922"/>
                  </a:cubicBezTo>
                  <a:cubicBezTo>
                    <a:pt x="169" y="922"/>
                    <a:pt x="127" y="950"/>
                    <a:pt x="96" y="1005"/>
                  </a:cubicBezTo>
                  <a:cubicBezTo>
                    <a:pt x="55" y="1075"/>
                    <a:pt x="45" y="1156"/>
                    <a:pt x="36" y="1233"/>
                  </a:cubicBezTo>
                  <a:cubicBezTo>
                    <a:pt x="0" y="1574"/>
                    <a:pt x="29" y="1909"/>
                    <a:pt x="156" y="2231"/>
                  </a:cubicBezTo>
                  <a:cubicBezTo>
                    <a:pt x="328" y="2665"/>
                    <a:pt x="669" y="2898"/>
                    <a:pt x="1111" y="2989"/>
                  </a:cubicBezTo>
                  <a:cubicBezTo>
                    <a:pt x="1197" y="3008"/>
                    <a:pt x="1285" y="3020"/>
                    <a:pt x="1372" y="3032"/>
                  </a:cubicBezTo>
                  <a:lnTo>
                    <a:pt x="1372" y="2984"/>
                  </a:lnTo>
                  <a:cubicBezTo>
                    <a:pt x="1372" y="2951"/>
                    <a:pt x="1387" y="2921"/>
                    <a:pt x="1427" y="2919"/>
                  </a:cubicBezTo>
                  <a:cubicBezTo>
                    <a:pt x="1428" y="2919"/>
                    <a:pt x="1429" y="2919"/>
                    <a:pt x="1431" y="2919"/>
                  </a:cubicBezTo>
                  <a:cubicBezTo>
                    <a:pt x="1471" y="2919"/>
                    <a:pt x="1489" y="2946"/>
                    <a:pt x="1492" y="2984"/>
                  </a:cubicBezTo>
                  <a:cubicBezTo>
                    <a:pt x="1494" y="3006"/>
                    <a:pt x="1494" y="3025"/>
                    <a:pt x="1494" y="3046"/>
                  </a:cubicBezTo>
                  <a:cubicBezTo>
                    <a:pt x="1609" y="3056"/>
                    <a:pt x="1723" y="3062"/>
                    <a:pt x="1838" y="3062"/>
                  </a:cubicBezTo>
                  <a:cubicBezTo>
                    <a:pt x="1982" y="3062"/>
                    <a:pt x="2126" y="3053"/>
                    <a:pt x="2269" y="3037"/>
                  </a:cubicBezTo>
                  <a:lnTo>
                    <a:pt x="2265" y="3027"/>
                  </a:lnTo>
                  <a:cubicBezTo>
                    <a:pt x="2252" y="2984"/>
                    <a:pt x="2253" y="2945"/>
                    <a:pt x="2301" y="2931"/>
                  </a:cubicBezTo>
                  <a:cubicBezTo>
                    <a:pt x="2309" y="2929"/>
                    <a:pt x="2315" y="2927"/>
                    <a:pt x="2322" y="2927"/>
                  </a:cubicBezTo>
                  <a:cubicBezTo>
                    <a:pt x="2356" y="2927"/>
                    <a:pt x="2372" y="2961"/>
                    <a:pt x="2385" y="2993"/>
                  </a:cubicBezTo>
                  <a:cubicBezTo>
                    <a:pt x="2389" y="3001"/>
                    <a:pt x="2392" y="3011"/>
                    <a:pt x="2396" y="3022"/>
                  </a:cubicBezTo>
                  <a:cubicBezTo>
                    <a:pt x="2538" y="3003"/>
                    <a:pt x="2677" y="2963"/>
                    <a:pt x="2807" y="2905"/>
                  </a:cubicBezTo>
                  <a:cubicBezTo>
                    <a:pt x="3179" y="2734"/>
                    <a:pt x="3399" y="2434"/>
                    <a:pt x="3500" y="2044"/>
                  </a:cubicBezTo>
                  <a:cubicBezTo>
                    <a:pt x="3572" y="1767"/>
                    <a:pt x="3596" y="1480"/>
                    <a:pt x="3596" y="1180"/>
                  </a:cubicBezTo>
                  <a:lnTo>
                    <a:pt x="3596" y="1175"/>
                  </a:lnTo>
                  <a:cubicBezTo>
                    <a:pt x="3550" y="1163"/>
                    <a:pt x="3519" y="1120"/>
                    <a:pt x="3522" y="1074"/>
                  </a:cubicBezTo>
                  <a:cubicBezTo>
                    <a:pt x="3521" y="1046"/>
                    <a:pt x="3517" y="1019"/>
                    <a:pt x="3514" y="991"/>
                  </a:cubicBezTo>
                  <a:cubicBezTo>
                    <a:pt x="3509" y="943"/>
                    <a:pt x="3524" y="906"/>
                    <a:pt x="3570" y="889"/>
                  </a:cubicBezTo>
                  <a:lnTo>
                    <a:pt x="3584" y="883"/>
                  </a:lnTo>
                  <a:cubicBezTo>
                    <a:pt x="3574" y="786"/>
                    <a:pt x="3555" y="690"/>
                    <a:pt x="3528" y="595"/>
                  </a:cubicBezTo>
                  <a:cubicBezTo>
                    <a:pt x="3480" y="441"/>
                    <a:pt x="3395" y="300"/>
                    <a:pt x="3281" y="185"/>
                  </a:cubicBezTo>
                  <a:cubicBezTo>
                    <a:pt x="3162" y="61"/>
                    <a:pt x="2994" y="1"/>
                    <a:pt x="2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6968147" y="3446437"/>
              <a:ext cx="50356" cy="40960"/>
            </a:xfrm>
            <a:custGeom>
              <a:avLst/>
              <a:gdLst/>
              <a:ahLst/>
              <a:cxnLst/>
              <a:rect l="l" t="t" r="r" b="b"/>
              <a:pathLst>
                <a:path w="1672" h="1360" extrusionOk="0">
                  <a:moveTo>
                    <a:pt x="789" y="87"/>
                  </a:moveTo>
                  <a:cubicBezTo>
                    <a:pt x="819" y="87"/>
                    <a:pt x="849" y="91"/>
                    <a:pt x="879" y="99"/>
                  </a:cubicBezTo>
                  <a:cubicBezTo>
                    <a:pt x="906" y="104"/>
                    <a:pt x="925" y="130"/>
                    <a:pt x="925" y="157"/>
                  </a:cubicBezTo>
                  <a:cubicBezTo>
                    <a:pt x="927" y="190"/>
                    <a:pt x="905" y="219"/>
                    <a:pt x="872" y="224"/>
                  </a:cubicBezTo>
                  <a:cubicBezTo>
                    <a:pt x="850" y="228"/>
                    <a:pt x="827" y="231"/>
                    <a:pt x="803" y="231"/>
                  </a:cubicBezTo>
                  <a:cubicBezTo>
                    <a:pt x="776" y="228"/>
                    <a:pt x="749" y="224"/>
                    <a:pt x="723" y="217"/>
                  </a:cubicBezTo>
                  <a:cubicBezTo>
                    <a:pt x="690" y="211"/>
                    <a:pt x="670" y="180"/>
                    <a:pt x="677" y="147"/>
                  </a:cubicBezTo>
                  <a:cubicBezTo>
                    <a:pt x="678" y="118"/>
                    <a:pt x="699" y="96"/>
                    <a:pt x="728" y="92"/>
                  </a:cubicBezTo>
                  <a:cubicBezTo>
                    <a:pt x="748" y="89"/>
                    <a:pt x="768" y="87"/>
                    <a:pt x="789" y="87"/>
                  </a:cubicBezTo>
                  <a:close/>
                  <a:moveTo>
                    <a:pt x="1224" y="343"/>
                  </a:moveTo>
                  <a:cubicBezTo>
                    <a:pt x="1246" y="343"/>
                    <a:pt x="1277" y="343"/>
                    <a:pt x="1308" y="348"/>
                  </a:cubicBezTo>
                  <a:cubicBezTo>
                    <a:pt x="1340" y="349"/>
                    <a:pt x="1366" y="377"/>
                    <a:pt x="1366" y="410"/>
                  </a:cubicBezTo>
                  <a:cubicBezTo>
                    <a:pt x="1368" y="437"/>
                    <a:pt x="1349" y="464"/>
                    <a:pt x="1321" y="470"/>
                  </a:cubicBezTo>
                  <a:cubicBezTo>
                    <a:pt x="1284" y="480"/>
                    <a:pt x="1245" y="486"/>
                    <a:pt x="1206" y="486"/>
                  </a:cubicBezTo>
                  <a:cubicBezTo>
                    <a:pt x="1183" y="486"/>
                    <a:pt x="1159" y="484"/>
                    <a:pt x="1136" y="480"/>
                  </a:cubicBezTo>
                  <a:cubicBezTo>
                    <a:pt x="1104" y="476"/>
                    <a:pt x="1080" y="449"/>
                    <a:pt x="1081" y="416"/>
                  </a:cubicBezTo>
                  <a:cubicBezTo>
                    <a:pt x="1080" y="375"/>
                    <a:pt x="1105" y="353"/>
                    <a:pt x="1145" y="349"/>
                  </a:cubicBezTo>
                  <a:lnTo>
                    <a:pt x="1145" y="348"/>
                  </a:lnTo>
                  <a:cubicBezTo>
                    <a:pt x="1169" y="346"/>
                    <a:pt x="1191" y="344"/>
                    <a:pt x="1224" y="343"/>
                  </a:cubicBezTo>
                  <a:close/>
                  <a:moveTo>
                    <a:pt x="584" y="394"/>
                  </a:moveTo>
                  <a:lnTo>
                    <a:pt x="584" y="398"/>
                  </a:lnTo>
                  <a:cubicBezTo>
                    <a:pt x="605" y="398"/>
                    <a:pt x="626" y="397"/>
                    <a:pt x="647" y="397"/>
                  </a:cubicBezTo>
                  <a:cubicBezTo>
                    <a:pt x="658" y="397"/>
                    <a:pt x="668" y="397"/>
                    <a:pt x="678" y="398"/>
                  </a:cubicBezTo>
                  <a:cubicBezTo>
                    <a:pt x="711" y="398"/>
                    <a:pt x="738" y="422"/>
                    <a:pt x="742" y="454"/>
                  </a:cubicBezTo>
                  <a:cubicBezTo>
                    <a:pt x="749" y="492"/>
                    <a:pt x="721" y="528"/>
                    <a:pt x="683" y="530"/>
                  </a:cubicBezTo>
                  <a:cubicBezTo>
                    <a:pt x="642" y="536"/>
                    <a:pt x="601" y="539"/>
                    <a:pt x="558" y="539"/>
                  </a:cubicBezTo>
                  <a:cubicBezTo>
                    <a:pt x="530" y="539"/>
                    <a:pt x="502" y="537"/>
                    <a:pt x="474" y="535"/>
                  </a:cubicBezTo>
                  <a:cubicBezTo>
                    <a:pt x="392" y="531"/>
                    <a:pt x="387" y="411"/>
                    <a:pt x="469" y="403"/>
                  </a:cubicBezTo>
                  <a:cubicBezTo>
                    <a:pt x="507" y="396"/>
                    <a:pt x="546" y="398"/>
                    <a:pt x="584" y="394"/>
                  </a:cubicBezTo>
                  <a:close/>
                  <a:moveTo>
                    <a:pt x="914" y="681"/>
                  </a:moveTo>
                  <a:cubicBezTo>
                    <a:pt x="948" y="681"/>
                    <a:pt x="981" y="686"/>
                    <a:pt x="1014" y="694"/>
                  </a:cubicBezTo>
                  <a:cubicBezTo>
                    <a:pt x="1044" y="699"/>
                    <a:pt x="1062" y="727"/>
                    <a:pt x="1059" y="756"/>
                  </a:cubicBezTo>
                  <a:cubicBezTo>
                    <a:pt x="1061" y="788"/>
                    <a:pt x="1035" y="816"/>
                    <a:pt x="1002" y="819"/>
                  </a:cubicBezTo>
                  <a:cubicBezTo>
                    <a:pt x="972" y="823"/>
                    <a:pt x="941" y="823"/>
                    <a:pt x="900" y="826"/>
                  </a:cubicBezTo>
                  <a:cubicBezTo>
                    <a:pt x="869" y="826"/>
                    <a:pt x="836" y="825"/>
                    <a:pt x="805" y="821"/>
                  </a:cubicBezTo>
                  <a:cubicBezTo>
                    <a:pt x="778" y="816"/>
                    <a:pt x="757" y="792"/>
                    <a:pt x="755" y="763"/>
                  </a:cubicBezTo>
                  <a:cubicBezTo>
                    <a:pt x="752" y="735"/>
                    <a:pt x="769" y="706"/>
                    <a:pt x="797" y="699"/>
                  </a:cubicBezTo>
                  <a:cubicBezTo>
                    <a:pt x="835" y="687"/>
                    <a:pt x="874" y="681"/>
                    <a:pt x="914" y="681"/>
                  </a:cubicBezTo>
                  <a:close/>
                  <a:moveTo>
                    <a:pt x="1326" y="920"/>
                  </a:moveTo>
                  <a:cubicBezTo>
                    <a:pt x="1355" y="920"/>
                    <a:pt x="1380" y="934"/>
                    <a:pt x="1390" y="967"/>
                  </a:cubicBezTo>
                  <a:lnTo>
                    <a:pt x="1392" y="967"/>
                  </a:lnTo>
                  <a:cubicBezTo>
                    <a:pt x="1404" y="1015"/>
                    <a:pt x="1376" y="1042"/>
                    <a:pt x="1335" y="1054"/>
                  </a:cubicBezTo>
                  <a:cubicBezTo>
                    <a:pt x="1282" y="1070"/>
                    <a:pt x="1227" y="1082"/>
                    <a:pt x="1177" y="1094"/>
                  </a:cubicBezTo>
                  <a:cubicBezTo>
                    <a:pt x="1171" y="1094"/>
                    <a:pt x="1165" y="1094"/>
                    <a:pt x="1159" y="1094"/>
                  </a:cubicBezTo>
                  <a:cubicBezTo>
                    <a:pt x="1121" y="1094"/>
                    <a:pt x="1090" y="1084"/>
                    <a:pt x="1083" y="1042"/>
                  </a:cubicBezTo>
                  <a:cubicBezTo>
                    <a:pt x="1073" y="993"/>
                    <a:pt x="1102" y="969"/>
                    <a:pt x="1146" y="958"/>
                  </a:cubicBezTo>
                  <a:cubicBezTo>
                    <a:pt x="1200" y="946"/>
                    <a:pt x="1254" y="933"/>
                    <a:pt x="1308" y="922"/>
                  </a:cubicBezTo>
                  <a:cubicBezTo>
                    <a:pt x="1314" y="921"/>
                    <a:pt x="1320" y="920"/>
                    <a:pt x="1326" y="920"/>
                  </a:cubicBezTo>
                  <a:close/>
                  <a:moveTo>
                    <a:pt x="399" y="1015"/>
                  </a:moveTo>
                  <a:cubicBezTo>
                    <a:pt x="400" y="1015"/>
                    <a:pt x="401" y="1015"/>
                    <a:pt x="402" y="1015"/>
                  </a:cubicBezTo>
                  <a:cubicBezTo>
                    <a:pt x="473" y="1015"/>
                    <a:pt x="543" y="1022"/>
                    <a:pt x="613" y="1029"/>
                  </a:cubicBezTo>
                  <a:cubicBezTo>
                    <a:pt x="642" y="1030"/>
                    <a:pt x="665" y="1054"/>
                    <a:pt x="666" y="1083"/>
                  </a:cubicBezTo>
                  <a:cubicBezTo>
                    <a:pt x="673" y="1116"/>
                    <a:pt x="651" y="1149"/>
                    <a:pt x="618" y="1154"/>
                  </a:cubicBezTo>
                  <a:lnTo>
                    <a:pt x="618" y="1152"/>
                  </a:lnTo>
                  <a:cubicBezTo>
                    <a:pt x="587" y="1157"/>
                    <a:pt x="557" y="1161"/>
                    <a:pt x="526" y="1161"/>
                  </a:cubicBezTo>
                  <a:cubicBezTo>
                    <a:pt x="474" y="1157"/>
                    <a:pt x="435" y="1155"/>
                    <a:pt x="397" y="1150"/>
                  </a:cubicBezTo>
                  <a:cubicBezTo>
                    <a:pt x="358" y="1145"/>
                    <a:pt x="330" y="1121"/>
                    <a:pt x="332" y="1080"/>
                  </a:cubicBezTo>
                  <a:cubicBezTo>
                    <a:pt x="332" y="1043"/>
                    <a:pt x="363" y="1015"/>
                    <a:pt x="399" y="1015"/>
                  </a:cubicBezTo>
                  <a:close/>
                  <a:moveTo>
                    <a:pt x="784" y="0"/>
                  </a:moveTo>
                  <a:cubicBezTo>
                    <a:pt x="750" y="0"/>
                    <a:pt x="715" y="2"/>
                    <a:pt x="682" y="7"/>
                  </a:cubicBezTo>
                  <a:cubicBezTo>
                    <a:pt x="673" y="7"/>
                    <a:pt x="666" y="10"/>
                    <a:pt x="658" y="12"/>
                  </a:cubicBezTo>
                  <a:cubicBezTo>
                    <a:pt x="483" y="43"/>
                    <a:pt x="414" y="121"/>
                    <a:pt x="440" y="274"/>
                  </a:cubicBezTo>
                  <a:cubicBezTo>
                    <a:pt x="443" y="296"/>
                    <a:pt x="449" y="317"/>
                    <a:pt x="455" y="339"/>
                  </a:cubicBezTo>
                  <a:cubicBezTo>
                    <a:pt x="152" y="420"/>
                    <a:pt x="111" y="535"/>
                    <a:pt x="294" y="766"/>
                  </a:cubicBezTo>
                  <a:cubicBezTo>
                    <a:pt x="260" y="801"/>
                    <a:pt x="208" y="804"/>
                    <a:pt x="169" y="828"/>
                  </a:cubicBezTo>
                  <a:cubicBezTo>
                    <a:pt x="28" y="909"/>
                    <a:pt x="1" y="1053"/>
                    <a:pt x="107" y="1176"/>
                  </a:cubicBezTo>
                  <a:cubicBezTo>
                    <a:pt x="183" y="1262"/>
                    <a:pt x="282" y="1308"/>
                    <a:pt x="392" y="1330"/>
                  </a:cubicBezTo>
                  <a:cubicBezTo>
                    <a:pt x="487" y="1350"/>
                    <a:pt x="581" y="1360"/>
                    <a:pt x="673" y="1360"/>
                  </a:cubicBezTo>
                  <a:cubicBezTo>
                    <a:pt x="893" y="1360"/>
                    <a:pt x="1103" y="1303"/>
                    <a:pt x="1301" y="1181"/>
                  </a:cubicBezTo>
                  <a:cubicBezTo>
                    <a:pt x="1596" y="1003"/>
                    <a:pt x="1671" y="710"/>
                    <a:pt x="1503" y="410"/>
                  </a:cubicBezTo>
                  <a:cubicBezTo>
                    <a:pt x="1405" y="238"/>
                    <a:pt x="1232" y="108"/>
                    <a:pt x="1040" y="43"/>
                  </a:cubicBezTo>
                  <a:cubicBezTo>
                    <a:pt x="958" y="14"/>
                    <a:pt x="871" y="0"/>
                    <a:pt x="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6977213" y="3505226"/>
              <a:ext cx="19034" cy="29485"/>
            </a:xfrm>
            <a:custGeom>
              <a:avLst/>
              <a:gdLst/>
              <a:ahLst/>
              <a:cxnLst/>
              <a:rect l="l" t="t" r="r" b="b"/>
              <a:pathLst>
                <a:path w="632" h="979" extrusionOk="0">
                  <a:moveTo>
                    <a:pt x="294" y="1"/>
                  </a:moveTo>
                  <a:cubicBezTo>
                    <a:pt x="292" y="1"/>
                    <a:pt x="291" y="1"/>
                    <a:pt x="290" y="1"/>
                  </a:cubicBezTo>
                  <a:cubicBezTo>
                    <a:pt x="250" y="4"/>
                    <a:pt x="237" y="33"/>
                    <a:pt x="237" y="66"/>
                  </a:cubicBezTo>
                  <a:lnTo>
                    <a:pt x="237" y="114"/>
                  </a:lnTo>
                  <a:cubicBezTo>
                    <a:pt x="235" y="212"/>
                    <a:pt x="233" y="311"/>
                    <a:pt x="232" y="409"/>
                  </a:cubicBezTo>
                  <a:cubicBezTo>
                    <a:pt x="232" y="448"/>
                    <a:pt x="228" y="488"/>
                    <a:pt x="230" y="526"/>
                  </a:cubicBezTo>
                  <a:cubicBezTo>
                    <a:pt x="235" y="574"/>
                    <a:pt x="209" y="620"/>
                    <a:pt x="165" y="639"/>
                  </a:cubicBezTo>
                  <a:cubicBezTo>
                    <a:pt x="87" y="677"/>
                    <a:pt x="43" y="749"/>
                    <a:pt x="12" y="827"/>
                  </a:cubicBezTo>
                  <a:cubicBezTo>
                    <a:pt x="3" y="848"/>
                    <a:pt x="0" y="874"/>
                    <a:pt x="5" y="896"/>
                  </a:cubicBezTo>
                  <a:cubicBezTo>
                    <a:pt x="12" y="920"/>
                    <a:pt x="31" y="937"/>
                    <a:pt x="55" y="942"/>
                  </a:cubicBezTo>
                  <a:cubicBezTo>
                    <a:pt x="59" y="943"/>
                    <a:pt x="63" y="944"/>
                    <a:pt x="67" y="944"/>
                  </a:cubicBezTo>
                  <a:cubicBezTo>
                    <a:pt x="87" y="944"/>
                    <a:pt x="105" y="933"/>
                    <a:pt x="115" y="915"/>
                  </a:cubicBezTo>
                  <a:cubicBezTo>
                    <a:pt x="139" y="879"/>
                    <a:pt x="154" y="839"/>
                    <a:pt x="177" y="802"/>
                  </a:cubicBezTo>
                  <a:cubicBezTo>
                    <a:pt x="188" y="784"/>
                    <a:pt x="204" y="762"/>
                    <a:pt x="227" y="762"/>
                  </a:cubicBezTo>
                  <a:cubicBezTo>
                    <a:pt x="228" y="762"/>
                    <a:pt x="230" y="762"/>
                    <a:pt x="232" y="762"/>
                  </a:cubicBezTo>
                  <a:cubicBezTo>
                    <a:pt x="262" y="767"/>
                    <a:pt x="256" y="798"/>
                    <a:pt x="257" y="821"/>
                  </a:cubicBezTo>
                  <a:cubicBezTo>
                    <a:pt x="261" y="843"/>
                    <a:pt x="261" y="867"/>
                    <a:pt x="262" y="891"/>
                  </a:cubicBezTo>
                  <a:cubicBezTo>
                    <a:pt x="266" y="935"/>
                    <a:pt x="274" y="979"/>
                    <a:pt x="327" y="979"/>
                  </a:cubicBezTo>
                  <a:cubicBezTo>
                    <a:pt x="329" y="979"/>
                    <a:pt x="331" y="978"/>
                    <a:pt x="333" y="978"/>
                  </a:cubicBezTo>
                  <a:cubicBezTo>
                    <a:pt x="388" y="975"/>
                    <a:pt x="386" y="930"/>
                    <a:pt x="386" y="891"/>
                  </a:cubicBezTo>
                  <a:cubicBezTo>
                    <a:pt x="386" y="850"/>
                    <a:pt x="386" y="815"/>
                    <a:pt x="386" y="767"/>
                  </a:cubicBezTo>
                  <a:cubicBezTo>
                    <a:pt x="449" y="793"/>
                    <a:pt x="472" y="839"/>
                    <a:pt x="497" y="882"/>
                  </a:cubicBezTo>
                  <a:cubicBezTo>
                    <a:pt x="512" y="909"/>
                    <a:pt x="532" y="931"/>
                    <a:pt x="558" y="931"/>
                  </a:cubicBezTo>
                  <a:cubicBezTo>
                    <a:pt x="568" y="931"/>
                    <a:pt x="580" y="928"/>
                    <a:pt x="592" y="920"/>
                  </a:cubicBezTo>
                  <a:cubicBezTo>
                    <a:pt x="631" y="898"/>
                    <a:pt x="623" y="860"/>
                    <a:pt x="607" y="826"/>
                  </a:cubicBezTo>
                  <a:cubicBezTo>
                    <a:pt x="571" y="745"/>
                    <a:pt x="521" y="671"/>
                    <a:pt x="436" y="639"/>
                  </a:cubicBezTo>
                  <a:cubicBezTo>
                    <a:pt x="365" y="613"/>
                    <a:pt x="357" y="567"/>
                    <a:pt x="358" y="503"/>
                  </a:cubicBezTo>
                  <a:cubicBezTo>
                    <a:pt x="360" y="385"/>
                    <a:pt x="358" y="267"/>
                    <a:pt x="358" y="150"/>
                  </a:cubicBezTo>
                  <a:lnTo>
                    <a:pt x="358" y="128"/>
                  </a:lnTo>
                  <a:cubicBezTo>
                    <a:pt x="358" y="107"/>
                    <a:pt x="358" y="87"/>
                    <a:pt x="357" y="68"/>
                  </a:cubicBezTo>
                  <a:cubicBezTo>
                    <a:pt x="353" y="28"/>
                    <a:pt x="33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010824" y="3505497"/>
              <a:ext cx="17950" cy="25961"/>
            </a:xfrm>
            <a:custGeom>
              <a:avLst/>
              <a:gdLst/>
              <a:ahLst/>
              <a:cxnLst/>
              <a:rect l="l" t="t" r="r" b="b"/>
              <a:pathLst>
                <a:path w="596" h="862" extrusionOk="0">
                  <a:moveTo>
                    <a:pt x="71" y="0"/>
                  </a:moveTo>
                  <a:cubicBezTo>
                    <a:pt x="65" y="0"/>
                    <a:pt x="58" y="2"/>
                    <a:pt x="50" y="4"/>
                  </a:cubicBezTo>
                  <a:cubicBezTo>
                    <a:pt x="2" y="18"/>
                    <a:pt x="0" y="57"/>
                    <a:pt x="12" y="100"/>
                  </a:cubicBezTo>
                  <a:lnTo>
                    <a:pt x="16" y="110"/>
                  </a:lnTo>
                  <a:cubicBezTo>
                    <a:pt x="45" y="205"/>
                    <a:pt x="72" y="299"/>
                    <a:pt x="102" y="393"/>
                  </a:cubicBezTo>
                  <a:cubicBezTo>
                    <a:pt x="112" y="422"/>
                    <a:pt x="124" y="451"/>
                    <a:pt x="134" y="481"/>
                  </a:cubicBezTo>
                  <a:cubicBezTo>
                    <a:pt x="150" y="522"/>
                    <a:pt x="148" y="554"/>
                    <a:pt x="110" y="585"/>
                  </a:cubicBezTo>
                  <a:cubicBezTo>
                    <a:pt x="57" y="628"/>
                    <a:pt x="24" y="690"/>
                    <a:pt x="18" y="757"/>
                  </a:cubicBezTo>
                  <a:cubicBezTo>
                    <a:pt x="12" y="803"/>
                    <a:pt x="11" y="849"/>
                    <a:pt x="67" y="860"/>
                  </a:cubicBezTo>
                  <a:cubicBezTo>
                    <a:pt x="73" y="861"/>
                    <a:pt x="78" y="861"/>
                    <a:pt x="82" y="861"/>
                  </a:cubicBezTo>
                  <a:cubicBezTo>
                    <a:pt x="119" y="861"/>
                    <a:pt x="135" y="827"/>
                    <a:pt x="144" y="789"/>
                  </a:cubicBezTo>
                  <a:cubicBezTo>
                    <a:pt x="153" y="757"/>
                    <a:pt x="155" y="719"/>
                    <a:pt x="194" y="700"/>
                  </a:cubicBezTo>
                  <a:cubicBezTo>
                    <a:pt x="230" y="724"/>
                    <a:pt x="225" y="770"/>
                    <a:pt x="246" y="801"/>
                  </a:cubicBezTo>
                  <a:cubicBezTo>
                    <a:pt x="259" y="822"/>
                    <a:pt x="276" y="840"/>
                    <a:pt x="301" y="840"/>
                  </a:cubicBezTo>
                  <a:cubicBezTo>
                    <a:pt x="304" y="840"/>
                    <a:pt x="308" y="840"/>
                    <a:pt x="312" y="839"/>
                  </a:cubicBezTo>
                  <a:cubicBezTo>
                    <a:pt x="350" y="830"/>
                    <a:pt x="362" y="800"/>
                    <a:pt x="359" y="765"/>
                  </a:cubicBezTo>
                  <a:cubicBezTo>
                    <a:pt x="355" y="736"/>
                    <a:pt x="347" y="705"/>
                    <a:pt x="340" y="666"/>
                  </a:cubicBezTo>
                  <a:cubicBezTo>
                    <a:pt x="344" y="665"/>
                    <a:pt x="348" y="665"/>
                    <a:pt x="351" y="665"/>
                  </a:cubicBezTo>
                  <a:cubicBezTo>
                    <a:pt x="404" y="665"/>
                    <a:pt x="437" y="699"/>
                    <a:pt x="474" y="728"/>
                  </a:cubicBezTo>
                  <a:cubicBezTo>
                    <a:pt x="490" y="740"/>
                    <a:pt x="507" y="749"/>
                    <a:pt x="523" y="749"/>
                  </a:cubicBezTo>
                  <a:cubicBezTo>
                    <a:pt x="538" y="749"/>
                    <a:pt x="553" y="742"/>
                    <a:pt x="566" y="726"/>
                  </a:cubicBezTo>
                  <a:cubicBezTo>
                    <a:pt x="595" y="692"/>
                    <a:pt x="577" y="659"/>
                    <a:pt x="553" y="632"/>
                  </a:cubicBezTo>
                  <a:cubicBezTo>
                    <a:pt x="499" y="573"/>
                    <a:pt x="426" y="535"/>
                    <a:pt x="349" y="525"/>
                  </a:cubicBezTo>
                  <a:cubicBezTo>
                    <a:pt x="297" y="517"/>
                    <a:pt x="275" y="491"/>
                    <a:pt x="259" y="446"/>
                  </a:cubicBezTo>
                  <a:cubicBezTo>
                    <a:pt x="227" y="342"/>
                    <a:pt x="189" y="237"/>
                    <a:pt x="155" y="134"/>
                  </a:cubicBezTo>
                  <a:cubicBezTo>
                    <a:pt x="150" y="120"/>
                    <a:pt x="146" y="107"/>
                    <a:pt x="143" y="95"/>
                  </a:cubicBezTo>
                  <a:cubicBezTo>
                    <a:pt x="139" y="84"/>
                    <a:pt x="138" y="76"/>
                    <a:pt x="132" y="66"/>
                  </a:cubicBezTo>
                  <a:cubicBezTo>
                    <a:pt x="121" y="34"/>
                    <a:pt x="105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048621" y="3439660"/>
              <a:ext cx="15992" cy="14848"/>
            </a:xfrm>
            <a:custGeom>
              <a:avLst/>
              <a:gdLst/>
              <a:ahLst/>
              <a:cxnLst/>
              <a:rect l="l" t="t" r="r" b="b"/>
              <a:pathLst>
                <a:path w="531" h="493" extrusionOk="0">
                  <a:moveTo>
                    <a:pt x="464" y="1"/>
                  </a:moveTo>
                  <a:cubicBezTo>
                    <a:pt x="452" y="1"/>
                    <a:pt x="438" y="4"/>
                    <a:pt x="426" y="9"/>
                  </a:cubicBezTo>
                  <a:cubicBezTo>
                    <a:pt x="309" y="51"/>
                    <a:pt x="193" y="96"/>
                    <a:pt x="78" y="141"/>
                  </a:cubicBezTo>
                  <a:lnTo>
                    <a:pt x="64" y="146"/>
                  </a:lnTo>
                  <a:cubicBezTo>
                    <a:pt x="16" y="165"/>
                    <a:pt x="1" y="202"/>
                    <a:pt x="6" y="250"/>
                  </a:cubicBezTo>
                  <a:cubicBezTo>
                    <a:pt x="11" y="278"/>
                    <a:pt x="14" y="305"/>
                    <a:pt x="16" y="333"/>
                  </a:cubicBezTo>
                  <a:cubicBezTo>
                    <a:pt x="13" y="379"/>
                    <a:pt x="44" y="422"/>
                    <a:pt x="90" y="432"/>
                  </a:cubicBezTo>
                  <a:cubicBezTo>
                    <a:pt x="97" y="436"/>
                    <a:pt x="105" y="439"/>
                    <a:pt x="116" y="441"/>
                  </a:cubicBezTo>
                  <a:cubicBezTo>
                    <a:pt x="218" y="465"/>
                    <a:pt x="323" y="480"/>
                    <a:pt x="428" y="490"/>
                  </a:cubicBezTo>
                  <a:cubicBezTo>
                    <a:pt x="437" y="491"/>
                    <a:pt x="447" y="492"/>
                    <a:pt x="456" y="492"/>
                  </a:cubicBezTo>
                  <a:cubicBezTo>
                    <a:pt x="482" y="492"/>
                    <a:pt x="507" y="486"/>
                    <a:pt x="517" y="454"/>
                  </a:cubicBezTo>
                  <a:cubicBezTo>
                    <a:pt x="531" y="412"/>
                    <a:pt x="496" y="389"/>
                    <a:pt x="467" y="370"/>
                  </a:cubicBezTo>
                  <a:cubicBezTo>
                    <a:pt x="416" y="336"/>
                    <a:pt x="362" y="304"/>
                    <a:pt x="297" y="262"/>
                  </a:cubicBezTo>
                  <a:cubicBezTo>
                    <a:pt x="366" y="204"/>
                    <a:pt x="423" y="156"/>
                    <a:pt x="479" y="108"/>
                  </a:cubicBezTo>
                  <a:cubicBezTo>
                    <a:pt x="503" y="86"/>
                    <a:pt x="525" y="62"/>
                    <a:pt x="508" y="27"/>
                  </a:cubicBezTo>
                  <a:cubicBezTo>
                    <a:pt x="498" y="7"/>
                    <a:pt x="482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030039" y="3434992"/>
              <a:ext cx="7680" cy="7831"/>
            </a:xfrm>
            <a:custGeom>
              <a:avLst/>
              <a:gdLst/>
              <a:ahLst/>
              <a:cxnLst/>
              <a:rect l="l" t="t" r="r" b="b"/>
              <a:pathLst>
                <a:path w="255" h="260" extrusionOk="0">
                  <a:moveTo>
                    <a:pt x="122" y="1"/>
                  </a:moveTo>
                  <a:cubicBezTo>
                    <a:pt x="57" y="1"/>
                    <a:pt x="4" y="51"/>
                    <a:pt x="0" y="116"/>
                  </a:cubicBezTo>
                  <a:cubicBezTo>
                    <a:pt x="4" y="189"/>
                    <a:pt x="59" y="249"/>
                    <a:pt x="131" y="260"/>
                  </a:cubicBezTo>
                  <a:cubicBezTo>
                    <a:pt x="133" y="260"/>
                    <a:pt x="135" y="260"/>
                    <a:pt x="137" y="260"/>
                  </a:cubicBezTo>
                  <a:cubicBezTo>
                    <a:pt x="201" y="260"/>
                    <a:pt x="254" y="210"/>
                    <a:pt x="254" y="145"/>
                  </a:cubicBezTo>
                  <a:cubicBezTo>
                    <a:pt x="254" y="71"/>
                    <a:pt x="198" y="9"/>
                    <a:pt x="125" y="1"/>
                  </a:cubicBezTo>
                  <a:cubicBezTo>
                    <a:pt x="124" y="1"/>
                    <a:pt x="12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6979773" y="3458333"/>
              <a:ext cx="10933" cy="4397"/>
            </a:xfrm>
            <a:custGeom>
              <a:avLst/>
              <a:gdLst/>
              <a:ahLst/>
              <a:cxnLst/>
              <a:rect l="l" t="t" r="r" b="b"/>
              <a:pathLst>
                <a:path w="363" h="146" extrusionOk="0">
                  <a:moveTo>
                    <a:pt x="198" y="1"/>
                  </a:moveTo>
                  <a:cubicBezTo>
                    <a:pt x="160" y="4"/>
                    <a:pt x="121" y="3"/>
                    <a:pt x="83" y="9"/>
                  </a:cubicBezTo>
                  <a:cubicBezTo>
                    <a:pt x="1" y="18"/>
                    <a:pt x="6" y="138"/>
                    <a:pt x="88" y="141"/>
                  </a:cubicBezTo>
                  <a:cubicBezTo>
                    <a:pt x="115" y="144"/>
                    <a:pt x="142" y="145"/>
                    <a:pt x="169" y="145"/>
                  </a:cubicBezTo>
                  <a:cubicBezTo>
                    <a:pt x="212" y="145"/>
                    <a:pt x="255" y="142"/>
                    <a:pt x="297" y="135"/>
                  </a:cubicBezTo>
                  <a:cubicBezTo>
                    <a:pt x="335" y="133"/>
                    <a:pt x="363" y="99"/>
                    <a:pt x="356" y="61"/>
                  </a:cubicBezTo>
                  <a:cubicBezTo>
                    <a:pt x="352" y="29"/>
                    <a:pt x="327" y="4"/>
                    <a:pt x="295" y="4"/>
                  </a:cubicBezTo>
                  <a:cubicBezTo>
                    <a:pt x="294" y="4"/>
                    <a:pt x="293" y="4"/>
                    <a:pt x="292" y="4"/>
                  </a:cubicBezTo>
                  <a:cubicBezTo>
                    <a:pt x="282" y="3"/>
                    <a:pt x="272" y="3"/>
                    <a:pt x="261" y="3"/>
                  </a:cubicBezTo>
                  <a:cubicBezTo>
                    <a:pt x="241" y="3"/>
                    <a:pt x="220" y="4"/>
                    <a:pt x="198" y="4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978086" y="3477036"/>
              <a:ext cx="10360" cy="4427"/>
            </a:xfrm>
            <a:custGeom>
              <a:avLst/>
              <a:gdLst/>
              <a:ahLst/>
              <a:cxnLst/>
              <a:rect l="l" t="t" r="r" b="b"/>
              <a:pathLst>
                <a:path w="344" h="147" extrusionOk="0">
                  <a:moveTo>
                    <a:pt x="66" y="0"/>
                  </a:moveTo>
                  <a:cubicBezTo>
                    <a:pt x="31" y="0"/>
                    <a:pt x="2" y="28"/>
                    <a:pt x="2" y="64"/>
                  </a:cubicBezTo>
                  <a:cubicBezTo>
                    <a:pt x="0" y="107"/>
                    <a:pt x="28" y="129"/>
                    <a:pt x="67" y="134"/>
                  </a:cubicBezTo>
                  <a:cubicBezTo>
                    <a:pt x="106" y="141"/>
                    <a:pt x="144" y="141"/>
                    <a:pt x="196" y="146"/>
                  </a:cubicBezTo>
                  <a:cubicBezTo>
                    <a:pt x="227" y="145"/>
                    <a:pt x="257" y="141"/>
                    <a:pt x="288" y="138"/>
                  </a:cubicBezTo>
                  <a:cubicBezTo>
                    <a:pt x="321" y="133"/>
                    <a:pt x="343" y="100"/>
                    <a:pt x="336" y="67"/>
                  </a:cubicBezTo>
                  <a:cubicBezTo>
                    <a:pt x="335" y="38"/>
                    <a:pt x="312" y="16"/>
                    <a:pt x="283" y="14"/>
                  </a:cubicBezTo>
                  <a:cubicBezTo>
                    <a:pt x="213" y="7"/>
                    <a:pt x="143" y="1"/>
                    <a:pt x="72" y="1"/>
                  </a:cubicBezTo>
                  <a:cubicBezTo>
                    <a:pt x="70" y="0"/>
                    <a:pt x="6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000373" y="3474145"/>
              <a:ext cx="9999" cy="5331"/>
            </a:xfrm>
            <a:custGeom>
              <a:avLst/>
              <a:gdLst/>
              <a:ahLst/>
              <a:cxnLst/>
              <a:rect l="l" t="t" r="r" b="b"/>
              <a:pathLst>
                <a:path w="332" h="177" extrusionOk="0">
                  <a:moveTo>
                    <a:pt x="255" y="0"/>
                  </a:moveTo>
                  <a:cubicBezTo>
                    <a:pt x="249" y="0"/>
                    <a:pt x="242" y="1"/>
                    <a:pt x="236" y="2"/>
                  </a:cubicBezTo>
                  <a:cubicBezTo>
                    <a:pt x="181" y="13"/>
                    <a:pt x="128" y="26"/>
                    <a:pt x="75" y="40"/>
                  </a:cubicBezTo>
                  <a:cubicBezTo>
                    <a:pt x="32" y="50"/>
                    <a:pt x="1" y="74"/>
                    <a:pt x="10" y="122"/>
                  </a:cubicBezTo>
                  <a:cubicBezTo>
                    <a:pt x="19" y="164"/>
                    <a:pt x="50" y="176"/>
                    <a:pt x="89" y="176"/>
                  </a:cubicBezTo>
                  <a:cubicBezTo>
                    <a:pt x="94" y="176"/>
                    <a:pt x="100" y="176"/>
                    <a:pt x="106" y="175"/>
                  </a:cubicBezTo>
                  <a:cubicBezTo>
                    <a:pt x="155" y="163"/>
                    <a:pt x="210" y="151"/>
                    <a:pt x="262" y="136"/>
                  </a:cubicBezTo>
                  <a:cubicBezTo>
                    <a:pt x="305" y="122"/>
                    <a:pt x="332" y="97"/>
                    <a:pt x="318" y="49"/>
                  </a:cubicBezTo>
                  <a:cubicBezTo>
                    <a:pt x="310" y="15"/>
                    <a:pt x="285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6990796" y="3466977"/>
              <a:ext cx="9367" cy="4397"/>
            </a:xfrm>
            <a:custGeom>
              <a:avLst/>
              <a:gdLst/>
              <a:ahLst/>
              <a:cxnLst/>
              <a:rect l="l" t="t" r="r" b="b"/>
              <a:pathLst>
                <a:path w="311" h="146" extrusionOk="0">
                  <a:moveTo>
                    <a:pt x="160" y="1"/>
                  </a:moveTo>
                  <a:cubicBezTo>
                    <a:pt x="121" y="1"/>
                    <a:pt x="82" y="6"/>
                    <a:pt x="45" y="17"/>
                  </a:cubicBezTo>
                  <a:cubicBezTo>
                    <a:pt x="17" y="26"/>
                    <a:pt x="0" y="53"/>
                    <a:pt x="3" y="82"/>
                  </a:cubicBezTo>
                  <a:cubicBezTo>
                    <a:pt x="5" y="110"/>
                    <a:pt x="26" y="134"/>
                    <a:pt x="53" y="139"/>
                  </a:cubicBezTo>
                  <a:cubicBezTo>
                    <a:pt x="84" y="143"/>
                    <a:pt x="117" y="144"/>
                    <a:pt x="148" y="146"/>
                  </a:cubicBezTo>
                  <a:cubicBezTo>
                    <a:pt x="189" y="143"/>
                    <a:pt x="220" y="143"/>
                    <a:pt x="250" y="137"/>
                  </a:cubicBezTo>
                  <a:cubicBezTo>
                    <a:pt x="283" y="134"/>
                    <a:pt x="309" y="106"/>
                    <a:pt x="307" y="74"/>
                  </a:cubicBezTo>
                  <a:cubicBezTo>
                    <a:pt x="310" y="45"/>
                    <a:pt x="290" y="19"/>
                    <a:pt x="262" y="14"/>
                  </a:cubicBezTo>
                  <a:cubicBezTo>
                    <a:pt x="229" y="5"/>
                    <a:pt x="194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000644" y="3456797"/>
              <a:ext cx="8704" cy="4337"/>
            </a:xfrm>
            <a:custGeom>
              <a:avLst/>
              <a:gdLst/>
              <a:ahLst/>
              <a:cxnLst/>
              <a:rect l="l" t="t" r="r" b="b"/>
              <a:pathLst>
                <a:path w="289" h="144" extrusionOk="0">
                  <a:moveTo>
                    <a:pt x="145" y="0"/>
                  </a:moveTo>
                  <a:cubicBezTo>
                    <a:pt x="112" y="2"/>
                    <a:pt x="88" y="2"/>
                    <a:pt x="66" y="5"/>
                  </a:cubicBezTo>
                  <a:cubicBezTo>
                    <a:pt x="26" y="11"/>
                    <a:pt x="1" y="31"/>
                    <a:pt x="1" y="72"/>
                  </a:cubicBezTo>
                  <a:cubicBezTo>
                    <a:pt x="1" y="105"/>
                    <a:pt x="25" y="134"/>
                    <a:pt x="57" y="138"/>
                  </a:cubicBezTo>
                  <a:cubicBezTo>
                    <a:pt x="80" y="141"/>
                    <a:pt x="103" y="143"/>
                    <a:pt x="127" y="143"/>
                  </a:cubicBezTo>
                  <a:cubicBezTo>
                    <a:pt x="165" y="143"/>
                    <a:pt x="203" y="138"/>
                    <a:pt x="241" y="127"/>
                  </a:cubicBezTo>
                  <a:cubicBezTo>
                    <a:pt x="270" y="120"/>
                    <a:pt x="289" y="95"/>
                    <a:pt x="285" y="67"/>
                  </a:cubicBezTo>
                  <a:cubicBezTo>
                    <a:pt x="285" y="33"/>
                    <a:pt x="260" y="7"/>
                    <a:pt x="227" y="5"/>
                  </a:cubicBezTo>
                  <a:cubicBezTo>
                    <a:pt x="198" y="0"/>
                    <a:pt x="165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6988296" y="3449027"/>
              <a:ext cx="7770" cy="4397"/>
            </a:xfrm>
            <a:custGeom>
              <a:avLst/>
              <a:gdLst/>
              <a:ahLst/>
              <a:cxnLst/>
              <a:rect l="l" t="t" r="r" b="b"/>
              <a:pathLst>
                <a:path w="258" h="146" extrusionOk="0">
                  <a:moveTo>
                    <a:pt x="122" y="1"/>
                  </a:moveTo>
                  <a:cubicBezTo>
                    <a:pt x="101" y="1"/>
                    <a:pt x="80" y="3"/>
                    <a:pt x="59" y="6"/>
                  </a:cubicBezTo>
                  <a:cubicBezTo>
                    <a:pt x="30" y="10"/>
                    <a:pt x="9" y="32"/>
                    <a:pt x="6" y="61"/>
                  </a:cubicBezTo>
                  <a:cubicBezTo>
                    <a:pt x="1" y="94"/>
                    <a:pt x="21" y="125"/>
                    <a:pt x="54" y="131"/>
                  </a:cubicBezTo>
                  <a:cubicBezTo>
                    <a:pt x="80" y="138"/>
                    <a:pt x="107" y="142"/>
                    <a:pt x="134" y="145"/>
                  </a:cubicBezTo>
                  <a:cubicBezTo>
                    <a:pt x="158" y="145"/>
                    <a:pt x="181" y="142"/>
                    <a:pt x="203" y="138"/>
                  </a:cubicBezTo>
                  <a:cubicBezTo>
                    <a:pt x="236" y="133"/>
                    <a:pt x="258" y="104"/>
                    <a:pt x="256" y="71"/>
                  </a:cubicBezTo>
                  <a:cubicBezTo>
                    <a:pt x="256" y="44"/>
                    <a:pt x="237" y="18"/>
                    <a:pt x="210" y="11"/>
                  </a:cubicBezTo>
                  <a:cubicBezTo>
                    <a:pt x="181" y="4"/>
                    <a:pt x="15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6968230" y="3446437"/>
              <a:ext cx="50356" cy="40960"/>
            </a:xfrm>
            <a:custGeom>
              <a:avLst/>
              <a:gdLst/>
              <a:ahLst/>
              <a:cxnLst/>
              <a:rect l="l" t="t" r="r" b="b"/>
              <a:pathLst>
                <a:path w="1672" h="1360" extrusionOk="0">
                  <a:moveTo>
                    <a:pt x="789" y="87"/>
                  </a:moveTo>
                  <a:cubicBezTo>
                    <a:pt x="819" y="87"/>
                    <a:pt x="849" y="91"/>
                    <a:pt x="879" y="99"/>
                  </a:cubicBezTo>
                  <a:cubicBezTo>
                    <a:pt x="906" y="104"/>
                    <a:pt x="925" y="130"/>
                    <a:pt x="925" y="157"/>
                  </a:cubicBezTo>
                  <a:cubicBezTo>
                    <a:pt x="927" y="190"/>
                    <a:pt x="905" y="219"/>
                    <a:pt x="872" y="224"/>
                  </a:cubicBezTo>
                  <a:cubicBezTo>
                    <a:pt x="850" y="228"/>
                    <a:pt x="827" y="231"/>
                    <a:pt x="803" y="231"/>
                  </a:cubicBezTo>
                  <a:cubicBezTo>
                    <a:pt x="776" y="228"/>
                    <a:pt x="749" y="224"/>
                    <a:pt x="723" y="217"/>
                  </a:cubicBezTo>
                  <a:cubicBezTo>
                    <a:pt x="690" y="211"/>
                    <a:pt x="670" y="180"/>
                    <a:pt x="677" y="147"/>
                  </a:cubicBezTo>
                  <a:cubicBezTo>
                    <a:pt x="678" y="118"/>
                    <a:pt x="699" y="96"/>
                    <a:pt x="728" y="92"/>
                  </a:cubicBezTo>
                  <a:cubicBezTo>
                    <a:pt x="748" y="89"/>
                    <a:pt x="768" y="87"/>
                    <a:pt x="789" y="87"/>
                  </a:cubicBezTo>
                  <a:close/>
                  <a:moveTo>
                    <a:pt x="1224" y="343"/>
                  </a:moveTo>
                  <a:cubicBezTo>
                    <a:pt x="1246" y="343"/>
                    <a:pt x="1277" y="343"/>
                    <a:pt x="1308" y="348"/>
                  </a:cubicBezTo>
                  <a:cubicBezTo>
                    <a:pt x="1340" y="349"/>
                    <a:pt x="1366" y="377"/>
                    <a:pt x="1366" y="410"/>
                  </a:cubicBezTo>
                  <a:cubicBezTo>
                    <a:pt x="1368" y="437"/>
                    <a:pt x="1349" y="464"/>
                    <a:pt x="1321" y="470"/>
                  </a:cubicBezTo>
                  <a:cubicBezTo>
                    <a:pt x="1284" y="480"/>
                    <a:pt x="1245" y="486"/>
                    <a:pt x="1206" y="486"/>
                  </a:cubicBezTo>
                  <a:cubicBezTo>
                    <a:pt x="1183" y="486"/>
                    <a:pt x="1159" y="484"/>
                    <a:pt x="1136" y="480"/>
                  </a:cubicBezTo>
                  <a:cubicBezTo>
                    <a:pt x="1104" y="476"/>
                    <a:pt x="1080" y="449"/>
                    <a:pt x="1081" y="416"/>
                  </a:cubicBezTo>
                  <a:cubicBezTo>
                    <a:pt x="1080" y="375"/>
                    <a:pt x="1105" y="353"/>
                    <a:pt x="1145" y="349"/>
                  </a:cubicBezTo>
                  <a:lnTo>
                    <a:pt x="1145" y="348"/>
                  </a:lnTo>
                  <a:cubicBezTo>
                    <a:pt x="1169" y="346"/>
                    <a:pt x="1191" y="344"/>
                    <a:pt x="1224" y="343"/>
                  </a:cubicBezTo>
                  <a:close/>
                  <a:moveTo>
                    <a:pt x="584" y="394"/>
                  </a:moveTo>
                  <a:lnTo>
                    <a:pt x="584" y="398"/>
                  </a:lnTo>
                  <a:cubicBezTo>
                    <a:pt x="605" y="398"/>
                    <a:pt x="626" y="397"/>
                    <a:pt x="647" y="397"/>
                  </a:cubicBezTo>
                  <a:cubicBezTo>
                    <a:pt x="658" y="397"/>
                    <a:pt x="668" y="397"/>
                    <a:pt x="678" y="398"/>
                  </a:cubicBezTo>
                  <a:cubicBezTo>
                    <a:pt x="711" y="398"/>
                    <a:pt x="738" y="422"/>
                    <a:pt x="742" y="454"/>
                  </a:cubicBezTo>
                  <a:cubicBezTo>
                    <a:pt x="749" y="492"/>
                    <a:pt x="721" y="528"/>
                    <a:pt x="683" y="530"/>
                  </a:cubicBezTo>
                  <a:cubicBezTo>
                    <a:pt x="642" y="536"/>
                    <a:pt x="601" y="539"/>
                    <a:pt x="558" y="539"/>
                  </a:cubicBezTo>
                  <a:cubicBezTo>
                    <a:pt x="530" y="539"/>
                    <a:pt x="502" y="537"/>
                    <a:pt x="474" y="535"/>
                  </a:cubicBezTo>
                  <a:cubicBezTo>
                    <a:pt x="392" y="531"/>
                    <a:pt x="387" y="411"/>
                    <a:pt x="469" y="403"/>
                  </a:cubicBezTo>
                  <a:cubicBezTo>
                    <a:pt x="507" y="396"/>
                    <a:pt x="546" y="398"/>
                    <a:pt x="584" y="394"/>
                  </a:cubicBezTo>
                  <a:close/>
                  <a:moveTo>
                    <a:pt x="914" y="681"/>
                  </a:moveTo>
                  <a:cubicBezTo>
                    <a:pt x="948" y="681"/>
                    <a:pt x="981" y="686"/>
                    <a:pt x="1014" y="694"/>
                  </a:cubicBezTo>
                  <a:cubicBezTo>
                    <a:pt x="1044" y="699"/>
                    <a:pt x="1062" y="727"/>
                    <a:pt x="1059" y="756"/>
                  </a:cubicBezTo>
                  <a:cubicBezTo>
                    <a:pt x="1061" y="788"/>
                    <a:pt x="1035" y="816"/>
                    <a:pt x="1002" y="819"/>
                  </a:cubicBezTo>
                  <a:cubicBezTo>
                    <a:pt x="972" y="823"/>
                    <a:pt x="941" y="823"/>
                    <a:pt x="900" y="826"/>
                  </a:cubicBezTo>
                  <a:cubicBezTo>
                    <a:pt x="869" y="826"/>
                    <a:pt x="836" y="825"/>
                    <a:pt x="805" y="821"/>
                  </a:cubicBezTo>
                  <a:cubicBezTo>
                    <a:pt x="778" y="816"/>
                    <a:pt x="757" y="792"/>
                    <a:pt x="755" y="763"/>
                  </a:cubicBezTo>
                  <a:cubicBezTo>
                    <a:pt x="752" y="735"/>
                    <a:pt x="769" y="706"/>
                    <a:pt x="797" y="699"/>
                  </a:cubicBezTo>
                  <a:cubicBezTo>
                    <a:pt x="835" y="687"/>
                    <a:pt x="874" y="681"/>
                    <a:pt x="914" y="681"/>
                  </a:cubicBezTo>
                  <a:close/>
                  <a:moveTo>
                    <a:pt x="1326" y="920"/>
                  </a:moveTo>
                  <a:cubicBezTo>
                    <a:pt x="1355" y="920"/>
                    <a:pt x="1380" y="934"/>
                    <a:pt x="1390" y="967"/>
                  </a:cubicBezTo>
                  <a:lnTo>
                    <a:pt x="1392" y="967"/>
                  </a:lnTo>
                  <a:cubicBezTo>
                    <a:pt x="1404" y="1015"/>
                    <a:pt x="1376" y="1042"/>
                    <a:pt x="1335" y="1054"/>
                  </a:cubicBezTo>
                  <a:cubicBezTo>
                    <a:pt x="1282" y="1070"/>
                    <a:pt x="1227" y="1082"/>
                    <a:pt x="1177" y="1094"/>
                  </a:cubicBezTo>
                  <a:cubicBezTo>
                    <a:pt x="1171" y="1094"/>
                    <a:pt x="1165" y="1094"/>
                    <a:pt x="1159" y="1094"/>
                  </a:cubicBezTo>
                  <a:cubicBezTo>
                    <a:pt x="1121" y="1094"/>
                    <a:pt x="1090" y="1084"/>
                    <a:pt x="1083" y="1042"/>
                  </a:cubicBezTo>
                  <a:cubicBezTo>
                    <a:pt x="1073" y="993"/>
                    <a:pt x="1102" y="969"/>
                    <a:pt x="1146" y="958"/>
                  </a:cubicBezTo>
                  <a:cubicBezTo>
                    <a:pt x="1200" y="946"/>
                    <a:pt x="1254" y="933"/>
                    <a:pt x="1308" y="922"/>
                  </a:cubicBezTo>
                  <a:cubicBezTo>
                    <a:pt x="1314" y="921"/>
                    <a:pt x="1320" y="920"/>
                    <a:pt x="1326" y="920"/>
                  </a:cubicBezTo>
                  <a:close/>
                  <a:moveTo>
                    <a:pt x="399" y="1015"/>
                  </a:moveTo>
                  <a:cubicBezTo>
                    <a:pt x="400" y="1015"/>
                    <a:pt x="401" y="1015"/>
                    <a:pt x="402" y="1015"/>
                  </a:cubicBezTo>
                  <a:cubicBezTo>
                    <a:pt x="473" y="1015"/>
                    <a:pt x="543" y="1022"/>
                    <a:pt x="613" y="1029"/>
                  </a:cubicBezTo>
                  <a:cubicBezTo>
                    <a:pt x="642" y="1030"/>
                    <a:pt x="665" y="1054"/>
                    <a:pt x="666" y="1083"/>
                  </a:cubicBezTo>
                  <a:cubicBezTo>
                    <a:pt x="673" y="1116"/>
                    <a:pt x="651" y="1149"/>
                    <a:pt x="618" y="1154"/>
                  </a:cubicBezTo>
                  <a:lnTo>
                    <a:pt x="618" y="1152"/>
                  </a:lnTo>
                  <a:cubicBezTo>
                    <a:pt x="587" y="1157"/>
                    <a:pt x="557" y="1161"/>
                    <a:pt x="526" y="1161"/>
                  </a:cubicBezTo>
                  <a:cubicBezTo>
                    <a:pt x="474" y="1157"/>
                    <a:pt x="435" y="1155"/>
                    <a:pt x="397" y="1150"/>
                  </a:cubicBezTo>
                  <a:cubicBezTo>
                    <a:pt x="358" y="1145"/>
                    <a:pt x="330" y="1121"/>
                    <a:pt x="332" y="1080"/>
                  </a:cubicBezTo>
                  <a:cubicBezTo>
                    <a:pt x="332" y="1043"/>
                    <a:pt x="363" y="1015"/>
                    <a:pt x="399" y="1015"/>
                  </a:cubicBezTo>
                  <a:close/>
                  <a:moveTo>
                    <a:pt x="784" y="0"/>
                  </a:moveTo>
                  <a:cubicBezTo>
                    <a:pt x="750" y="0"/>
                    <a:pt x="715" y="2"/>
                    <a:pt x="682" y="7"/>
                  </a:cubicBezTo>
                  <a:cubicBezTo>
                    <a:pt x="673" y="7"/>
                    <a:pt x="666" y="10"/>
                    <a:pt x="658" y="12"/>
                  </a:cubicBezTo>
                  <a:cubicBezTo>
                    <a:pt x="483" y="43"/>
                    <a:pt x="414" y="121"/>
                    <a:pt x="440" y="274"/>
                  </a:cubicBezTo>
                  <a:cubicBezTo>
                    <a:pt x="443" y="296"/>
                    <a:pt x="449" y="317"/>
                    <a:pt x="455" y="339"/>
                  </a:cubicBezTo>
                  <a:cubicBezTo>
                    <a:pt x="152" y="420"/>
                    <a:pt x="111" y="535"/>
                    <a:pt x="294" y="766"/>
                  </a:cubicBezTo>
                  <a:cubicBezTo>
                    <a:pt x="260" y="801"/>
                    <a:pt x="208" y="804"/>
                    <a:pt x="169" y="828"/>
                  </a:cubicBezTo>
                  <a:cubicBezTo>
                    <a:pt x="28" y="909"/>
                    <a:pt x="1" y="1053"/>
                    <a:pt x="107" y="1176"/>
                  </a:cubicBezTo>
                  <a:cubicBezTo>
                    <a:pt x="183" y="1262"/>
                    <a:pt x="282" y="1308"/>
                    <a:pt x="392" y="1330"/>
                  </a:cubicBezTo>
                  <a:cubicBezTo>
                    <a:pt x="487" y="1350"/>
                    <a:pt x="581" y="1360"/>
                    <a:pt x="673" y="1360"/>
                  </a:cubicBezTo>
                  <a:cubicBezTo>
                    <a:pt x="893" y="1360"/>
                    <a:pt x="1103" y="1303"/>
                    <a:pt x="1301" y="1181"/>
                  </a:cubicBezTo>
                  <a:cubicBezTo>
                    <a:pt x="1596" y="1003"/>
                    <a:pt x="1671" y="710"/>
                    <a:pt x="1503" y="410"/>
                  </a:cubicBezTo>
                  <a:cubicBezTo>
                    <a:pt x="1405" y="238"/>
                    <a:pt x="1232" y="108"/>
                    <a:pt x="1040" y="43"/>
                  </a:cubicBezTo>
                  <a:cubicBezTo>
                    <a:pt x="958" y="14"/>
                    <a:pt x="871" y="0"/>
                    <a:pt x="784" y="0"/>
                  </a:cubicBezTo>
                  <a:close/>
                </a:path>
              </a:pathLst>
            </a:custGeom>
            <a:solidFill>
              <a:srgbClr val="BA6328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7168149" y="3426870"/>
              <a:ext cx="50356" cy="40960"/>
            </a:xfrm>
            <a:custGeom>
              <a:avLst/>
              <a:gdLst/>
              <a:ahLst/>
              <a:cxnLst/>
              <a:rect l="l" t="t" r="r" b="b"/>
              <a:pathLst>
                <a:path w="1672" h="1360" extrusionOk="0">
                  <a:moveTo>
                    <a:pt x="789" y="87"/>
                  </a:moveTo>
                  <a:cubicBezTo>
                    <a:pt x="819" y="87"/>
                    <a:pt x="849" y="91"/>
                    <a:pt x="879" y="99"/>
                  </a:cubicBezTo>
                  <a:cubicBezTo>
                    <a:pt x="906" y="104"/>
                    <a:pt x="925" y="130"/>
                    <a:pt x="925" y="157"/>
                  </a:cubicBezTo>
                  <a:cubicBezTo>
                    <a:pt x="927" y="190"/>
                    <a:pt x="905" y="219"/>
                    <a:pt x="872" y="224"/>
                  </a:cubicBezTo>
                  <a:cubicBezTo>
                    <a:pt x="850" y="228"/>
                    <a:pt x="827" y="231"/>
                    <a:pt x="803" y="231"/>
                  </a:cubicBezTo>
                  <a:cubicBezTo>
                    <a:pt x="776" y="228"/>
                    <a:pt x="749" y="224"/>
                    <a:pt x="723" y="217"/>
                  </a:cubicBezTo>
                  <a:cubicBezTo>
                    <a:pt x="690" y="211"/>
                    <a:pt x="670" y="180"/>
                    <a:pt x="677" y="147"/>
                  </a:cubicBezTo>
                  <a:cubicBezTo>
                    <a:pt x="678" y="118"/>
                    <a:pt x="699" y="96"/>
                    <a:pt x="728" y="92"/>
                  </a:cubicBezTo>
                  <a:cubicBezTo>
                    <a:pt x="748" y="89"/>
                    <a:pt x="768" y="87"/>
                    <a:pt x="789" y="87"/>
                  </a:cubicBezTo>
                  <a:close/>
                  <a:moveTo>
                    <a:pt x="1224" y="343"/>
                  </a:moveTo>
                  <a:cubicBezTo>
                    <a:pt x="1246" y="343"/>
                    <a:pt x="1277" y="343"/>
                    <a:pt x="1308" y="348"/>
                  </a:cubicBezTo>
                  <a:cubicBezTo>
                    <a:pt x="1340" y="349"/>
                    <a:pt x="1366" y="377"/>
                    <a:pt x="1366" y="410"/>
                  </a:cubicBezTo>
                  <a:cubicBezTo>
                    <a:pt x="1368" y="437"/>
                    <a:pt x="1349" y="464"/>
                    <a:pt x="1321" y="470"/>
                  </a:cubicBezTo>
                  <a:cubicBezTo>
                    <a:pt x="1284" y="480"/>
                    <a:pt x="1245" y="486"/>
                    <a:pt x="1206" y="486"/>
                  </a:cubicBezTo>
                  <a:cubicBezTo>
                    <a:pt x="1183" y="486"/>
                    <a:pt x="1159" y="484"/>
                    <a:pt x="1136" y="480"/>
                  </a:cubicBezTo>
                  <a:cubicBezTo>
                    <a:pt x="1104" y="476"/>
                    <a:pt x="1080" y="449"/>
                    <a:pt x="1081" y="416"/>
                  </a:cubicBezTo>
                  <a:cubicBezTo>
                    <a:pt x="1080" y="375"/>
                    <a:pt x="1105" y="353"/>
                    <a:pt x="1145" y="349"/>
                  </a:cubicBezTo>
                  <a:lnTo>
                    <a:pt x="1145" y="348"/>
                  </a:lnTo>
                  <a:cubicBezTo>
                    <a:pt x="1169" y="346"/>
                    <a:pt x="1191" y="344"/>
                    <a:pt x="1224" y="343"/>
                  </a:cubicBezTo>
                  <a:close/>
                  <a:moveTo>
                    <a:pt x="584" y="394"/>
                  </a:moveTo>
                  <a:lnTo>
                    <a:pt x="584" y="398"/>
                  </a:lnTo>
                  <a:cubicBezTo>
                    <a:pt x="605" y="398"/>
                    <a:pt x="626" y="397"/>
                    <a:pt x="647" y="397"/>
                  </a:cubicBezTo>
                  <a:cubicBezTo>
                    <a:pt x="658" y="397"/>
                    <a:pt x="668" y="397"/>
                    <a:pt x="678" y="398"/>
                  </a:cubicBezTo>
                  <a:cubicBezTo>
                    <a:pt x="711" y="398"/>
                    <a:pt x="738" y="422"/>
                    <a:pt x="742" y="454"/>
                  </a:cubicBezTo>
                  <a:cubicBezTo>
                    <a:pt x="749" y="492"/>
                    <a:pt x="721" y="528"/>
                    <a:pt x="683" y="530"/>
                  </a:cubicBezTo>
                  <a:cubicBezTo>
                    <a:pt x="642" y="536"/>
                    <a:pt x="601" y="539"/>
                    <a:pt x="558" y="539"/>
                  </a:cubicBezTo>
                  <a:cubicBezTo>
                    <a:pt x="530" y="539"/>
                    <a:pt x="502" y="537"/>
                    <a:pt x="474" y="535"/>
                  </a:cubicBezTo>
                  <a:cubicBezTo>
                    <a:pt x="392" y="531"/>
                    <a:pt x="387" y="411"/>
                    <a:pt x="469" y="403"/>
                  </a:cubicBezTo>
                  <a:cubicBezTo>
                    <a:pt x="507" y="396"/>
                    <a:pt x="546" y="398"/>
                    <a:pt x="584" y="394"/>
                  </a:cubicBezTo>
                  <a:close/>
                  <a:moveTo>
                    <a:pt x="914" y="681"/>
                  </a:moveTo>
                  <a:cubicBezTo>
                    <a:pt x="948" y="681"/>
                    <a:pt x="981" y="686"/>
                    <a:pt x="1014" y="694"/>
                  </a:cubicBezTo>
                  <a:cubicBezTo>
                    <a:pt x="1044" y="699"/>
                    <a:pt x="1062" y="727"/>
                    <a:pt x="1059" y="756"/>
                  </a:cubicBezTo>
                  <a:cubicBezTo>
                    <a:pt x="1061" y="788"/>
                    <a:pt x="1035" y="816"/>
                    <a:pt x="1002" y="819"/>
                  </a:cubicBezTo>
                  <a:cubicBezTo>
                    <a:pt x="972" y="823"/>
                    <a:pt x="941" y="823"/>
                    <a:pt x="900" y="826"/>
                  </a:cubicBezTo>
                  <a:cubicBezTo>
                    <a:pt x="869" y="826"/>
                    <a:pt x="836" y="825"/>
                    <a:pt x="805" y="821"/>
                  </a:cubicBezTo>
                  <a:cubicBezTo>
                    <a:pt x="778" y="816"/>
                    <a:pt x="757" y="792"/>
                    <a:pt x="755" y="763"/>
                  </a:cubicBezTo>
                  <a:cubicBezTo>
                    <a:pt x="752" y="735"/>
                    <a:pt x="769" y="706"/>
                    <a:pt x="797" y="699"/>
                  </a:cubicBezTo>
                  <a:cubicBezTo>
                    <a:pt x="835" y="687"/>
                    <a:pt x="874" y="681"/>
                    <a:pt x="914" y="681"/>
                  </a:cubicBezTo>
                  <a:close/>
                  <a:moveTo>
                    <a:pt x="1326" y="920"/>
                  </a:moveTo>
                  <a:cubicBezTo>
                    <a:pt x="1355" y="920"/>
                    <a:pt x="1380" y="934"/>
                    <a:pt x="1390" y="967"/>
                  </a:cubicBezTo>
                  <a:lnTo>
                    <a:pt x="1392" y="967"/>
                  </a:lnTo>
                  <a:cubicBezTo>
                    <a:pt x="1404" y="1015"/>
                    <a:pt x="1376" y="1042"/>
                    <a:pt x="1335" y="1054"/>
                  </a:cubicBezTo>
                  <a:cubicBezTo>
                    <a:pt x="1282" y="1070"/>
                    <a:pt x="1227" y="1082"/>
                    <a:pt x="1177" y="1094"/>
                  </a:cubicBezTo>
                  <a:cubicBezTo>
                    <a:pt x="1171" y="1094"/>
                    <a:pt x="1165" y="1094"/>
                    <a:pt x="1159" y="1094"/>
                  </a:cubicBezTo>
                  <a:cubicBezTo>
                    <a:pt x="1121" y="1094"/>
                    <a:pt x="1090" y="1084"/>
                    <a:pt x="1083" y="1042"/>
                  </a:cubicBezTo>
                  <a:cubicBezTo>
                    <a:pt x="1073" y="993"/>
                    <a:pt x="1102" y="969"/>
                    <a:pt x="1146" y="958"/>
                  </a:cubicBezTo>
                  <a:cubicBezTo>
                    <a:pt x="1200" y="946"/>
                    <a:pt x="1254" y="933"/>
                    <a:pt x="1308" y="922"/>
                  </a:cubicBezTo>
                  <a:cubicBezTo>
                    <a:pt x="1314" y="921"/>
                    <a:pt x="1320" y="920"/>
                    <a:pt x="1326" y="920"/>
                  </a:cubicBezTo>
                  <a:close/>
                  <a:moveTo>
                    <a:pt x="399" y="1015"/>
                  </a:moveTo>
                  <a:cubicBezTo>
                    <a:pt x="400" y="1015"/>
                    <a:pt x="401" y="1015"/>
                    <a:pt x="402" y="1015"/>
                  </a:cubicBezTo>
                  <a:cubicBezTo>
                    <a:pt x="473" y="1015"/>
                    <a:pt x="543" y="1022"/>
                    <a:pt x="613" y="1029"/>
                  </a:cubicBezTo>
                  <a:cubicBezTo>
                    <a:pt x="642" y="1030"/>
                    <a:pt x="665" y="1054"/>
                    <a:pt x="666" y="1083"/>
                  </a:cubicBezTo>
                  <a:cubicBezTo>
                    <a:pt x="673" y="1116"/>
                    <a:pt x="651" y="1149"/>
                    <a:pt x="618" y="1154"/>
                  </a:cubicBezTo>
                  <a:lnTo>
                    <a:pt x="618" y="1152"/>
                  </a:lnTo>
                  <a:cubicBezTo>
                    <a:pt x="587" y="1157"/>
                    <a:pt x="557" y="1161"/>
                    <a:pt x="526" y="1161"/>
                  </a:cubicBezTo>
                  <a:cubicBezTo>
                    <a:pt x="474" y="1157"/>
                    <a:pt x="435" y="1155"/>
                    <a:pt x="397" y="1150"/>
                  </a:cubicBezTo>
                  <a:cubicBezTo>
                    <a:pt x="358" y="1145"/>
                    <a:pt x="330" y="1121"/>
                    <a:pt x="332" y="1080"/>
                  </a:cubicBezTo>
                  <a:cubicBezTo>
                    <a:pt x="332" y="1043"/>
                    <a:pt x="363" y="1015"/>
                    <a:pt x="399" y="1015"/>
                  </a:cubicBezTo>
                  <a:close/>
                  <a:moveTo>
                    <a:pt x="784" y="0"/>
                  </a:moveTo>
                  <a:cubicBezTo>
                    <a:pt x="750" y="0"/>
                    <a:pt x="715" y="2"/>
                    <a:pt x="682" y="7"/>
                  </a:cubicBezTo>
                  <a:cubicBezTo>
                    <a:pt x="673" y="7"/>
                    <a:pt x="666" y="10"/>
                    <a:pt x="658" y="12"/>
                  </a:cubicBezTo>
                  <a:cubicBezTo>
                    <a:pt x="483" y="43"/>
                    <a:pt x="414" y="121"/>
                    <a:pt x="440" y="274"/>
                  </a:cubicBezTo>
                  <a:cubicBezTo>
                    <a:pt x="443" y="296"/>
                    <a:pt x="449" y="317"/>
                    <a:pt x="455" y="339"/>
                  </a:cubicBezTo>
                  <a:cubicBezTo>
                    <a:pt x="152" y="420"/>
                    <a:pt x="111" y="535"/>
                    <a:pt x="294" y="766"/>
                  </a:cubicBezTo>
                  <a:cubicBezTo>
                    <a:pt x="260" y="801"/>
                    <a:pt x="208" y="804"/>
                    <a:pt x="169" y="828"/>
                  </a:cubicBezTo>
                  <a:cubicBezTo>
                    <a:pt x="28" y="909"/>
                    <a:pt x="1" y="1053"/>
                    <a:pt x="107" y="1176"/>
                  </a:cubicBezTo>
                  <a:cubicBezTo>
                    <a:pt x="183" y="1262"/>
                    <a:pt x="282" y="1308"/>
                    <a:pt x="392" y="1330"/>
                  </a:cubicBezTo>
                  <a:cubicBezTo>
                    <a:pt x="487" y="1350"/>
                    <a:pt x="581" y="1360"/>
                    <a:pt x="673" y="1360"/>
                  </a:cubicBezTo>
                  <a:cubicBezTo>
                    <a:pt x="893" y="1360"/>
                    <a:pt x="1103" y="1303"/>
                    <a:pt x="1301" y="1181"/>
                  </a:cubicBezTo>
                  <a:cubicBezTo>
                    <a:pt x="1596" y="1003"/>
                    <a:pt x="1671" y="710"/>
                    <a:pt x="1503" y="410"/>
                  </a:cubicBezTo>
                  <a:cubicBezTo>
                    <a:pt x="1405" y="238"/>
                    <a:pt x="1232" y="108"/>
                    <a:pt x="1040" y="43"/>
                  </a:cubicBezTo>
                  <a:cubicBezTo>
                    <a:pt x="958" y="14"/>
                    <a:pt x="871" y="0"/>
                    <a:pt x="784" y="0"/>
                  </a:cubicBezTo>
                  <a:close/>
                </a:path>
              </a:pathLst>
            </a:custGeom>
            <a:solidFill>
              <a:srgbClr val="BA6328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7070786" y="3323581"/>
              <a:ext cx="50356" cy="40960"/>
            </a:xfrm>
            <a:custGeom>
              <a:avLst/>
              <a:gdLst/>
              <a:ahLst/>
              <a:cxnLst/>
              <a:rect l="l" t="t" r="r" b="b"/>
              <a:pathLst>
                <a:path w="1672" h="1360" extrusionOk="0">
                  <a:moveTo>
                    <a:pt x="789" y="87"/>
                  </a:moveTo>
                  <a:cubicBezTo>
                    <a:pt x="819" y="87"/>
                    <a:pt x="849" y="91"/>
                    <a:pt x="879" y="99"/>
                  </a:cubicBezTo>
                  <a:cubicBezTo>
                    <a:pt x="906" y="104"/>
                    <a:pt x="925" y="130"/>
                    <a:pt x="925" y="157"/>
                  </a:cubicBezTo>
                  <a:cubicBezTo>
                    <a:pt x="927" y="190"/>
                    <a:pt x="905" y="219"/>
                    <a:pt x="872" y="224"/>
                  </a:cubicBezTo>
                  <a:cubicBezTo>
                    <a:pt x="850" y="228"/>
                    <a:pt x="827" y="231"/>
                    <a:pt x="803" y="231"/>
                  </a:cubicBezTo>
                  <a:cubicBezTo>
                    <a:pt x="776" y="228"/>
                    <a:pt x="749" y="224"/>
                    <a:pt x="723" y="217"/>
                  </a:cubicBezTo>
                  <a:cubicBezTo>
                    <a:pt x="690" y="211"/>
                    <a:pt x="670" y="180"/>
                    <a:pt x="677" y="147"/>
                  </a:cubicBezTo>
                  <a:cubicBezTo>
                    <a:pt x="678" y="118"/>
                    <a:pt x="699" y="96"/>
                    <a:pt x="728" y="92"/>
                  </a:cubicBezTo>
                  <a:cubicBezTo>
                    <a:pt x="748" y="89"/>
                    <a:pt x="768" y="87"/>
                    <a:pt x="789" y="87"/>
                  </a:cubicBezTo>
                  <a:close/>
                  <a:moveTo>
                    <a:pt x="1224" y="343"/>
                  </a:moveTo>
                  <a:cubicBezTo>
                    <a:pt x="1246" y="343"/>
                    <a:pt x="1277" y="343"/>
                    <a:pt x="1308" y="348"/>
                  </a:cubicBezTo>
                  <a:cubicBezTo>
                    <a:pt x="1340" y="349"/>
                    <a:pt x="1366" y="377"/>
                    <a:pt x="1366" y="410"/>
                  </a:cubicBezTo>
                  <a:cubicBezTo>
                    <a:pt x="1368" y="437"/>
                    <a:pt x="1349" y="464"/>
                    <a:pt x="1321" y="470"/>
                  </a:cubicBezTo>
                  <a:cubicBezTo>
                    <a:pt x="1284" y="480"/>
                    <a:pt x="1245" y="486"/>
                    <a:pt x="1206" y="486"/>
                  </a:cubicBezTo>
                  <a:cubicBezTo>
                    <a:pt x="1183" y="486"/>
                    <a:pt x="1159" y="484"/>
                    <a:pt x="1136" y="480"/>
                  </a:cubicBezTo>
                  <a:cubicBezTo>
                    <a:pt x="1104" y="476"/>
                    <a:pt x="1080" y="449"/>
                    <a:pt x="1081" y="416"/>
                  </a:cubicBezTo>
                  <a:cubicBezTo>
                    <a:pt x="1080" y="375"/>
                    <a:pt x="1105" y="353"/>
                    <a:pt x="1145" y="349"/>
                  </a:cubicBezTo>
                  <a:lnTo>
                    <a:pt x="1145" y="348"/>
                  </a:lnTo>
                  <a:cubicBezTo>
                    <a:pt x="1169" y="346"/>
                    <a:pt x="1191" y="344"/>
                    <a:pt x="1224" y="343"/>
                  </a:cubicBezTo>
                  <a:close/>
                  <a:moveTo>
                    <a:pt x="584" y="394"/>
                  </a:moveTo>
                  <a:lnTo>
                    <a:pt x="584" y="398"/>
                  </a:lnTo>
                  <a:cubicBezTo>
                    <a:pt x="605" y="398"/>
                    <a:pt x="626" y="397"/>
                    <a:pt x="647" y="397"/>
                  </a:cubicBezTo>
                  <a:cubicBezTo>
                    <a:pt x="658" y="397"/>
                    <a:pt x="668" y="397"/>
                    <a:pt x="678" y="398"/>
                  </a:cubicBezTo>
                  <a:cubicBezTo>
                    <a:pt x="711" y="398"/>
                    <a:pt x="738" y="422"/>
                    <a:pt x="742" y="454"/>
                  </a:cubicBezTo>
                  <a:cubicBezTo>
                    <a:pt x="749" y="492"/>
                    <a:pt x="721" y="528"/>
                    <a:pt x="683" y="530"/>
                  </a:cubicBezTo>
                  <a:cubicBezTo>
                    <a:pt x="642" y="536"/>
                    <a:pt x="601" y="539"/>
                    <a:pt x="558" y="539"/>
                  </a:cubicBezTo>
                  <a:cubicBezTo>
                    <a:pt x="530" y="539"/>
                    <a:pt x="502" y="537"/>
                    <a:pt x="474" y="535"/>
                  </a:cubicBezTo>
                  <a:cubicBezTo>
                    <a:pt x="392" y="531"/>
                    <a:pt x="387" y="411"/>
                    <a:pt x="469" y="403"/>
                  </a:cubicBezTo>
                  <a:cubicBezTo>
                    <a:pt x="507" y="396"/>
                    <a:pt x="546" y="398"/>
                    <a:pt x="584" y="394"/>
                  </a:cubicBezTo>
                  <a:close/>
                  <a:moveTo>
                    <a:pt x="914" y="681"/>
                  </a:moveTo>
                  <a:cubicBezTo>
                    <a:pt x="948" y="681"/>
                    <a:pt x="981" y="686"/>
                    <a:pt x="1014" y="694"/>
                  </a:cubicBezTo>
                  <a:cubicBezTo>
                    <a:pt x="1044" y="699"/>
                    <a:pt x="1062" y="727"/>
                    <a:pt x="1059" y="756"/>
                  </a:cubicBezTo>
                  <a:cubicBezTo>
                    <a:pt x="1061" y="788"/>
                    <a:pt x="1035" y="816"/>
                    <a:pt x="1002" y="819"/>
                  </a:cubicBezTo>
                  <a:cubicBezTo>
                    <a:pt x="972" y="823"/>
                    <a:pt x="941" y="823"/>
                    <a:pt x="900" y="826"/>
                  </a:cubicBezTo>
                  <a:cubicBezTo>
                    <a:pt x="869" y="826"/>
                    <a:pt x="836" y="825"/>
                    <a:pt x="805" y="821"/>
                  </a:cubicBezTo>
                  <a:cubicBezTo>
                    <a:pt x="778" y="816"/>
                    <a:pt x="757" y="792"/>
                    <a:pt x="755" y="763"/>
                  </a:cubicBezTo>
                  <a:cubicBezTo>
                    <a:pt x="752" y="735"/>
                    <a:pt x="769" y="706"/>
                    <a:pt x="797" y="699"/>
                  </a:cubicBezTo>
                  <a:cubicBezTo>
                    <a:pt x="835" y="687"/>
                    <a:pt x="874" y="681"/>
                    <a:pt x="914" y="681"/>
                  </a:cubicBezTo>
                  <a:close/>
                  <a:moveTo>
                    <a:pt x="1326" y="920"/>
                  </a:moveTo>
                  <a:cubicBezTo>
                    <a:pt x="1355" y="920"/>
                    <a:pt x="1380" y="934"/>
                    <a:pt x="1390" y="967"/>
                  </a:cubicBezTo>
                  <a:lnTo>
                    <a:pt x="1392" y="967"/>
                  </a:lnTo>
                  <a:cubicBezTo>
                    <a:pt x="1404" y="1015"/>
                    <a:pt x="1376" y="1042"/>
                    <a:pt x="1335" y="1054"/>
                  </a:cubicBezTo>
                  <a:cubicBezTo>
                    <a:pt x="1282" y="1070"/>
                    <a:pt x="1227" y="1082"/>
                    <a:pt x="1177" y="1094"/>
                  </a:cubicBezTo>
                  <a:cubicBezTo>
                    <a:pt x="1171" y="1094"/>
                    <a:pt x="1165" y="1094"/>
                    <a:pt x="1159" y="1094"/>
                  </a:cubicBezTo>
                  <a:cubicBezTo>
                    <a:pt x="1121" y="1094"/>
                    <a:pt x="1090" y="1084"/>
                    <a:pt x="1083" y="1042"/>
                  </a:cubicBezTo>
                  <a:cubicBezTo>
                    <a:pt x="1073" y="993"/>
                    <a:pt x="1102" y="969"/>
                    <a:pt x="1146" y="958"/>
                  </a:cubicBezTo>
                  <a:cubicBezTo>
                    <a:pt x="1200" y="946"/>
                    <a:pt x="1254" y="933"/>
                    <a:pt x="1308" y="922"/>
                  </a:cubicBezTo>
                  <a:cubicBezTo>
                    <a:pt x="1314" y="921"/>
                    <a:pt x="1320" y="920"/>
                    <a:pt x="1326" y="920"/>
                  </a:cubicBezTo>
                  <a:close/>
                  <a:moveTo>
                    <a:pt x="399" y="1015"/>
                  </a:moveTo>
                  <a:cubicBezTo>
                    <a:pt x="400" y="1015"/>
                    <a:pt x="401" y="1015"/>
                    <a:pt x="402" y="1015"/>
                  </a:cubicBezTo>
                  <a:cubicBezTo>
                    <a:pt x="473" y="1015"/>
                    <a:pt x="543" y="1022"/>
                    <a:pt x="613" y="1029"/>
                  </a:cubicBezTo>
                  <a:cubicBezTo>
                    <a:pt x="642" y="1030"/>
                    <a:pt x="665" y="1054"/>
                    <a:pt x="666" y="1083"/>
                  </a:cubicBezTo>
                  <a:cubicBezTo>
                    <a:pt x="673" y="1116"/>
                    <a:pt x="651" y="1149"/>
                    <a:pt x="618" y="1154"/>
                  </a:cubicBezTo>
                  <a:lnTo>
                    <a:pt x="618" y="1152"/>
                  </a:lnTo>
                  <a:cubicBezTo>
                    <a:pt x="587" y="1157"/>
                    <a:pt x="557" y="1161"/>
                    <a:pt x="526" y="1161"/>
                  </a:cubicBezTo>
                  <a:cubicBezTo>
                    <a:pt x="474" y="1157"/>
                    <a:pt x="435" y="1155"/>
                    <a:pt x="397" y="1150"/>
                  </a:cubicBezTo>
                  <a:cubicBezTo>
                    <a:pt x="358" y="1145"/>
                    <a:pt x="330" y="1121"/>
                    <a:pt x="332" y="1080"/>
                  </a:cubicBezTo>
                  <a:cubicBezTo>
                    <a:pt x="332" y="1043"/>
                    <a:pt x="363" y="1015"/>
                    <a:pt x="399" y="1015"/>
                  </a:cubicBezTo>
                  <a:close/>
                  <a:moveTo>
                    <a:pt x="784" y="0"/>
                  </a:moveTo>
                  <a:cubicBezTo>
                    <a:pt x="750" y="0"/>
                    <a:pt x="715" y="2"/>
                    <a:pt x="682" y="7"/>
                  </a:cubicBezTo>
                  <a:cubicBezTo>
                    <a:pt x="673" y="7"/>
                    <a:pt x="666" y="10"/>
                    <a:pt x="658" y="12"/>
                  </a:cubicBezTo>
                  <a:cubicBezTo>
                    <a:pt x="483" y="43"/>
                    <a:pt x="414" y="121"/>
                    <a:pt x="440" y="274"/>
                  </a:cubicBezTo>
                  <a:cubicBezTo>
                    <a:pt x="443" y="296"/>
                    <a:pt x="449" y="317"/>
                    <a:pt x="455" y="339"/>
                  </a:cubicBezTo>
                  <a:cubicBezTo>
                    <a:pt x="152" y="420"/>
                    <a:pt x="111" y="535"/>
                    <a:pt x="294" y="766"/>
                  </a:cubicBezTo>
                  <a:cubicBezTo>
                    <a:pt x="260" y="801"/>
                    <a:pt x="208" y="804"/>
                    <a:pt x="169" y="828"/>
                  </a:cubicBezTo>
                  <a:cubicBezTo>
                    <a:pt x="28" y="909"/>
                    <a:pt x="1" y="1053"/>
                    <a:pt x="107" y="1176"/>
                  </a:cubicBezTo>
                  <a:cubicBezTo>
                    <a:pt x="183" y="1262"/>
                    <a:pt x="282" y="1308"/>
                    <a:pt x="392" y="1330"/>
                  </a:cubicBezTo>
                  <a:cubicBezTo>
                    <a:pt x="487" y="1350"/>
                    <a:pt x="581" y="1360"/>
                    <a:pt x="673" y="1360"/>
                  </a:cubicBezTo>
                  <a:cubicBezTo>
                    <a:pt x="893" y="1360"/>
                    <a:pt x="1103" y="1303"/>
                    <a:pt x="1301" y="1181"/>
                  </a:cubicBezTo>
                  <a:cubicBezTo>
                    <a:pt x="1596" y="1003"/>
                    <a:pt x="1671" y="710"/>
                    <a:pt x="1503" y="410"/>
                  </a:cubicBezTo>
                  <a:cubicBezTo>
                    <a:pt x="1405" y="238"/>
                    <a:pt x="1232" y="108"/>
                    <a:pt x="1040" y="43"/>
                  </a:cubicBezTo>
                  <a:cubicBezTo>
                    <a:pt x="958" y="14"/>
                    <a:pt x="871" y="0"/>
                    <a:pt x="784" y="0"/>
                  </a:cubicBezTo>
                  <a:close/>
                </a:path>
              </a:pathLst>
            </a:custGeom>
            <a:solidFill>
              <a:srgbClr val="BA6328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28"/>
          <p:cNvGrpSpPr/>
          <p:nvPr/>
        </p:nvGrpSpPr>
        <p:grpSpPr>
          <a:xfrm>
            <a:off x="1517100" y="4893683"/>
            <a:ext cx="410526" cy="215304"/>
            <a:chOff x="1171405" y="4425634"/>
            <a:chExt cx="150713" cy="79031"/>
          </a:xfrm>
        </p:grpSpPr>
        <p:sp>
          <p:nvSpPr>
            <p:cNvPr id="520" name="Google Shape;520;p28"/>
            <p:cNvSpPr/>
            <p:nvPr/>
          </p:nvSpPr>
          <p:spPr>
            <a:xfrm>
              <a:off x="1171405" y="4465304"/>
              <a:ext cx="20206" cy="39360"/>
            </a:xfrm>
            <a:custGeom>
              <a:avLst/>
              <a:gdLst/>
              <a:ahLst/>
              <a:cxnLst/>
              <a:rect l="l" t="t" r="r" b="b"/>
              <a:pathLst>
                <a:path w="327" h="637" extrusionOk="0">
                  <a:moveTo>
                    <a:pt x="116" y="0"/>
                  </a:moveTo>
                  <a:cubicBezTo>
                    <a:pt x="103" y="0"/>
                    <a:pt x="89" y="3"/>
                    <a:pt x="76" y="9"/>
                  </a:cubicBezTo>
                  <a:cubicBezTo>
                    <a:pt x="26" y="30"/>
                    <a:pt x="0" y="79"/>
                    <a:pt x="21" y="146"/>
                  </a:cubicBezTo>
                  <a:cubicBezTo>
                    <a:pt x="59" y="268"/>
                    <a:pt x="86" y="393"/>
                    <a:pt x="105" y="518"/>
                  </a:cubicBezTo>
                  <a:cubicBezTo>
                    <a:pt x="109" y="535"/>
                    <a:pt x="115" y="553"/>
                    <a:pt x="124" y="570"/>
                  </a:cubicBezTo>
                  <a:cubicBezTo>
                    <a:pt x="145" y="613"/>
                    <a:pt x="181" y="637"/>
                    <a:pt x="220" y="637"/>
                  </a:cubicBezTo>
                  <a:cubicBezTo>
                    <a:pt x="229" y="637"/>
                    <a:pt x="238" y="636"/>
                    <a:pt x="247" y="633"/>
                  </a:cubicBezTo>
                  <a:cubicBezTo>
                    <a:pt x="297" y="621"/>
                    <a:pt x="326" y="580"/>
                    <a:pt x="326" y="510"/>
                  </a:cubicBezTo>
                  <a:cubicBezTo>
                    <a:pt x="302" y="364"/>
                    <a:pt x="273" y="210"/>
                    <a:pt x="210" y="67"/>
                  </a:cubicBezTo>
                  <a:cubicBezTo>
                    <a:pt x="194" y="26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1270150" y="4465304"/>
              <a:ext cx="18414" cy="32563"/>
            </a:xfrm>
            <a:custGeom>
              <a:avLst/>
              <a:gdLst/>
              <a:ahLst/>
              <a:cxnLst/>
              <a:rect l="l" t="t" r="r" b="b"/>
              <a:pathLst>
                <a:path w="298" h="527" extrusionOk="0">
                  <a:moveTo>
                    <a:pt x="191" y="1"/>
                  </a:moveTo>
                  <a:cubicBezTo>
                    <a:pt x="155" y="1"/>
                    <a:pt x="121" y="22"/>
                    <a:pt x="105" y="57"/>
                  </a:cubicBezTo>
                  <a:cubicBezTo>
                    <a:pt x="57" y="170"/>
                    <a:pt x="25" y="290"/>
                    <a:pt x="8" y="412"/>
                  </a:cubicBezTo>
                  <a:cubicBezTo>
                    <a:pt x="1" y="465"/>
                    <a:pt x="37" y="515"/>
                    <a:pt x="90" y="523"/>
                  </a:cubicBezTo>
                  <a:cubicBezTo>
                    <a:pt x="98" y="526"/>
                    <a:pt x="107" y="527"/>
                    <a:pt x="115" y="527"/>
                  </a:cubicBezTo>
                  <a:cubicBezTo>
                    <a:pt x="158" y="527"/>
                    <a:pt x="198" y="498"/>
                    <a:pt x="210" y="455"/>
                  </a:cubicBezTo>
                  <a:cubicBezTo>
                    <a:pt x="243" y="343"/>
                    <a:pt x="268" y="230"/>
                    <a:pt x="294" y="126"/>
                  </a:cubicBezTo>
                  <a:cubicBezTo>
                    <a:pt x="297" y="62"/>
                    <a:pt x="270" y="21"/>
                    <a:pt x="225" y="7"/>
                  </a:cubicBezTo>
                  <a:cubicBezTo>
                    <a:pt x="214" y="3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1219418" y="4465737"/>
              <a:ext cx="15819" cy="32996"/>
            </a:xfrm>
            <a:custGeom>
              <a:avLst/>
              <a:gdLst/>
              <a:ahLst/>
              <a:cxnLst/>
              <a:rect l="l" t="t" r="r" b="b"/>
              <a:pathLst>
                <a:path w="256" h="534" extrusionOk="0">
                  <a:moveTo>
                    <a:pt x="154" y="0"/>
                  </a:moveTo>
                  <a:cubicBezTo>
                    <a:pt x="103" y="0"/>
                    <a:pt x="63" y="36"/>
                    <a:pt x="52" y="100"/>
                  </a:cubicBezTo>
                  <a:cubicBezTo>
                    <a:pt x="35" y="196"/>
                    <a:pt x="19" y="293"/>
                    <a:pt x="9" y="391"/>
                  </a:cubicBezTo>
                  <a:cubicBezTo>
                    <a:pt x="0" y="468"/>
                    <a:pt x="29" y="515"/>
                    <a:pt x="84" y="528"/>
                  </a:cubicBezTo>
                  <a:cubicBezTo>
                    <a:pt x="95" y="532"/>
                    <a:pt x="106" y="533"/>
                    <a:pt x="117" y="533"/>
                  </a:cubicBezTo>
                  <a:cubicBezTo>
                    <a:pt x="169" y="533"/>
                    <a:pt x="210" y="494"/>
                    <a:pt x="222" y="427"/>
                  </a:cubicBezTo>
                  <a:cubicBezTo>
                    <a:pt x="235" y="341"/>
                    <a:pt x="244" y="254"/>
                    <a:pt x="251" y="192"/>
                  </a:cubicBezTo>
                  <a:cubicBezTo>
                    <a:pt x="254" y="153"/>
                    <a:pt x="256" y="139"/>
                    <a:pt x="256" y="124"/>
                  </a:cubicBezTo>
                  <a:cubicBezTo>
                    <a:pt x="254" y="50"/>
                    <a:pt x="220" y="4"/>
                    <a:pt x="162" y="0"/>
                  </a:cubicBezTo>
                  <a:cubicBezTo>
                    <a:pt x="159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1300922" y="4458384"/>
              <a:ext cx="21195" cy="30030"/>
            </a:xfrm>
            <a:custGeom>
              <a:avLst/>
              <a:gdLst/>
              <a:ahLst/>
              <a:cxnLst/>
              <a:rect l="l" t="t" r="r" b="b"/>
              <a:pathLst>
                <a:path w="343" h="486" extrusionOk="0">
                  <a:moveTo>
                    <a:pt x="233" y="0"/>
                  </a:moveTo>
                  <a:cubicBezTo>
                    <a:pt x="196" y="0"/>
                    <a:pt x="160" y="22"/>
                    <a:pt x="134" y="66"/>
                  </a:cubicBezTo>
                  <a:cubicBezTo>
                    <a:pt x="86" y="148"/>
                    <a:pt x="45" y="234"/>
                    <a:pt x="10" y="323"/>
                  </a:cubicBezTo>
                  <a:cubicBezTo>
                    <a:pt x="5" y="337"/>
                    <a:pt x="2" y="352"/>
                    <a:pt x="0" y="368"/>
                  </a:cubicBezTo>
                  <a:cubicBezTo>
                    <a:pt x="0" y="438"/>
                    <a:pt x="45" y="485"/>
                    <a:pt x="100" y="485"/>
                  </a:cubicBezTo>
                  <a:cubicBezTo>
                    <a:pt x="107" y="485"/>
                    <a:pt x="115" y="484"/>
                    <a:pt x="122" y="483"/>
                  </a:cubicBezTo>
                  <a:cubicBezTo>
                    <a:pt x="161" y="474"/>
                    <a:pt x="194" y="447"/>
                    <a:pt x="208" y="407"/>
                  </a:cubicBezTo>
                  <a:cubicBezTo>
                    <a:pt x="242" y="327"/>
                    <a:pt x="278" y="248"/>
                    <a:pt x="312" y="167"/>
                  </a:cubicBezTo>
                  <a:cubicBezTo>
                    <a:pt x="343" y="94"/>
                    <a:pt x="331" y="42"/>
                    <a:pt x="281" y="13"/>
                  </a:cubicBezTo>
                  <a:cubicBezTo>
                    <a:pt x="266" y="5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1249511" y="4443430"/>
              <a:ext cx="16808" cy="31389"/>
            </a:xfrm>
            <a:custGeom>
              <a:avLst/>
              <a:gdLst/>
              <a:ahLst/>
              <a:cxnLst/>
              <a:rect l="l" t="t" r="r" b="b"/>
              <a:pathLst>
                <a:path w="272" h="508" extrusionOk="0">
                  <a:moveTo>
                    <a:pt x="162" y="0"/>
                  </a:moveTo>
                  <a:cubicBezTo>
                    <a:pt x="121" y="0"/>
                    <a:pt x="84" y="26"/>
                    <a:pt x="72" y="66"/>
                  </a:cubicBezTo>
                  <a:cubicBezTo>
                    <a:pt x="35" y="169"/>
                    <a:pt x="19" y="279"/>
                    <a:pt x="0" y="375"/>
                  </a:cubicBezTo>
                  <a:cubicBezTo>
                    <a:pt x="0" y="452"/>
                    <a:pt x="35" y="497"/>
                    <a:pt x="89" y="505"/>
                  </a:cubicBezTo>
                  <a:cubicBezTo>
                    <a:pt x="96" y="507"/>
                    <a:pt x="102" y="507"/>
                    <a:pt x="108" y="507"/>
                  </a:cubicBezTo>
                  <a:cubicBezTo>
                    <a:pt x="154" y="507"/>
                    <a:pt x="196" y="475"/>
                    <a:pt x="206" y="428"/>
                  </a:cubicBezTo>
                  <a:cubicBezTo>
                    <a:pt x="230" y="322"/>
                    <a:pt x="251" y="214"/>
                    <a:pt x="264" y="106"/>
                  </a:cubicBezTo>
                  <a:cubicBezTo>
                    <a:pt x="271" y="56"/>
                    <a:pt x="235" y="10"/>
                    <a:pt x="186" y="3"/>
                  </a:cubicBezTo>
                  <a:cubicBezTo>
                    <a:pt x="178" y="1"/>
                    <a:pt x="170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1197358" y="4425634"/>
              <a:ext cx="14150" cy="30215"/>
            </a:xfrm>
            <a:custGeom>
              <a:avLst/>
              <a:gdLst/>
              <a:ahLst/>
              <a:cxnLst/>
              <a:rect l="l" t="t" r="r" b="b"/>
              <a:pathLst>
                <a:path w="229" h="489" extrusionOk="0">
                  <a:moveTo>
                    <a:pt x="122" y="1"/>
                  </a:moveTo>
                  <a:cubicBezTo>
                    <a:pt x="72" y="1"/>
                    <a:pt x="34" y="35"/>
                    <a:pt x="23" y="99"/>
                  </a:cubicBezTo>
                  <a:cubicBezTo>
                    <a:pt x="7" y="193"/>
                    <a:pt x="1" y="287"/>
                    <a:pt x="4" y="382"/>
                  </a:cubicBezTo>
                  <a:cubicBezTo>
                    <a:pt x="7" y="447"/>
                    <a:pt x="49" y="488"/>
                    <a:pt x="105" y="488"/>
                  </a:cubicBezTo>
                  <a:cubicBezTo>
                    <a:pt x="162" y="488"/>
                    <a:pt x="203" y="450"/>
                    <a:pt x="212" y="387"/>
                  </a:cubicBezTo>
                  <a:cubicBezTo>
                    <a:pt x="217" y="339"/>
                    <a:pt x="217" y="293"/>
                    <a:pt x="218" y="245"/>
                  </a:cubicBezTo>
                  <a:lnTo>
                    <a:pt x="227" y="245"/>
                  </a:lnTo>
                  <a:cubicBezTo>
                    <a:pt x="227" y="202"/>
                    <a:pt x="229" y="157"/>
                    <a:pt x="227" y="114"/>
                  </a:cubicBezTo>
                  <a:cubicBezTo>
                    <a:pt x="222" y="46"/>
                    <a:pt x="186" y="4"/>
                    <a:pt x="133" y="1"/>
                  </a:cubicBezTo>
                  <a:cubicBezTo>
                    <a:pt x="129" y="1"/>
                    <a:pt x="126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28"/>
          <p:cNvSpPr/>
          <p:nvPr/>
        </p:nvSpPr>
        <p:spPr>
          <a:xfrm>
            <a:off x="128378" y="539499"/>
            <a:ext cx="584836" cy="133824"/>
          </a:xfrm>
          <a:custGeom>
            <a:avLst/>
            <a:gdLst/>
            <a:ahLst/>
            <a:cxnLst/>
            <a:rect l="l" t="t" r="r" b="b"/>
            <a:pathLst>
              <a:path w="2605" h="596" extrusionOk="0">
                <a:moveTo>
                  <a:pt x="1393" y="1"/>
                </a:moveTo>
                <a:cubicBezTo>
                  <a:pt x="1122" y="1"/>
                  <a:pt x="874" y="158"/>
                  <a:pt x="760" y="407"/>
                </a:cubicBezTo>
                <a:cubicBezTo>
                  <a:pt x="669" y="347"/>
                  <a:pt x="567" y="318"/>
                  <a:pt x="466" y="318"/>
                </a:cubicBezTo>
                <a:cubicBezTo>
                  <a:pt x="281" y="318"/>
                  <a:pt x="100" y="414"/>
                  <a:pt x="0" y="587"/>
                </a:cubicBezTo>
                <a:lnTo>
                  <a:pt x="0" y="596"/>
                </a:lnTo>
                <a:lnTo>
                  <a:pt x="2605" y="596"/>
                </a:lnTo>
                <a:cubicBezTo>
                  <a:pt x="2515" y="517"/>
                  <a:pt x="2402" y="477"/>
                  <a:pt x="2287" y="477"/>
                </a:cubicBezTo>
                <a:cubicBezTo>
                  <a:pt x="2212" y="477"/>
                  <a:pt x="2136" y="494"/>
                  <a:pt x="2066" y="530"/>
                </a:cubicBezTo>
                <a:cubicBezTo>
                  <a:pt x="1996" y="244"/>
                  <a:pt x="1751" y="33"/>
                  <a:pt x="1458" y="4"/>
                </a:cubicBezTo>
                <a:cubicBezTo>
                  <a:pt x="1436" y="2"/>
                  <a:pt x="1414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>
            <a:off x="8357268" y="1017729"/>
            <a:ext cx="786745" cy="161791"/>
          </a:xfrm>
          <a:custGeom>
            <a:avLst/>
            <a:gdLst/>
            <a:ahLst/>
            <a:cxnLst/>
            <a:rect l="l" t="t" r="r" b="b"/>
            <a:pathLst>
              <a:path w="7849" h="1614" extrusionOk="0">
                <a:moveTo>
                  <a:pt x="4255" y="0"/>
                </a:moveTo>
                <a:cubicBezTo>
                  <a:pt x="3661" y="0"/>
                  <a:pt x="3107" y="305"/>
                  <a:pt x="2789" y="811"/>
                </a:cubicBezTo>
                <a:cubicBezTo>
                  <a:pt x="2590" y="704"/>
                  <a:pt x="2366" y="648"/>
                  <a:pt x="2139" y="648"/>
                </a:cubicBezTo>
                <a:cubicBezTo>
                  <a:pt x="2136" y="648"/>
                  <a:pt x="2132" y="648"/>
                  <a:pt x="2129" y="648"/>
                </a:cubicBezTo>
                <a:cubicBezTo>
                  <a:pt x="1591" y="648"/>
                  <a:pt x="1098" y="951"/>
                  <a:pt x="858" y="1433"/>
                </a:cubicBezTo>
                <a:cubicBezTo>
                  <a:pt x="764" y="1397"/>
                  <a:pt x="666" y="1380"/>
                  <a:pt x="569" y="1380"/>
                </a:cubicBezTo>
                <a:cubicBezTo>
                  <a:pt x="360" y="1380"/>
                  <a:pt x="154" y="1461"/>
                  <a:pt x="1" y="1613"/>
                </a:cubicBezTo>
                <a:lnTo>
                  <a:pt x="7848" y="1613"/>
                </a:lnTo>
                <a:cubicBezTo>
                  <a:pt x="7848" y="1593"/>
                  <a:pt x="7848" y="1570"/>
                  <a:pt x="7845" y="1550"/>
                </a:cubicBezTo>
                <a:cubicBezTo>
                  <a:pt x="7701" y="1438"/>
                  <a:pt x="7526" y="1380"/>
                  <a:pt x="7350" y="1380"/>
                </a:cubicBezTo>
                <a:cubicBezTo>
                  <a:pt x="7263" y="1380"/>
                  <a:pt x="7175" y="1394"/>
                  <a:pt x="7090" y="1423"/>
                </a:cubicBezTo>
                <a:lnTo>
                  <a:pt x="7090" y="1421"/>
                </a:lnTo>
                <a:cubicBezTo>
                  <a:pt x="6887" y="1075"/>
                  <a:pt x="6518" y="872"/>
                  <a:pt x="6132" y="872"/>
                </a:cubicBezTo>
                <a:cubicBezTo>
                  <a:pt x="6017" y="872"/>
                  <a:pt x="5901" y="890"/>
                  <a:pt x="5787" y="927"/>
                </a:cubicBezTo>
                <a:cubicBezTo>
                  <a:pt x="5499" y="377"/>
                  <a:pt x="4940" y="25"/>
                  <a:pt x="4322" y="1"/>
                </a:cubicBezTo>
                <a:cubicBezTo>
                  <a:pt x="4300" y="1"/>
                  <a:pt x="4277" y="0"/>
                  <a:pt x="4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ubtitle 6"/>
          <p:cNvSpPr>
            <a:spLocks noGrp="1"/>
          </p:cNvSpPr>
          <p:nvPr>
            <p:ph type="subTitle" idx="14"/>
          </p:nvPr>
        </p:nvSpPr>
        <p:spPr>
          <a:xfrm>
            <a:off x="2487003" y="3223877"/>
            <a:ext cx="6361855" cy="568469"/>
          </a:xfrm>
        </p:spPr>
        <p:txBody>
          <a:bodyPr anchor="t"/>
          <a:lstStyle/>
          <a:p>
            <a:r>
              <a:rPr lang="en-US" sz="3400" dirty="0">
                <a:latin typeface="+mj-lt"/>
              </a:rPr>
              <a:t>L</a:t>
            </a:r>
            <a:r>
              <a:rPr lang="en-US" sz="3400" dirty="0" smtClean="0">
                <a:latin typeface="+mj-lt"/>
              </a:rPr>
              <a:t>uyện tập, vận dụng</a:t>
            </a:r>
            <a:endParaRPr lang="en-US" sz="3400" dirty="0"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 animBg="1"/>
      <p:bldP spid="429" grpId="0" animBg="1"/>
      <p:bldP spid="435" grpId="0"/>
      <p:bldP spid="437" grpId="0"/>
      <p:bldP spid="439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9"/>
          <p:cNvSpPr/>
          <p:nvPr/>
        </p:nvSpPr>
        <p:spPr>
          <a:xfrm>
            <a:off x="2113743" y="2061597"/>
            <a:ext cx="5328988" cy="2370300"/>
          </a:xfrm>
          <a:prstGeom prst="roundRect">
            <a:avLst>
              <a:gd name="adj" fmla="val 134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9"/>
          <p:cNvSpPr txBox="1">
            <a:spLocks noGrp="1"/>
          </p:cNvSpPr>
          <p:nvPr>
            <p:ph type="title"/>
          </p:nvPr>
        </p:nvSpPr>
        <p:spPr>
          <a:xfrm>
            <a:off x="2814002" y="3614800"/>
            <a:ext cx="392847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r>
              <a:rPr lang="en-US" sz="3400" b="1" dirty="0" smtClean="0">
                <a:latin typeface="+mj-lt"/>
              </a:rPr>
              <a:t>HỆ THỐNG HÓA KIẾN THỨC</a:t>
            </a:r>
            <a:endParaRPr sz="34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1310" y="797201"/>
            <a:ext cx="1039906" cy="69048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latin typeface="+mj-lt"/>
              </a:rPr>
              <a:t>I</a:t>
            </a:r>
            <a:endParaRPr lang="en-US" sz="3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30"/>
          <p:cNvGrpSpPr/>
          <p:nvPr/>
        </p:nvGrpSpPr>
        <p:grpSpPr>
          <a:xfrm>
            <a:off x="-15392" y="4107824"/>
            <a:ext cx="1008474" cy="1066815"/>
            <a:chOff x="751236" y="3612631"/>
            <a:chExt cx="1008474" cy="1066815"/>
          </a:xfrm>
        </p:grpSpPr>
        <p:grpSp>
          <p:nvGrpSpPr>
            <p:cNvPr id="570" name="Google Shape;570;p30"/>
            <p:cNvGrpSpPr/>
            <p:nvPr/>
          </p:nvGrpSpPr>
          <p:grpSpPr>
            <a:xfrm>
              <a:off x="751236" y="3612631"/>
              <a:ext cx="1008474" cy="1066815"/>
              <a:chOff x="6980285" y="4093029"/>
              <a:chExt cx="318613" cy="337045"/>
            </a:xfrm>
          </p:grpSpPr>
          <p:sp>
            <p:nvSpPr>
              <p:cNvPr id="571" name="Google Shape;571;p30"/>
              <p:cNvSpPr/>
              <p:nvPr/>
            </p:nvSpPr>
            <p:spPr>
              <a:xfrm>
                <a:off x="7025792" y="4210066"/>
                <a:ext cx="243590" cy="14453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4799" extrusionOk="0">
                    <a:moveTo>
                      <a:pt x="5490" y="0"/>
                    </a:moveTo>
                    <a:cubicBezTo>
                      <a:pt x="5442" y="0"/>
                      <a:pt x="5423" y="36"/>
                      <a:pt x="5396" y="57"/>
                    </a:cubicBezTo>
                    <a:cubicBezTo>
                      <a:pt x="5325" y="112"/>
                      <a:pt x="5243" y="146"/>
                      <a:pt x="5157" y="160"/>
                    </a:cubicBezTo>
                    <a:cubicBezTo>
                      <a:pt x="5149" y="161"/>
                      <a:pt x="5141" y="161"/>
                      <a:pt x="5134" y="161"/>
                    </a:cubicBezTo>
                    <a:cubicBezTo>
                      <a:pt x="5039" y="161"/>
                      <a:pt x="4980" y="103"/>
                      <a:pt x="4977" y="17"/>
                    </a:cubicBezTo>
                    <a:cubicBezTo>
                      <a:pt x="4643" y="196"/>
                      <a:pt x="4288" y="304"/>
                      <a:pt x="3928" y="400"/>
                    </a:cubicBezTo>
                    <a:cubicBezTo>
                      <a:pt x="3660" y="470"/>
                      <a:pt x="3388" y="518"/>
                      <a:pt x="3113" y="542"/>
                    </a:cubicBezTo>
                    <a:cubicBezTo>
                      <a:pt x="3286" y="606"/>
                      <a:pt x="3461" y="666"/>
                      <a:pt x="3640" y="719"/>
                    </a:cubicBezTo>
                    <a:cubicBezTo>
                      <a:pt x="4020" y="833"/>
                      <a:pt x="4402" y="909"/>
                      <a:pt x="4792" y="909"/>
                    </a:cubicBezTo>
                    <a:cubicBezTo>
                      <a:pt x="4928" y="909"/>
                      <a:pt x="5064" y="900"/>
                      <a:pt x="5202" y="880"/>
                    </a:cubicBezTo>
                    <a:cubicBezTo>
                      <a:pt x="5276" y="870"/>
                      <a:pt x="5349" y="858"/>
                      <a:pt x="5425" y="851"/>
                    </a:cubicBezTo>
                    <a:cubicBezTo>
                      <a:pt x="5438" y="850"/>
                      <a:pt x="5451" y="849"/>
                      <a:pt x="5462" y="849"/>
                    </a:cubicBezTo>
                    <a:cubicBezTo>
                      <a:pt x="5561" y="849"/>
                      <a:pt x="5589" y="896"/>
                      <a:pt x="5571" y="1019"/>
                    </a:cubicBezTo>
                    <a:cubicBezTo>
                      <a:pt x="5559" y="1098"/>
                      <a:pt x="5540" y="1175"/>
                      <a:pt x="5514" y="1250"/>
                    </a:cubicBezTo>
                    <a:cubicBezTo>
                      <a:pt x="5318" y="1854"/>
                      <a:pt x="4979" y="2348"/>
                      <a:pt x="4500" y="2732"/>
                    </a:cubicBezTo>
                    <a:cubicBezTo>
                      <a:pt x="4276" y="2912"/>
                      <a:pt x="4032" y="3056"/>
                      <a:pt x="3758" y="3133"/>
                    </a:cubicBezTo>
                    <a:cubicBezTo>
                      <a:pt x="3689" y="3152"/>
                      <a:pt x="3619" y="3166"/>
                      <a:pt x="3549" y="3166"/>
                    </a:cubicBezTo>
                    <a:cubicBezTo>
                      <a:pt x="3506" y="3166"/>
                      <a:pt x="3463" y="3161"/>
                      <a:pt x="3420" y="3149"/>
                    </a:cubicBezTo>
                    <a:cubicBezTo>
                      <a:pt x="3298" y="3114"/>
                      <a:pt x="3235" y="3029"/>
                      <a:pt x="3230" y="2897"/>
                    </a:cubicBezTo>
                    <a:cubicBezTo>
                      <a:pt x="3228" y="2859"/>
                      <a:pt x="3242" y="2821"/>
                      <a:pt x="3223" y="2772"/>
                    </a:cubicBezTo>
                    <a:cubicBezTo>
                      <a:pt x="3192" y="2773"/>
                      <a:pt x="3165" y="2773"/>
                      <a:pt x="3137" y="2778"/>
                    </a:cubicBezTo>
                    <a:cubicBezTo>
                      <a:pt x="3027" y="2795"/>
                      <a:pt x="2915" y="2803"/>
                      <a:pt x="2804" y="2803"/>
                    </a:cubicBezTo>
                    <a:cubicBezTo>
                      <a:pt x="2742" y="2803"/>
                      <a:pt x="2681" y="2800"/>
                      <a:pt x="2619" y="2796"/>
                    </a:cubicBezTo>
                    <a:cubicBezTo>
                      <a:pt x="2496" y="2789"/>
                      <a:pt x="2376" y="2754"/>
                      <a:pt x="2269" y="2694"/>
                    </a:cubicBezTo>
                    <a:cubicBezTo>
                      <a:pt x="2059" y="2576"/>
                      <a:pt x="1974" y="2360"/>
                      <a:pt x="2052" y="2122"/>
                    </a:cubicBezTo>
                    <a:cubicBezTo>
                      <a:pt x="2072" y="2060"/>
                      <a:pt x="2062" y="2024"/>
                      <a:pt x="2021" y="1981"/>
                    </a:cubicBezTo>
                    <a:cubicBezTo>
                      <a:pt x="1762" y="1705"/>
                      <a:pt x="1592" y="1372"/>
                      <a:pt x="1496" y="997"/>
                    </a:cubicBezTo>
                    <a:cubicBezTo>
                      <a:pt x="1455" y="844"/>
                      <a:pt x="1443" y="686"/>
                      <a:pt x="1462" y="530"/>
                    </a:cubicBezTo>
                    <a:cubicBezTo>
                      <a:pt x="1194" y="501"/>
                      <a:pt x="932" y="448"/>
                      <a:pt x="673" y="372"/>
                    </a:cubicBezTo>
                    <a:cubicBezTo>
                      <a:pt x="553" y="336"/>
                      <a:pt x="433" y="297"/>
                      <a:pt x="309" y="264"/>
                    </a:cubicBezTo>
                    <a:cubicBezTo>
                      <a:pt x="275" y="256"/>
                      <a:pt x="239" y="249"/>
                      <a:pt x="201" y="246"/>
                    </a:cubicBezTo>
                    <a:lnTo>
                      <a:pt x="201" y="246"/>
                    </a:lnTo>
                    <a:cubicBezTo>
                      <a:pt x="220" y="254"/>
                      <a:pt x="239" y="264"/>
                      <a:pt x="258" y="273"/>
                    </a:cubicBezTo>
                    <a:cubicBezTo>
                      <a:pt x="356" y="318"/>
                      <a:pt x="371" y="340"/>
                      <a:pt x="347" y="453"/>
                    </a:cubicBezTo>
                    <a:cubicBezTo>
                      <a:pt x="284" y="748"/>
                      <a:pt x="218" y="1043"/>
                      <a:pt x="134" y="1331"/>
                    </a:cubicBezTo>
                    <a:cubicBezTo>
                      <a:pt x="126" y="1358"/>
                      <a:pt x="116" y="1386"/>
                      <a:pt x="102" y="1413"/>
                    </a:cubicBezTo>
                    <a:cubicBezTo>
                      <a:pt x="86" y="1456"/>
                      <a:pt x="47" y="1485"/>
                      <a:pt x="1" y="1491"/>
                    </a:cubicBezTo>
                    <a:cubicBezTo>
                      <a:pt x="76" y="1902"/>
                      <a:pt x="184" y="2305"/>
                      <a:pt x="349" y="2691"/>
                    </a:cubicBezTo>
                    <a:cubicBezTo>
                      <a:pt x="723" y="3555"/>
                      <a:pt x="1304" y="4193"/>
                      <a:pt x="2156" y="4521"/>
                    </a:cubicBezTo>
                    <a:cubicBezTo>
                      <a:pt x="2239" y="4552"/>
                      <a:pt x="2321" y="4579"/>
                      <a:pt x="2403" y="4605"/>
                    </a:cubicBezTo>
                    <a:cubicBezTo>
                      <a:pt x="2418" y="4578"/>
                      <a:pt x="2444" y="4566"/>
                      <a:pt x="2484" y="4566"/>
                    </a:cubicBezTo>
                    <a:cubicBezTo>
                      <a:pt x="2489" y="4566"/>
                      <a:pt x="2495" y="4567"/>
                      <a:pt x="2501" y="4567"/>
                    </a:cubicBezTo>
                    <a:cubicBezTo>
                      <a:pt x="2525" y="4570"/>
                      <a:pt x="2547" y="4574"/>
                      <a:pt x="2571" y="4579"/>
                    </a:cubicBezTo>
                    <a:cubicBezTo>
                      <a:pt x="2731" y="4615"/>
                      <a:pt x="2888" y="4653"/>
                      <a:pt x="3048" y="4687"/>
                    </a:cubicBezTo>
                    <a:cubicBezTo>
                      <a:pt x="3149" y="4708"/>
                      <a:pt x="3250" y="4723"/>
                      <a:pt x="3352" y="4747"/>
                    </a:cubicBezTo>
                    <a:cubicBezTo>
                      <a:pt x="3374" y="4752"/>
                      <a:pt x="3396" y="4762"/>
                      <a:pt x="3413" y="4778"/>
                    </a:cubicBezTo>
                    <a:cubicBezTo>
                      <a:pt x="3576" y="4792"/>
                      <a:pt x="3739" y="4799"/>
                      <a:pt x="3901" y="4799"/>
                    </a:cubicBezTo>
                    <a:cubicBezTo>
                      <a:pt x="4180" y="4799"/>
                      <a:pt x="4458" y="4778"/>
                      <a:pt x="4734" y="4738"/>
                    </a:cubicBezTo>
                    <a:cubicBezTo>
                      <a:pt x="4737" y="4696"/>
                      <a:pt x="4759" y="4678"/>
                      <a:pt x="4809" y="4663"/>
                    </a:cubicBezTo>
                    <a:cubicBezTo>
                      <a:pt x="5121" y="4565"/>
                      <a:pt x="5432" y="4471"/>
                      <a:pt x="5742" y="4373"/>
                    </a:cubicBezTo>
                    <a:cubicBezTo>
                      <a:pt x="5753" y="4370"/>
                      <a:pt x="5763" y="4368"/>
                      <a:pt x="5773" y="4368"/>
                    </a:cubicBezTo>
                    <a:cubicBezTo>
                      <a:pt x="5808" y="4368"/>
                      <a:pt x="5831" y="4393"/>
                      <a:pt x="5848" y="4440"/>
                    </a:cubicBezTo>
                    <a:cubicBezTo>
                      <a:pt x="6020" y="4370"/>
                      <a:pt x="6186" y="4286"/>
                      <a:pt x="6346" y="4190"/>
                    </a:cubicBezTo>
                    <a:cubicBezTo>
                      <a:pt x="6843" y="3886"/>
                      <a:pt x="7203" y="3442"/>
                      <a:pt x="7479" y="2917"/>
                    </a:cubicBezTo>
                    <a:cubicBezTo>
                      <a:pt x="7771" y="2365"/>
                      <a:pt x="7976" y="1772"/>
                      <a:pt x="8088" y="1156"/>
                    </a:cubicBezTo>
                    <a:cubicBezTo>
                      <a:pt x="8050" y="1149"/>
                      <a:pt x="8016" y="1124"/>
                      <a:pt x="7995" y="1089"/>
                    </a:cubicBezTo>
                    <a:cubicBezTo>
                      <a:pt x="7973" y="1055"/>
                      <a:pt x="7956" y="1017"/>
                      <a:pt x="7942" y="978"/>
                    </a:cubicBezTo>
                    <a:cubicBezTo>
                      <a:pt x="7915" y="894"/>
                      <a:pt x="7892" y="810"/>
                      <a:pt x="7868" y="726"/>
                    </a:cubicBezTo>
                    <a:cubicBezTo>
                      <a:pt x="7860" y="700"/>
                      <a:pt x="7868" y="666"/>
                      <a:pt x="7827" y="657"/>
                    </a:cubicBezTo>
                    <a:cubicBezTo>
                      <a:pt x="7788" y="772"/>
                      <a:pt x="7755" y="889"/>
                      <a:pt x="7685" y="988"/>
                    </a:cubicBezTo>
                    <a:cubicBezTo>
                      <a:pt x="7642" y="1050"/>
                      <a:pt x="7595" y="1080"/>
                      <a:pt x="7550" y="1080"/>
                    </a:cubicBezTo>
                    <a:cubicBezTo>
                      <a:pt x="7501" y="1080"/>
                      <a:pt x="7454" y="1046"/>
                      <a:pt x="7412" y="978"/>
                    </a:cubicBezTo>
                    <a:cubicBezTo>
                      <a:pt x="7364" y="899"/>
                      <a:pt x="7340" y="810"/>
                      <a:pt x="7318" y="721"/>
                    </a:cubicBezTo>
                    <a:cubicBezTo>
                      <a:pt x="7297" y="635"/>
                      <a:pt x="7294" y="544"/>
                      <a:pt x="7256" y="446"/>
                    </a:cubicBezTo>
                    <a:cubicBezTo>
                      <a:pt x="7217" y="547"/>
                      <a:pt x="7186" y="633"/>
                      <a:pt x="7150" y="715"/>
                    </a:cubicBezTo>
                    <a:cubicBezTo>
                      <a:pt x="7112" y="798"/>
                      <a:pt x="7069" y="871"/>
                      <a:pt x="6997" y="919"/>
                    </a:cubicBezTo>
                    <a:cubicBezTo>
                      <a:pt x="6961" y="944"/>
                      <a:pt x="6926" y="956"/>
                      <a:pt x="6893" y="956"/>
                    </a:cubicBezTo>
                    <a:cubicBezTo>
                      <a:pt x="6839" y="956"/>
                      <a:pt x="6791" y="923"/>
                      <a:pt x="6754" y="859"/>
                    </a:cubicBezTo>
                    <a:cubicBezTo>
                      <a:pt x="6719" y="794"/>
                      <a:pt x="6695" y="722"/>
                      <a:pt x="6683" y="647"/>
                    </a:cubicBezTo>
                    <a:cubicBezTo>
                      <a:pt x="6663" y="542"/>
                      <a:pt x="6647" y="438"/>
                      <a:pt x="6629" y="326"/>
                    </a:cubicBezTo>
                    <a:cubicBezTo>
                      <a:pt x="6586" y="355"/>
                      <a:pt x="6581" y="400"/>
                      <a:pt x="6562" y="436"/>
                    </a:cubicBezTo>
                    <a:cubicBezTo>
                      <a:pt x="6503" y="541"/>
                      <a:pt x="6438" y="640"/>
                      <a:pt x="6334" y="702"/>
                    </a:cubicBezTo>
                    <a:cubicBezTo>
                      <a:pt x="6295" y="725"/>
                      <a:pt x="6259" y="737"/>
                      <a:pt x="6227" y="737"/>
                    </a:cubicBezTo>
                    <a:cubicBezTo>
                      <a:pt x="6162" y="737"/>
                      <a:pt x="6113" y="691"/>
                      <a:pt x="6083" y="601"/>
                    </a:cubicBezTo>
                    <a:cubicBezTo>
                      <a:pt x="6056" y="508"/>
                      <a:pt x="6040" y="412"/>
                      <a:pt x="6040" y="316"/>
                    </a:cubicBezTo>
                    <a:lnTo>
                      <a:pt x="6040" y="146"/>
                    </a:lnTo>
                    <a:lnTo>
                      <a:pt x="6016" y="141"/>
                    </a:lnTo>
                    <a:cubicBezTo>
                      <a:pt x="5996" y="174"/>
                      <a:pt x="5972" y="206"/>
                      <a:pt x="5951" y="239"/>
                    </a:cubicBezTo>
                    <a:cubicBezTo>
                      <a:pt x="5917" y="295"/>
                      <a:pt x="5872" y="345"/>
                      <a:pt x="5821" y="383"/>
                    </a:cubicBezTo>
                    <a:cubicBezTo>
                      <a:pt x="5771" y="416"/>
                      <a:pt x="5723" y="432"/>
                      <a:pt x="5679" y="432"/>
                    </a:cubicBezTo>
                    <a:cubicBezTo>
                      <a:pt x="5588" y="432"/>
                      <a:pt x="5515" y="364"/>
                      <a:pt x="5490" y="239"/>
                    </a:cubicBezTo>
                    <a:cubicBezTo>
                      <a:pt x="5473" y="160"/>
                      <a:pt x="5486" y="81"/>
                      <a:pt x="54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7092201" y="4377459"/>
                <a:ext cx="34274" cy="5261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747" extrusionOk="0">
                    <a:moveTo>
                      <a:pt x="461" y="0"/>
                    </a:moveTo>
                    <a:cubicBezTo>
                      <a:pt x="418" y="268"/>
                      <a:pt x="387" y="537"/>
                      <a:pt x="370" y="808"/>
                    </a:cubicBezTo>
                    <a:cubicBezTo>
                      <a:pt x="363" y="907"/>
                      <a:pt x="361" y="937"/>
                      <a:pt x="314" y="937"/>
                    </a:cubicBezTo>
                    <a:cubicBezTo>
                      <a:pt x="292" y="937"/>
                      <a:pt x="262" y="931"/>
                      <a:pt x="217" y="923"/>
                    </a:cubicBezTo>
                    <a:cubicBezTo>
                      <a:pt x="178" y="916"/>
                      <a:pt x="140" y="912"/>
                      <a:pt x="100" y="911"/>
                    </a:cubicBezTo>
                    <a:cubicBezTo>
                      <a:pt x="63" y="911"/>
                      <a:pt x="28" y="921"/>
                      <a:pt x="15" y="960"/>
                    </a:cubicBezTo>
                    <a:cubicBezTo>
                      <a:pt x="1" y="995"/>
                      <a:pt x="10" y="1032"/>
                      <a:pt x="34" y="1058"/>
                    </a:cubicBezTo>
                    <a:cubicBezTo>
                      <a:pt x="47" y="1074"/>
                      <a:pt x="61" y="1089"/>
                      <a:pt x="75" y="1101"/>
                    </a:cubicBezTo>
                    <a:cubicBezTo>
                      <a:pt x="97" y="1118"/>
                      <a:pt x="119" y="1134"/>
                      <a:pt x="143" y="1149"/>
                    </a:cubicBezTo>
                    <a:cubicBezTo>
                      <a:pt x="215" y="1195"/>
                      <a:pt x="318" y="1211"/>
                      <a:pt x="358" y="1285"/>
                    </a:cubicBezTo>
                    <a:cubicBezTo>
                      <a:pt x="397" y="1357"/>
                      <a:pt x="390" y="1451"/>
                      <a:pt x="406" y="1535"/>
                    </a:cubicBezTo>
                    <a:cubicBezTo>
                      <a:pt x="413" y="1574"/>
                      <a:pt x="421" y="1612"/>
                      <a:pt x="431" y="1650"/>
                    </a:cubicBezTo>
                    <a:cubicBezTo>
                      <a:pt x="446" y="1697"/>
                      <a:pt x="465" y="1746"/>
                      <a:pt x="522" y="1746"/>
                    </a:cubicBezTo>
                    <a:cubicBezTo>
                      <a:pt x="525" y="1746"/>
                      <a:pt x="529" y="1746"/>
                      <a:pt x="533" y="1746"/>
                    </a:cubicBezTo>
                    <a:cubicBezTo>
                      <a:pt x="589" y="1739"/>
                      <a:pt x="599" y="1686"/>
                      <a:pt x="605" y="1638"/>
                    </a:cubicBezTo>
                    <a:cubicBezTo>
                      <a:pt x="613" y="1573"/>
                      <a:pt x="618" y="1506"/>
                      <a:pt x="623" y="1439"/>
                    </a:cubicBezTo>
                    <a:cubicBezTo>
                      <a:pt x="625" y="1411"/>
                      <a:pt x="627" y="1386"/>
                      <a:pt x="630" y="1343"/>
                    </a:cubicBezTo>
                    <a:cubicBezTo>
                      <a:pt x="721" y="1393"/>
                      <a:pt x="797" y="1435"/>
                      <a:pt x="872" y="1475"/>
                    </a:cubicBezTo>
                    <a:cubicBezTo>
                      <a:pt x="924" y="1504"/>
                      <a:pt x="978" y="1526"/>
                      <a:pt x="1037" y="1540"/>
                    </a:cubicBezTo>
                    <a:cubicBezTo>
                      <a:pt x="1043" y="1542"/>
                      <a:pt x="1050" y="1543"/>
                      <a:pt x="1057" y="1543"/>
                    </a:cubicBezTo>
                    <a:cubicBezTo>
                      <a:pt x="1082" y="1543"/>
                      <a:pt x="1106" y="1531"/>
                      <a:pt x="1119" y="1509"/>
                    </a:cubicBezTo>
                    <a:cubicBezTo>
                      <a:pt x="1138" y="1482"/>
                      <a:pt x="1135" y="1446"/>
                      <a:pt x="1112" y="1422"/>
                    </a:cubicBezTo>
                    <a:cubicBezTo>
                      <a:pt x="1092" y="1394"/>
                      <a:pt x="1068" y="1369"/>
                      <a:pt x="1038" y="1346"/>
                    </a:cubicBezTo>
                    <a:cubicBezTo>
                      <a:pt x="958" y="1279"/>
                      <a:pt x="874" y="1216"/>
                      <a:pt x="785" y="1156"/>
                    </a:cubicBezTo>
                    <a:cubicBezTo>
                      <a:pt x="711" y="1110"/>
                      <a:pt x="694" y="1055"/>
                      <a:pt x="704" y="971"/>
                    </a:cubicBezTo>
                    <a:cubicBezTo>
                      <a:pt x="740" y="677"/>
                      <a:pt x="781" y="384"/>
                      <a:pt x="793" y="88"/>
                    </a:cubicBezTo>
                    <a:lnTo>
                      <a:pt x="793" y="88"/>
                    </a:lnTo>
                    <a:cubicBezTo>
                      <a:pt x="764" y="96"/>
                      <a:pt x="735" y="103"/>
                      <a:pt x="704" y="106"/>
                    </a:cubicBezTo>
                    <a:cubicBezTo>
                      <a:pt x="613" y="103"/>
                      <a:pt x="526" y="65"/>
                      <a:pt x="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7190354" y="4372339"/>
                <a:ext cx="33430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23" extrusionOk="0">
                    <a:moveTo>
                      <a:pt x="227" y="0"/>
                    </a:moveTo>
                    <a:lnTo>
                      <a:pt x="216" y="12"/>
                    </a:lnTo>
                    <a:cubicBezTo>
                      <a:pt x="146" y="100"/>
                      <a:pt x="72" y="153"/>
                      <a:pt x="0" y="180"/>
                    </a:cubicBezTo>
                    <a:cubicBezTo>
                      <a:pt x="22" y="247"/>
                      <a:pt x="45" y="312"/>
                      <a:pt x="71" y="379"/>
                    </a:cubicBezTo>
                    <a:cubicBezTo>
                      <a:pt x="125" y="527"/>
                      <a:pt x="185" y="673"/>
                      <a:pt x="242" y="820"/>
                    </a:cubicBezTo>
                    <a:cubicBezTo>
                      <a:pt x="285" y="930"/>
                      <a:pt x="285" y="930"/>
                      <a:pt x="170" y="959"/>
                    </a:cubicBezTo>
                    <a:cubicBezTo>
                      <a:pt x="132" y="968"/>
                      <a:pt x="96" y="981"/>
                      <a:pt x="60" y="997"/>
                    </a:cubicBezTo>
                    <a:cubicBezTo>
                      <a:pt x="29" y="1007"/>
                      <a:pt x="12" y="1038"/>
                      <a:pt x="17" y="1069"/>
                    </a:cubicBezTo>
                    <a:cubicBezTo>
                      <a:pt x="22" y="1098"/>
                      <a:pt x="46" y="1112"/>
                      <a:pt x="74" y="1120"/>
                    </a:cubicBezTo>
                    <a:cubicBezTo>
                      <a:pt x="130" y="1138"/>
                      <a:pt x="189" y="1147"/>
                      <a:pt x="247" y="1147"/>
                    </a:cubicBezTo>
                    <a:cubicBezTo>
                      <a:pt x="267" y="1147"/>
                      <a:pt x="287" y="1146"/>
                      <a:pt x="307" y="1144"/>
                    </a:cubicBezTo>
                    <a:cubicBezTo>
                      <a:pt x="317" y="1143"/>
                      <a:pt x="326" y="1143"/>
                      <a:pt x="335" y="1143"/>
                    </a:cubicBezTo>
                    <a:cubicBezTo>
                      <a:pt x="396" y="1143"/>
                      <a:pt x="434" y="1169"/>
                      <a:pt x="456" y="1233"/>
                    </a:cubicBezTo>
                    <a:cubicBezTo>
                      <a:pt x="484" y="1298"/>
                      <a:pt x="516" y="1364"/>
                      <a:pt x="552" y="1425"/>
                    </a:cubicBezTo>
                    <a:cubicBezTo>
                      <a:pt x="564" y="1449"/>
                      <a:pt x="580" y="1472"/>
                      <a:pt x="597" y="1492"/>
                    </a:cubicBezTo>
                    <a:cubicBezTo>
                      <a:pt x="609" y="1511"/>
                      <a:pt x="628" y="1522"/>
                      <a:pt x="649" y="1522"/>
                    </a:cubicBezTo>
                    <a:cubicBezTo>
                      <a:pt x="655" y="1522"/>
                      <a:pt x="661" y="1522"/>
                      <a:pt x="667" y="1520"/>
                    </a:cubicBezTo>
                    <a:cubicBezTo>
                      <a:pt x="698" y="1513"/>
                      <a:pt x="719" y="1484"/>
                      <a:pt x="717" y="1451"/>
                    </a:cubicBezTo>
                    <a:cubicBezTo>
                      <a:pt x="717" y="1425"/>
                      <a:pt x="714" y="1400"/>
                      <a:pt x="707" y="1374"/>
                    </a:cubicBezTo>
                    <a:cubicBezTo>
                      <a:pt x="691" y="1309"/>
                      <a:pt x="672" y="1244"/>
                      <a:pt x="652" y="1168"/>
                    </a:cubicBezTo>
                    <a:cubicBezTo>
                      <a:pt x="656" y="1168"/>
                      <a:pt x="660" y="1168"/>
                      <a:pt x="664" y="1168"/>
                    </a:cubicBezTo>
                    <a:cubicBezTo>
                      <a:pt x="723" y="1168"/>
                      <a:pt x="765" y="1189"/>
                      <a:pt x="811" y="1196"/>
                    </a:cubicBezTo>
                    <a:cubicBezTo>
                      <a:pt x="861" y="1202"/>
                      <a:pt x="912" y="1214"/>
                      <a:pt x="962" y="1221"/>
                    </a:cubicBezTo>
                    <a:cubicBezTo>
                      <a:pt x="979" y="1223"/>
                      <a:pt x="997" y="1226"/>
                      <a:pt x="1014" y="1226"/>
                    </a:cubicBezTo>
                    <a:cubicBezTo>
                      <a:pt x="1044" y="1226"/>
                      <a:pt x="1071" y="1218"/>
                      <a:pt x="1089" y="1187"/>
                    </a:cubicBezTo>
                    <a:cubicBezTo>
                      <a:pt x="1110" y="1149"/>
                      <a:pt x="1086" y="1096"/>
                      <a:pt x="1027" y="1053"/>
                    </a:cubicBezTo>
                    <a:cubicBezTo>
                      <a:pt x="969" y="1012"/>
                      <a:pt x="892" y="995"/>
                      <a:pt x="823" y="968"/>
                    </a:cubicBezTo>
                    <a:cubicBezTo>
                      <a:pt x="736" y="937"/>
                      <a:pt x="624" y="935"/>
                      <a:pt x="566" y="866"/>
                    </a:cubicBezTo>
                    <a:cubicBezTo>
                      <a:pt x="511" y="803"/>
                      <a:pt x="496" y="710"/>
                      <a:pt x="465" y="630"/>
                    </a:cubicBezTo>
                    <a:cubicBezTo>
                      <a:pt x="393" y="439"/>
                      <a:pt x="321" y="249"/>
                      <a:pt x="251" y="59"/>
                    </a:cubicBezTo>
                    <a:cubicBezTo>
                      <a:pt x="244" y="40"/>
                      <a:pt x="235" y="19"/>
                      <a:pt x="2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7175627" y="4113961"/>
                <a:ext cx="100833" cy="130951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4348" extrusionOk="0">
                    <a:moveTo>
                      <a:pt x="2123" y="797"/>
                    </a:moveTo>
                    <a:cubicBezTo>
                      <a:pt x="2267" y="797"/>
                      <a:pt x="2391" y="947"/>
                      <a:pt x="2389" y="1116"/>
                    </a:cubicBezTo>
                    <a:cubicBezTo>
                      <a:pt x="2388" y="1259"/>
                      <a:pt x="2283" y="1375"/>
                      <a:pt x="2154" y="1379"/>
                    </a:cubicBezTo>
                    <a:cubicBezTo>
                      <a:pt x="2153" y="1379"/>
                      <a:pt x="2153" y="1379"/>
                      <a:pt x="2152" y="1379"/>
                    </a:cubicBezTo>
                    <a:cubicBezTo>
                      <a:pt x="2004" y="1379"/>
                      <a:pt x="1871" y="1229"/>
                      <a:pt x="1871" y="1056"/>
                    </a:cubicBezTo>
                    <a:cubicBezTo>
                      <a:pt x="1871" y="904"/>
                      <a:pt x="1971" y="799"/>
                      <a:pt x="2118" y="797"/>
                    </a:cubicBezTo>
                    <a:cubicBezTo>
                      <a:pt x="2120" y="797"/>
                      <a:pt x="2122" y="797"/>
                      <a:pt x="2123" y="797"/>
                    </a:cubicBezTo>
                    <a:close/>
                    <a:moveTo>
                      <a:pt x="2444" y="0"/>
                    </a:moveTo>
                    <a:cubicBezTo>
                      <a:pt x="2439" y="95"/>
                      <a:pt x="2389" y="113"/>
                      <a:pt x="2247" y="113"/>
                    </a:cubicBezTo>
                    <a:cubicBezTo>
                      <a:pt x="2241" y="113"/>
                      <a:pt x="2234" y="113"/>
                      <a:pt x="2226" y="113"/>
                    </a:cubicBezTo>
                    <a:cubicBezTo>
                      <a:pt x="2223" y="113"/>
                      <a:pt x="2220" y="113"/>
                      <a:pt x="2216" y="113"/>
                    </a:cubicBezTo>
                    <a:cubicBezTo>
                      <a:pt x="1855" y="113"/>
                      <a:pt x="1524" y="206"/>
                      <a:pt x="1245" y="470"/>
                    </a:cubicBezTo>
                    <a:cubicBezTo>
                      <a:pt x="1212" y="502"/>
                      <a:pt x="1185" y="517"/>
                      <a:pt x="1156" y="517"/>
                    </a:cubicBezTo>
                    <a:cubicBezTo>
                      <a:pt x="1131" y="517"/>
                      <a:pt x="1104" y="505"/>
                      <a:pt x="1071" y="484"/>
                    </a:cubicBezTo>
                    <a:cubicBezTo>
                      <a:pt x="1036" y="538"/>
                      <a:pt x="1002" y="593"/>
                      <a:pt x="971" y="652"/>
                    </a:cubicBezTo>
                    <a:cubicBezTo>
                      <a:pt x="868" y="842"/>
                      <a:pt x="800" y="1048"/>
                      <a:pt x="740" y="1257"/>
                    </a:cubicBezTo>
                    <a:cubicBezTo>
                      <a:pt x="650" y="1574"/>
                      <a:pt x="565" y="1893"/>
                      <a:pt x="470" y="2209"/>
                    </a:cubicBezTo>
                    <a:cubicBezTo>
                      <a:pt x="391" y="2476"/>
                      <a:pt x="271" y="2730"/>
                      <a:pt x="114" y="2958"/>
                    </a:cubicBezTo>
                    <a:cubicBezTo>
                      <a:pt x="76" y="3008"/>
                      <a:pt x="43" y="3061"/>
                      <a:pt x="18" y="3118"/>
                    </a:cubicBezTo>
                    <a:cubicBezTo>
                      <a:pt x="7" y="3147"/>
                      <a:pt x="0" y="3178"/>
                      <a:pt x="2" y="3210"/>
                    </a:cubicBezTo>
                    <a:cubicBezTo>
                      <a:pt x="5" y="3293"/>
                      <a:pt x="63" y="3352"/>
                      <a:pt x="156" y="3352"/>
                    </a:cubicBezTo>
                    <a:cubicBezTo>
                      <a:pt x="164" y="3352"/>
                      <a:pt x="173" y="3352"/>
                      <a:pt x="182" y="3351"/>
                    </a:cubicBezTo>
                    <a:cubicBezTo>
                      <a:pt x="268" y="3339"/>
                      <a:pt x="350" y="3303"/>
                      <a:pt x="421" y="3248"/>
                    </a:cubicBezTo>
                    <a:cubicBezTo>
                      <a:pt x="448" y="3229"/>
                      <a:pt x="467" y="3191"/>
                      <a:pt x="515" y="3191"/>
                    </a:cubicBezTo>
                    <a:cubicBezTo>
                      <a:pt x="511" y="3272"/>
                      <a:pt x="499" y="3351"/>
                      <a:pt x="515" y="3430"/>
                    </a:cubicBezTo>
                    <a:cubicBezTo>
                      <a:pt x="540" y="3555"/>
                      <a:pt x="613" y="3625"/>
                      <a:pt x="704" y="3625"/>
                    </a:cubicBezTo>
                    <a:cubicBezTo>
                      <a:pt x="748" y="3625"/>
                      <a:pt x="795" y="3609"/>
                      <a:pt x="844" y="3575"/>
                    </a:cubicBezTo>
                    <a:cubicBezTo>
                      <a:pt x="897" y="3536"/>
                      <a:pt x="942" y="3488"/>
                      <a:pt x="974" y="3431"/>
                    </a:cubicBezTo>
                    <a:cubicBezTo>
                      <a:pt x="997" y="3397"/>
                      <a:pt x="1017" y="3366"/>
                      <a:pt x="1041" y="3334"/>
                    </a:cubicBezTo>
                    <a:lnTo>
                      <a:pt x="1065" y="3339"/>
                    </a:lnTo>
                    <a:lnTo>
                      <a:pt x="1065" y="3507"/>
                    </a:lnTo>
                    <a:cubicBezTo>
                      <a:pt x="1065" y="3605"/>
                      <a:pt x="1079" y="3701"/>
                      <a:pt x="1108" y="3793"/>
                    </a:cubicBezTo>
                    <a:cubicBezTo>
                      <a:pt x="1138" y="3883"/>
                      <a:pt x="1187" y="3930"/>
                      <a:pt x="1252" y="3930"/>
                    </a:cubicBezTo>
                    <a:cubicBezTo>
                      <a:pt x="1284" y="3930"/>
                      <a:pt x="1320" y="3918"/>
                      <a:pt x="1359" y="3894"/>
                    </a:cubicBezTo>
                    <a:cubicBezTo>
                      <a:pt x="1462" y="3833"/>
                      <a:pt x="1528" y="3733"/>
                      <a:pt x="1587" y="3627"/>
                    </a:cubicBezTo>
                    <a:cubicBezTo>
                      <a:pt x="1606" y="3593"/>
                      <a:pt x="1611" y="3548"/>
                      <a:pt x="1654" y="3517"/>
                    </a:cubicBezTo>
                    <a:cubicBezTo>
                      <a:pt x="1672" y="3629"/>
                      <a:pt x="1688" y="3735"/>
                      <a:pt x="1708" y="3840"/>
                    </a:cubicBezTo>
                    <a:cubicBezTo>
                      <a:pt x="1720" y="3913"/>
                      <a:pt x="1744" y="3985"/>
                      <a:pt x="1779" y="4052"/>
                    </a:cubicBezTo>
                    <a:cubicBezTo>
                      <a:pt x="1816" y="4116"/>
                      <a:pt x="1863" y="4148"/>
                      <a:pt x="1916" y="4148"/>
                    </a:cubicBezTo>
                    <a:cubicBezTo>
                      <a:pt x="1949" y="4148"/>
                      <a:pt x="1984" y="4135"/>
                      <a:pt x="2021" y="4110"/>
                    </a:cubicBezTo>
                    <a:cubicBezTo>
                      <a:pt x="2094" y="4062"/>
                      <a:pt x="2139" y="3987"/>
                      <a:pt x="2175" y="3906"/>
                    </a:cubicBezTo>
                    <a:cubicBezTo>
                      <a:pt x="2209" y="3828"/>
                      <a:pt x="2242" y="3738"/>
                      <a:pt x="2281" y="3639"/>
                    </a:cubicBezTo>
                    <a:cubicBezTo>
                      <a:pt x="2319" y="3737"/>
                      <a:pt x="2321" y="3826"/>
                      <a:pt x="2343" y="3912"/>
                    </a:cubicBezTo>
                    <a:cubicBezTo>
                      <a:pt x="2365" y="4001"/>
                      <a:pt x="2389" y="4090"/>
                      <a:pt x="2436" y="4169"/>
                    </a:cubicBezTo>
                    <a:cubicBezTo>
                      <a:pt x="2478" y="4237"/>
                      <a:pt x="2525" y="4272"/>
                      <a:pt x="2574" y="4272"/>
                    </a:cubicBezTo>
                    <a:cubicBezTo>
                      <a:pt x="2620" y="4272"/>
                      <a:pt x="2667" y="4241"/>
                      <a:pt x="2710" y="4179"/>
                    </a:cubicBezTo>
                    <a:cubicBezTo>
                      <a:pt x="2780" y="4081"/>
                      <a:pt x="2813" y="3963"/>
                      <a:pt x="2852" y="3850"/>
                    </a:cubicBezTo>
                    <a:cubicBezTo>
                      <a:pt x="2892" y="3857"/>
                      <a:pt x="2885" y="3893"/>
                      <a:pt x="2892" y="3917"/>
                    </a:cubicBezTo>
                    <a:cubicBezTo>
                      <a:pt x="2917" y="4001"/>
                      <a:pt x="2940" y="4086"/>
                      <a:pt x="2967" y="4169"/>
                    </a:cubicBezTo>
                    <a:cubicBezTo>
                      <a:pt x="2981" y="4208"/>
                      <a:pt x="2998" y="4246"/>
                      <a:pt x="3020" y="4280"/>
                    </a:cubicBezTo>
                    <a:cubicBezTo>
                      <a:pt x="3041" y="4316"/>
                      <a:pt x="3075" y="4340"/>
                      <a:pt x="3115" y="4347"/>
                    </a:cubicBezTo>
                    <a:cubicBezTo>
                      <a:pt x="3118" y="4347"/>
                      <a:pt x="3121" y="4348"/>
                      <a:pt x="3124" y="4348"/>
                    </a:cubicBezTo>
                    <a:cubicBezTo>
                      <a:pt x="3165" y="4348"/>
                      <a:pt x="3206" y="4317"/>
                      <a:pt x="3228" y="4255"/>
                    </a:cubicBezTo>
                    <a:cubicBezTo>
                      <a:pt x="3254" y="4184"/>
                      <a:pt x="3267" y="4109"/>
                      <a:pt x="3269" y="4033"/>
                    </a:cubicBezTo>
                    <a:cubicBezTo>
                      <a:pt x="3276" y="3785"/>
                      <a:pt x="3284" y="3538"/>
                      <a:pt x="3290" y="3289"/>
                    </a:cubicBezTo>
                    <a:cubicBezTo>
                      <a:pt x="3295" y="2938"/>
                      <a:pt x="3332" y="2586"/>
                      <a:pt x="3343" y="2233"/>
                    </a:cubicBezTo>
                    <a:cubicBezTo>
                      <a:pt x="3346" y="2116"/>
                      <a:pt x="3348" y="2001"/>
                      <a:pt x="3348" y="1885"/>
                    </a:cubicBezTo>
                    <a:lnTo>
                      <a:pt x="3326" y="1883"/>
                    </a:lnTo>
                    <a:cubicBezTo>
                      <a:pt x="3266" y="1878"/>
                      <a:pt x="3231" y="1849"/>
                      <a:pt x="3219" y="1785"/>
                    </a:cubicBezTo>
                    <a:cubicBezTo>
                      <a:pt x="3202" y="1686"/>
                      <a:pt x="3192" y="1586"/>
                      <a:pt x="3188" y="1485"/>
                    </a:cubicBezTo>
                    <a:cubicBezTo>
                      <a:pt x="3185" y="1434"/>
                      <a:pt x="3204" y="1394"/>
                      <a:pt x="3250" y="1377"/>
                    </a:cubicBezTo>
                    <a:cubicBezTo>
                      <a:pt x="3272" y="1368"/>
                      <a:pt x="3296" y="1360"/>
                      <a:pt x="3319" y="1351"/>
                    </a:cubicBezTo>
                    <a:cubicBezTo>
                      <a:pt x="3305" y="1238"/>
                      <a:pt x="3290" y="1127"/>
                      <a:pt x="3266" y="1017"/>
                    </a:cubicBezTo>
                    <a:cubicBezTo>
                      <a:pt x="3200" y="698"/>
                      <a:pt x="3077" y="413"/>
                      <a:pt x="2827" y="206"/>
                    </a:cubicBezTo>
                    <a:cubicBezTo>
                      <a:pt x="2713" y="113"/>
                      <a:pt x="2583" y="43"/>
                      <a:pt x="2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7069222" y="4212716"/>
                <a:ext cx="124897" cy="92732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3079" extrusionOk="0">
                    <a:moveTo>
                      <a:pt x="1197" y="644"/>
                    </a:moveTo>
                    <a:cubicBezTo>
                      <a:pt x="1203" y="644"/>
                      <a:pt x="1209" y="645"/>
                      <a:pt x="1215" y="646"/>
                    </a:cubicBezTo>
                    <a:cubicBezTo>
                      <a:pt x="1318" y="674"/>
                      <a:pt x="1419" y="711"/>
                      <a:pt x="1515" y="758"/>
                    </a:cubicBezTo>
                    <a:cubicBezTo>
                      <a:pt x="1551" y="775"/>
                      <a:pt x="1568" y="816"/>
                      <a:pt x="1555" y="854"/>
                    </a:cubicBezTo>
                    <a:lnTo>
                      <a:pt x="1553" y="854"/>
                    </a:lnTo>
                    <a:cubicBezTo>
                      <a:pt x="1542" y="891"/>
                      <a:pt x="1517" y="911"/>
                      <a:pt x="1486" y="911"/>
                    </a:cubicBezTo>
                    <a:cubicBezTo>
                      <a:pt x="1478" y="911"/>
                      <a:pt x="1469" y="910"/>
                      <a:pt x="1460" y="907"/>
                    </a:cubicBezTo>
                    <a:cubicBezTo>
                      <a:pt x="1362" y="874"/>
                      <a:pt x="1266" y="838"/>
                      <a:pt x="1170" y="801"/>
                    </a:cubicBezTo>
                    <a:cubicBezTo>
                      <a:pt x="1140" y="787"/>
                      <a:pt x="1121" y="754"/>
                      <a:pt x="1124" y="720"/>
                    </a:cubicBezTo>
                    <a:cubicBezTo>
                      <a:pt x="1127" y="678"/>
                      <a:pt x="1156" y="644"/>
                      <a:pt x="1197" y="644"/>
                    </a:cubicBezTo>
                    <a:close/>
                    <a:moveTo>
                      <a:pt x="450" y="782"/>
                    </a:moveTo>
                    <a:cubicBezTo>
                      <a:pt x="534" y="818"/>
                      <a:pt x="634" y="855"/>
                      <a:pt x="716" y="928"/>
                    </a:cubicBezTo>
                    <a:cubicBezTo>
                      <a:pt x="738" y="946"/>
                      <a:pt x="737" y="982"/>
                      <a:pt x="723" y="1012"/>
                    </a:cubicBezTo>
                    <a:lnTo>
                      <a:pt x="723" y="1010"/>
                    </a:lnTo>
                    <a:cubicBezTo>
                      <a:pt x="714" y="1035"/>
                      <a:pt x="691" y="1050"/>
                      <a:pt x="667" y="1050"/>
                    </a:cubicBezTo>
                    <a:cubicBezTo>
                      <a:pt x="663" y="1050"/>
                      <a:pt x="659" y="1050"/>
                      <a:pt x="656" y="1049"/>
                    </a:cubicBezTo>
                    <a:cubicBezTo>
                      <a:pt x="555" y="1027"/>
                      <a:pt x="460" y="981"/>
                      <a:pt x="380" y="916"/>
                    </a:cubicBezTo>
                    <a:cubicBezTo>
                      <a:pt x="358" y="897"/>
                      <a:pt x="349" y="864"/>
                      <a:pt x="361" y="837"/>
                    </a:cubicBezTo>
                    <a:cubicBezTo>
                      <a:pt x="375" y="801"/>
                      <a:pt x="400" y="785"/>
                      <a:pt x="450" y="782"/>
                    </a:cubicBezTo>
                    <a:close/>
                    <a:moveTo>
                      <a:pt x="3461" y="1068"/>
                    </a:moveTo>
                    <a:cubicBezTo>
                      <a:pt x="3520" y="1068"/>
                      <a:pt x="3552" y="1078"/>
                      <a:pt x="3564" y="1121"/>
                    </a:cubicBezTo>
                    <a:cubicBezTo>
                      <a:pt x="3576" y="1166"/>
                      <a:pt x="3564" y="1202"/>
                      <a:pt x="3528" y="1217"/>
                    </a:cubicBezTo>
                    <a:cubicBezTo>
                      <a:pt x="3437" y="1258"/>
                      <a:pt x="3343" y="1289"/>
                      <a:pt x="3247" y="1306"/>
                    </a:cubicBezTo>
                    <a:cubicBezTo>
                      <a:pt x="3244" y="1307"/>
                      <a:pt x="3241" y="1307"/>
                      <a:pt x="3238" y="1307"/>
                    </a:cubicBezTo>
                    <a:cubicBezTo>
                      <a:pt x="3202" y="1307"/>
                      <a:pt x="3171" y="1281"/>
                      <a:pt x="3166" y="1246"/>
                    </a:cubicBezTo>
                    <a:cubicBezTo>
                      <a:pt x="3154" y="1209"/>
                      <a:pt x="3173" y="1168"/>
                      <a:pt x="3209" y="1154"/>
                    </a:cubicBezTo>
                    <a:cubicBezTo>
                      <a:pt x="3299" y="1120"/>
                      <a:pt x="3389" y="1092"/>
                      <a:pt x="3461" y="1068"/>
                    </a:cubicBezTo>
                    <a:close/>
                    <a:moveTo>
                      <a:pt x="2413" y="1199"/>
                    </a:moveTo>
                    <a:cubicBezTo>
                      <a:pt x="2426" y="1199"/>
                      <a:pt x="2440" y="1200"/>
                      <a:pt x="2453" y="1200"/>
                    </a:cubicBezTo>
                    <a:cubicBezTo>
                      <a:pt x="2493" y="1200"/>
                      <a:pt x="2523" y="1231"/>
                      <a:pt x="2525" y="1270"/>
                    </a:cubicBezTo>
                    <a:cubicBezTo>
                      <a:pt x="2532" y="1313"/>
                      <a:pt x="2503" y="1353"/>
                      <a:pt x="2460" y="1360"/>
                    </a:cubicBezTo>
                    <a:cubicBezTo>
                      <a:pt x="2419" y="1368"/>
                      <a:pt x="2374" y="1372"/>
                      <a:pt x="2331" y="1377"/>
                    </a:cubicBezTo>
                    <a:cubicBezTo>
                      <a:pt x="2297" y="1380"/>
                      <a:pt x="2261" y="1382"/>
                      <a:pt x="2227" y="1382"/>
                    </a:cubicBezTo>
                    <a:cubicBezTo>
                      <a:pt x="2132" y="1380"/>
                      <a:pt x="2117" y="1246"/>
                      <a:pt x="2208" y="1224"/>
                    </a:cubicBezTo>
                    <a:cubicBezTo>
                      <a:pt x="2275" y="1207"/>
                      <a:pt x="2344" y="1199"/>
                      <a:pt x="2413" y="1199"/>
                    </a:cubicBezTo>
                    <a:close/>
                    <a:moveTo>
                      <a:pt x="1115" y="1469"/>
                    </a:moveTo>
                    <a:cubicBezTo>
                      <a:pt x="1119" y="1469"/>
                      <a:pt x="1122" y="1469"/>
                      <a:pt x="1126" y="1469"/>
                    </a:cubicBezTo>
                    <a:cubicBezTo>
                      <a:pt x="1203" y="1476"/>
                      <a:pt x="1282" y="1487"/>
                      <a:pt x="1359" y="1499"/>
                    </a:cubicBezTo>
                    <a:cubicBezTo>
                      <a:pt x="1402" y="1502"/>
                      <a:pt x="1434" y="1541"/>
                      <a:pt x="1429" y="1584"/>
                    </a:cubicBezTo>
                    <a:cubicBezTo>
                      <a:pt x="1428" y="1622"/>
                      <a:pt x="1398" y="1653"/>
                      <a:pt x="1359" y="1656"/>
                    </a:cubicBezTo>
                    <a:cubicBezTo>
                      <a:pt x="1340" y="1658"/>
                      <a:pt x="1320" y="1660"/>
                      <a:pt x="1289" y="1661"/>
                    </a:cubicBezTo>
                    <a:cubicBezTo>
                      <a:pt x="1234" y="1653"/>
                      <a:pt x="1169" y="1646"/>
                      <a:pt x="1104" y="1632"/>
                    </a:cubicBezTo>
                    <a:cubicBezTo>
                      <a:pt x="1056" y="1625"/>
                      <a:pt x="1023" y="1579"/>
                      <a:pt x="1037" y="1531"/>
                    </a:cubicBezTo>
                    <a:cubicBezTo>
                      <a:pt x="1046" y="1487"/>
                      <a:pt x="1077" y="1469"/>
                      <a:pt x="1115" y="1469"/>
                    </a:cubicBezTo>
                    <a:close/>
                    <a:moveTo>
                      <a:pt x="3066" y="1662"/>
                    </a:moveTo>
                    <a:cubicBezTo>
                      <a:pt x="3096" y="1662"/>
                      <a:pt x="3125" y="1683"/>
                      <a:pt x="3134" y="1715"/>
                    </a:cubicBezTo>
                    <a:cubicBezTo>
                      <a:pt x="3149" y="1752"/>
                      <a:pt x="3132" y="1794"/>
                      <a:pt x="3096" y="1811"/>
                    </a:cubicBezTo>
                    <a:cubicBezTo>
                      <a:pt x="2995" y="1854"/>
                      <a:pt x="2890" y="1891"/>
                      <a:pt x="2801" y="1927"/>
                    </a:cubicBezTo>
                    <a:cubicBezTo>
                      <a:pt x="2793" y="1928"/>
                      <a:pt x="2786" y="1928"/>
                      <a:pt x="2778" y="1928"/>
                    </a:cubicBezTo>
                    <a:cubicBezTo>
                      <a:pt x="2733" y="1928"/>
                      <a:pt x="2703" y="1917"/>
                      <a:pt x="2690" y="1874"/>
                    </a:cubicBezTo>
                    <a:cubicBezTo>
                      <a:pt x="2676" y="1826"/>
                      <a:pt x="2691" y="1790"/>
                      <a:pt x="2734" y="1771"/>
                    </a:cubicBezTo>
                    <a:cubicBezTo>
                      <a:pt x="2834" y="1727"/>
                      <a:pt x="2940" y="1691"/>
                      <a:pt x="3048" y="1665"/>
                    </a:cubicBezTo>
                    <a:cubicBezTo>
                      <a:pt x="3054" y="1663"/>
                      <a:pt x="3060" y="1662"/>
                      <a:pt x="3066" y="1662"/>
                    </a:cubicBezTo>
                    <a:close/>
                    <a:moveTo>
                      <a:pt x="1993" y="1960"/>
                    </a:moveTo>
                    <a:cubicBezTo>
                      <a:pt x="2031" y="1960"/>
                      <a:pt x="2064" y="1978"/>
                      <a:pt x="2072" y="2025"/>
                    </a:cubicBezTo>
                    <a:cubicBezTo>
                      <a:pt x="2083" y="2082"/>
                      <a:pt x="2048" y="2114"/>
                      <a:pt x="2002" y="2124"/>
                    </a:cubicBezTo>
                    <a:cubicBezTo>
                      <a:pt x="1922" y="2142"/>
                      <a:pt x="1839" y="2154"/>
                      <a:pt x="1765" y="2167"/>
                    </a:cubicBezTo>
                    <a:cubicBezTo>
                      <a:pt x="1702" y="2167"/>
                      <a:pt x="1668" y="2142"/>
                      <a:pt x="1664" y="2094"/>
                    </a:cubicBezTo>
                    <a:cubicBezTo>
                      <a:pt x="1663" y="2037"/>
                      <a:pt x="1692" y="2008"/>
                      <a:pt x="1740" y="1999"/>
                    </a:cubicBezTo>
                    <a:cubicBezTo>
                      <a:pt x="1817" y="1986"/>
                      <a:pt x="1896" y="1972"/>
                      <a:pt x="1973" y="1962"/>
                    </a:cubicBezTo>
                    <a:cubicBezTo>
                      <a:pt x="1980" y="1961"/>
                      <a:pt x="1986" y="1960"/>
                      <a:pt x="1993" y="1960"/>
                    </a:cubicBezTo>
                    <a:close/>
                    <a:moveTo>
                      <a:pt x="953" y="2224"/>
                    </a:moveTo>
                    <a:cubicBezTo>
                      <a:pt x="1024" y="2224"/>
                      <a:pt x="1095" y="2228"/>
                      <a:pt x="1167" y="2236"/>
                    </a:cubicBezTo>
                    <a:cubicBezTo>
                      <a:pt x="1205" y="2241"/>
                      <a:pt x="1227" y="2274"/>
                      <a:pt x="1224" y="2317"/>
                    </a:cubicBezTo>
                    <a:cubicBezTo>
                      <a:pt x="1225" y="2351"/>
                      <a:pt x="1200" y="2380"/>
                      <a:pt x="1167" y="2385"/>
                    </a:cubicBezTo>
                    <a:cubicBezTo>
                      <a:pt x="1129" y="2392"/>
                      <a:pt x="1092" y="2395"/>
                      <a:pt x="1052" y="2397"/>
                    </a:cubicBezTo>
                    <a:cubicBezTo>
                      <a:pt x="1002" y="2392"/>
                      <a:pt x="956" y="2390"/>
                      <a:pt x="910" y="2382"/>
                    </a:cubicBezTo>
                    <a:cubicBezTo>
                      <a:pt x="872" y="2375"/>
                      <a:pt x="845" y="2341"/>
                      <a:pt x="848" y="2303"/>
                    </a:cubicBezTo>
                    <a:cubicBezTo>
                      <a:pt x="848" y="2253"/>
                      <a:pt x="877" y="2224"/>
                      <a:pt x="922" y="2224"/>
                    </a:cubicBezTo>
                    <a:cubicBezTo>
                      <a:pt x="932" y="2224"/>
                      <a:pt x="943" y="2224"/>
                      <a:pt x="953" y="2224"/>
                    </a:cubicBezTo>
                    <a:close/>
                    <a:moveTo>
                      <a:pt x="2647" y="2324"/>
                    </a:moveTo>
                    <a:cubicBezTo>
                      <a:pt x="2677" y="2324"/>
                      <a:pt x="2705" y="2345"/>
                      <a:pt x="2712" y="2378"/>
                    </a:cubicBezTo>
                    <a:cubicBezTo>
                      <a:pt x="2726" y="2419"/>
                      <a:pt x="2705" y="2464"/>
                      <a:pt x="2666" y="2481"/>
                    </a:cubicBezTo>
                    <a:cubicBezTo>
                      <a:pt x="2642" y="2495"/>
                      <a:pt x="2616" y="2505"/>
                      <a:pt x="2590" y="2517"/>
                    </a:cubicBezTo>
                    <a:cubicBezTo>
                      <a:pt x="2511" y="2553"/>
                      <a:pt x="2434" y="2593"/>
                      <a:pt x="2352" y="2623"/>
                    </a:cubicBezTo>
                    <a:cubicBezTo>
                      <a:pt x="2339" y="2629"/>
                      <a:pt x="2327" y="2631"/>
                      <a:pt x="2315" y="2631"/>
                    </a:cubicBezTo>
                    <a:cubicBezTo>
                      <a:pt x="2269" y="2631"/>
                      <a:pt x="2235" y="2592"/>
                      <a:pt x="2239" y="2527"/>
                    </a:cubicBezTo>
                    <a:cubicBezTo>
                      <a:pt x="2242" y="2503"/>
                      <a:pt x="2259" y="2485"/>
                      <a:pt x="2282" y="2476"/>
                    </a:cubicBezTo>
                    <a:cubicBezTo>
                      <a:pt x="2393" y="2426"/>
                      <a:pt x="2505" y="2375"/>
                      <a:pt x="2619" y="2330"/>
                    </a:cubicBezTo>
                    <a:cubicBezTo>
                      <a:pt x="2628" y="2326"/>
                      <a:pt x="2638" y="2324"/>
                      <a:pt x="2647" y="2324"/>
                    </a:cubicBezTo>
                    <a:close/>
                    <a:moveTo>
                      <a:pt x="378" y="0"/>
                    </a:moveTo>
                    <a:cubicBezTo>
                      <a:pt x="217" y="0"/>
                      <a:pt x="105" y="101"/>
                      <a:pt x="49" y="300"/>
                    </a:cubicBezTo>
                    <a:cubicBezTo>
                      <a:pt x="35" y="346"/>
                      <a:pt x="25" y="394"/>
                      <a:pt x="20" y="442"/>
                    </a:cubicBezTo>
                    <a:cubicBezTo>
                      <a:pt x="1" y="598"/>
                      <a:pt x="11" y="756"/>
                      <a:pt x="54" y="909"/>
                    </a:cubicBezTo>
                    <a:cubicBezTo>
                      <a:pt x="150" y="1284"/>
                      <a:pt x="318" y="1615"/>
                      <a:pt x="579" y="1893"/>
                    </a:cubicBezTo>
                    <a:cubicBezTo>
                      <a:pt x="620" y="1936"/>
                      <a:pt x="629" y="1970"/>
                      <a:pt x="610" y="2034"/>
                    </a:cubicBezTo>
                    <a:cubicBezTo>
                      <a:pt x="532" y="2272"/>
                      <a:pt x="617" y="2488"/>
                      <a:pt x="826" y="2606"/>
                    </a:cubicBezTo>
                    <a:cubicBezTo>
                      <a:pt x="934" y="2666"/>
                      <a:pt x="1054" y="2701"/>
                      <a:pt x="1176" y="2708"/>
                    </a:cubicBezTo>
                    <a:cubicBezTo>
                      <a:pt x="1238" y="2712"/>
                      <a:pt x="1300" y="2715"/>
                      <a:pt x="1362" y="2715"/>
                    </a:cubicBezTo>
                    <a:cubicBezTo>
                      <a:pt x="1473" y="2715"/>
                      <a:pt x="1585" y="2707"/>
                      <a:pt x="1695" y="2690"/>
                    </a:cubicBezTo>
                    <a:cubicBezTo>
                      <a:pt x="1721" y="2685"/>
                      <a:pt x="1748" y="2685"/>
                      <a:pt x="1781" y="2684"/>
                    </a:cubicBezTo>
                    <a:cubicBezTo>
                      <a:pt x="1798" y="2733"/>
                      <a:pt x="1786" y="2771"/>
                      <a:pt x="1786" y="2807"/>
                    </a:cubicBezTo>
                    <a:cubicBezTo>
                      <a:pt x="1791" y="2941"/>
                      <a:pt x="1856" y="3026"/>
                      <a:pt x="1976" y="3061"/>
                    </a:cubicBezTo>
                    <a:cubicBezTo>
                      <a:pt x="2020" y="3073"/>
                      <a:pt x="2063" y="3078"/>
                      <a:pt x="2106" y="3078"/>
                    </a:cubicBezTo>
                    <a:cubicBezTo>
                      <a:pt x="2177" y="3078"/>
                      <a:pt x="2246" y="3064"/>
                      <a:pt x="2314" y="3045"/>
                    </a:cubicBezTo>
                    <a:cubicBezTo>
                      <a:pt x="2590" y="2968"/>
                      <a:pt x="2832" y="2824"/>
                      <a:pt x="3057" y="2642"/>
                    </a:cubicBezTo>
                    <a:cubicBezTo>
                      <a:pt x="3535" y="2258"/>
                      <a:pt x="3875" y="1764"/>
                      <a:pt x="4072" y="1161"/>
                    </a:cubicBezTo>
                    <a:cubicBezTo>
                      <a:pt x="4098" y="1087"/>
                      <a:pt x="4117" y="1008"/>
                      <a:pt x="4129" y="931"/>
                    </a:cubicBezTo>
                    <a:cubicBezTo>
                      <a:pt x="4147" y="808"/>
                      <a:pt x="4117" y="761"/>
                      <a:pt x="4019" y="761"/>
                    </a:cubicBezTo>
                    <a:cubicBezTo>
                      <a:pt x="4007" y="761"/>
                      <a:pt x="3995" y="762"/>
                      <a:pt x="3981" y="763"/>
                    </a:cubicBezTo>
                    <a:cubicBezTo>
                      <a:pt x="3907" y="770"/>
                      <a:pt x="3834" y="780"/>
                      <a:pt x="3758" y="792"/>
                    </a:cubicBezTo>
                    <a:cubicBezTo>
                      <a:pt x="3621" y="811"/>
                      <a:pt x="3486" y="820"/>
                      <a:pt x="3351" y="820"/>
                    </a:cubicBezTo>
                    <a:cubicBezTo>
                      <a:pt x="2961" y="820"/>
                      <a:pt x="2577" y="746"/>
                      <a:pt x="2198" y="631"/>
                    </a:cubicBezTo>
                    <a:cubicBezTo>
                      <a:pt x="2019" y="576"/>
                      <a:pt x="1844" y="516"/>
                      <a:pt x="1669" y="454"/>
                    </a:cubicBezTo>
                    <a:cubicBezTo>
                      <a:pt x="1400" y="358"/>
                      <a:pt x="1134" y="255"/>
                      <a:pt x="869" y="149"/>
                    </a:cubicBezTo>
                    <a:cubicBezTo>
                      <a:pt x="754" y="104"/>
                      <a:pt x="639" y="60"/>
                      <a:pt x="522" y="24"/>
                    </a:cubicBezTo>
                    <a:cubicBezTo>
                      <a:pt x="470" y="8"/>
                      <a:pt x="422" y="0"/>
                      <a:pt x="3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7168338" y="4341559"/>
                <a:ext cx="34936" cy="3689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225" extrusionOk="0">
                    <a:moveTo>
                      <a:pt x="1040" y="0"/>
                    </a:moveTo>
                    <a:cubicBezTo>
                      <a:pt x="1031" y="0"/>
                      <a:pt x="1021" y="2"/>
                      <a:pt x="1011" y="5"/>
                    </a:cubicBezTo>
                    <a:cubicBezTo>
                      <a:pt x="700" y="105"/>
                      <a:pt x="388" y="199"/>
                      <a:pt x="78" y="297"/>
                    </a:cubicBezTo>
                    <a:cubicBezTo>
                      <a:pt x="28" y="312"/>
                      <a:pt x="6" y="330"/>
                      <a:pt x="2" y="372"/>
                    </a:cubicBezTo>
                    <a:cubicBezTo>
                      <a:pt x="1" y="400"/>
                      <a:pt x="2" y="427"/>
                      <a:pt x="8" y="455"/>
                    </a:cubicBezTo>
                    <a:cubicBezTo>
                      <a:pt x="73" y="836"/>
                      <a:pt x="325" y="1224"/>
                      <a:pt x="614" y="1224"/>
                    </a:cubicBezTo>
                    <a:cubicBezTo>
                      <a:pt x="652" y="1224"/>
                      <a:pt x="692" y="1217"/>
                      <a:pt x="731" y="1202"/>
                    </a:cubicBezTo>
                    <a:cubicBezTo>
                      <a:pt x="803" y="1175"/>
                      <a:pt x="877" y="1122"/>
                      <a:pt x="949" y="1036"/>
                    </a:cubicBezTo>
                    <a:lnTo>
                      <a:pt x="959" y="1022"/>
                    </a:lnTo>
                    <a:cubicBezTo>
                      <a:pt x="1091" y="859"/>
                      <a:pt x="1160" y="652"/>
                      <a:pt x="1155" y="390"/>
                    </a:cubicBezTo>
                    <a:cubicBezTo>
                      <a:pt x="1156" y="290"/>
                      <a:pt x="1146" y="191"/>
                      <a:pt x="1122" y="93"/>
                    </a:cubicBezTo>
                    <a:cubicBezTo>
                      <a:pt x="1120" y="86"/>
                      <a:pt x="1117" y="81"/>
                      <a:pt x="1115" y="74"/>
                    </a:cubicBezTo>
                    <a:cubicBezTo>
                      <a:pt x="1098" y="26"/>
                      <a:pt x="1074" y="0"/>
                      <a:pt x="10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7097592" y="4347583"/>
                <a:ext cx="32105" cy="33039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97" extrusionOk="0">
                    <a:moveTo>
                      <a:pt x="98" y="0"/>
                    </a:moveTo>
                    <a:cubicBezTo>
                      <a:pt x="61" y="0"/>
                      <a:pt x="36" y="10"/>
                      <a:pt x="21" y="37"/>
                    </a:cubicBezTo>
                    <a:cubicBezTo>
                      <a:pt x="7" y="63"/>
                      <a:pt x="0" y="102"/>
                      <a:pt x="4" y="159"/>
                    </a:cubicBezTo>
                    <a:cubicBezTo>
                      <a:pt x="14" y="431"/>
                      <a:pt x="64" y="683"/>
                      <a:pt x="194" y="886"/>
                    </a:cubicBezTo>
                    <a:cubicBezTo>
                      <a:pt x="218" y="925"/>
                      <a:pt x="249" y="961"/>
                      <a:pt x="282" y="992"/>
                    </a:cubicBezTo>
                    <a:cubicBezTo>
                      <a:pt x="347" y="1057"/>
                      <a:pt x="434" y="1093"/>
                      <a:pt x="525" y="1097"/>
                    </a:cubicBezTo>
                    <a:cubicBezTo>
                      <a:pt x="554" y="1093"/>
                      <a:pt x="585" y="1086"/>
                      <a:pt x="614" y="1078"/>
                    </a:cubicBezTo>
                    <a:cubicBezTo>
                      <a:pt x="878" y="1001"/>
                      <a:pt x="1010" y="731"/>
                      <a:pt x="1058" y="346"/>
                    </a:cubicBezTo>
                    <a:cubicBezTo>
                      <a:pt x="1065" y="280"/>
                      <a:pt x="1058" y="239"/>
                      <a:pt x="1031" y="212"/>
                    </a:cubicBezTo>
                    <a:cubicBezTo>
                      <a:pt x="1012" y="196"/>
                      <a:pt x="992" y="184"/>
                      <a:pt x="968" y="181"/>
                    </a:cubicBezTo>
                    <a:cubicBezTo>
                      <a:pt x="868" y="155"/>
                      <a:pt x="765" y="142"/>
                      <a:pt x="664" y="119"/>
                    </a:cubicBezTo>
                    <a:cubicBezTo>
                      <a:pt x="506" y="85"/>
                      <a:pt x="347" y="47"/>
                      <a:pt x="187" y="13"/>
                    </a:cubicBezTo>
                    <a:cubicBezTo>
                      <a:pt x="165" y="8"/>
                      <a:pt x="141" y="3"/>
                      <a:pt x="117" y="1"/>
                    </a:cubicBezTo>
                    <a:cubicBezTo>
                      <a:pt x="110" y="0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6980285" y="4203952"/>
                <a:ext cx="56711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694" extrusionOk="0">
                    <a:moveTo>
                      <a:pt x="834" y="1"/>
                    </a:moveTo>
                    <a:cubicBezTo>
                      <a:pt x="791" y="1"/>
                      <a:pt x="753" y="16"/>
                      <a:pt x="726" y="61"/>
                    </a:cubicBezTo>
                    <a:cubicBezTo>
                      <a:pt x="694" y="114"/>
                      <a:pt x="714" y="167"/>
                      <a:pt x="742" y="214"/>
                    </a:cubicBezTo>
                    <a:cubicBezTo>
                      <a:pt x="769" y="255"/>
                      <a:pt x="798" y="294"/>
                      <a:pt x="831" y="330"/>
                    </a:cubicBezTo>
                    <a:cubicBezTo>
                      <a:pt x="862" y="368"/>
                      <a:pt x="896" y="404"/>
                      <a:pt x="948" y="462"/>
                    </a:cubicBezTo>
                    <a:cubicBezTo>
                      <a:pt x="769" y="409"/>
                      <a:pt x="620" y="356"/>
                      <a:pt x="464" y="337"/>
                    </a:cubicBezTo>
                    <a:cubicBezTo>
                      <a:pt x="443" y="333"/>
                      <a:pt x="421" y="330"/>
                      <a:pt x="399" y="330"/>
                    </a:cubicBezTo>
                    <a:cubicBezTo>
                      <a:pt x="369" y="330"/>
                      <a:pt x="340" y="334"/>
                      <a:pt x="311" y="342"/>
                    </a:cubicBezTo>
                    <a:cubicBezTo>
                      <a:pt x="207" y="375"/>
                      <a:pt x="169" y="462"/>
                      <a:pt x="219" y="565"/>
                    </a:cubicBezTo>
                    <a:cubicBezTo>
                      <a:pt x="253" y="639"/>
                      <a:pt x="311" y="690"/>
                      <a:pt x="371" y="740"/>
                    </a:cubicBezTo>
                    <a:cubicBezTo>
                      <a:pt x="460" y="814"/>
                      <a:pt x="563" y="869"/>
                      <a:pt x="680" y="942"/>
                    </a:cubicBezTo>
                    <a:cubicBezTo>
                      <a:pt x="655" y="950"/>
                      <a:pt x="633" y="953"/>
                      <a:pt x="613" y="953"/>
                    </a:cubicBezTo>
                    <a:cubicBezTo>
                      <a:pt x="582" y="953"/>
                      <a:pt x="557" y="947"/>
                      <a:pt x="531" y="942"/>
                    </a:cubicBezTo>
                    <a:cubicBezTo>
                      <a:pt x="502" y="938"/>
                      <a:pt x="472" y="936"/>
                      <a:pt x="442" y="936"/>
                    </a:cubicBezTo>
                    <a:cubicBezTo>
                      <a:pt x="361" y="936"/>
                      <a:pt x="281" y="953"/>
                      <a:pt x="207" y="985"/>
                    </a:cubicBezTo>
                    <a:cubicBezTo>
                      <a:pt x="23" y="1064"/>
                      <a:pt x="1" y="1227"/>
                      <a:pt x="148" y="1366"/>
                    </a:cubicBezTo>
                    <a:cubicBezTo>
                      <a:pt x="226" y="1436"/>
                      <a:pt x="316" y="1491"/>
                      <a:pt x="412" y="1529"/>
                    </a:cubicBezTo>
                    <a:cubicBezTo>
                      <a:pt x="675" y="1644"/>
                      <a:pt x="951" y="1682"/>
                      <a:pt x="1232" y="1692"/>
                    </a:cubicBezTo>
                    <a:cubicBezTo>
                      <a:pt x="1256" y="1693"/>
                      <a:pt x="1280" y="1693"/>
                      <a:pt x="1304" y="1693"/>
                    </a:cubicBezTo>
                    <a:cubicBezTo>
                      <a:pt x="1342" y="1693"/>
                      <a:pt x="1381" y="1692"/>
                      <a:pt x="1420" y="1692"/>
                    </a:cubicBezTo>
                    <a:cubicBezTo>
                      <a:pt x="1444" y="1692"/>
                      <a:pt x="1469" y="1693"/>
                      <a:pt x="1493" y="1694"/>
                    </a:cubicBezTo>
                    <a:cubicBezTo>
                      <a:pt x="1544" y="1694"/>
                      <a:pt x="1592" y="1663"/>
                      <a:pt x="1613" y="1615"/>
                    </a:cubicBezTo>
                    <a:lnTo>
                      <a:pt x="1615" y="1615"/>
                    </a:lnTo>
                    <a:cubicBezTo>
                      <a:pt x="1627" y="1589"/>
                      <a:pt x="1637" y="1561"/>
                      <a:pt x="1645" y="1534"/>
                    </a:cubicBezTo>
                    <a:cubicBezTo>
                      <a:pt x="1731" y="1246"/>
                      <a:pt x="1796" y="951"/>
                      <a:pt x="1858" y="656"/>
                    </a:cubicBezTo>
                    <a:cubicBezTo>
                      <a:pt x="1882" y="543"/>
                      <a:pt x="1868" y="521"/>
                      <a:pt x="1769" y="476"/>
                    </a:cubicBezTo>
                    <a:cubicBezTo>
                      <a:pt x="1750" y="467"/>
                      <a:pt x="1733" y="457"/>
                      <a:pt x="1714" y="449"/>
                    </a:cubicBezTo>
                    <a:cubicBezTo>
                      <a:pt x="1558" y="368"/>
                      <a:pt x="1407" y="279"/>
                      <a:pt x="1260" y="183"/>
                    </a:cubicBezTo>
                    <a:cubicBezTo>
                      <a:pt x="1184" y="131"/>
                      <a:pt x="1104" y="87"/>
                      <a:pt x="1020" y="51"/>
                    </a:cubicBezTo>
                    <a:cubicBezTo>
                      <a:pt x="972" y="30"/>
                      <a:pt x="924" y="15"/>
                      <a:pt x="872" y="4"/>
                    </a:cubicBezTo>
                    <a:cubicBezTo>
                      <a:pt x="859" y="2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7194330" y="4093029"/>
                <a:ext cx="54964" cy="36502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12" extrusionOk="0">
                    <a:moveTo>
                      <a:pt x="915" y="0"/>
                    </a:moveTo>
                    <a:cubicBezTo>
                      <a:pt x="811" y="0"/>
                      <a:pt x="722" y="70"/>
                      <a:pt x="684" y="191"/>
                    </a:cubicBezTo>
                    <a:cubicBezTo>
                      <a:pt x="657" y="277"/>
                      <a:pt x="667" y="364"/>
                      <a:pt x="660" y="451"/>
                    </a:cubicBezTo>
                    <a:cubicBezTo>
                      <a:pt x="657" y="452"/>
                      <a:pt x="654" y="452"/>
                      <a:pt x="651" y="452"/>
                    </a:cubicBezTo>
                    <a:cubicBezTo>
                      <a:pt x="605" y="452"/>
                      <a:pt x="574" y="418"/>
                      <a:pt x="539" y="400"/>
                    </a:cubicBezTo>
                    <a:cubicBezTo>
                      <a:pt x="474" y="365"/>
                      <a:pt x="401" y="344"/>
                      <a:pt x="326" y="344"/>
                    </a:cubicBezTo>
                    <a:cubicBezTo>
                      <a:pt x="317" y="344"/>
                      <a:pt x="309" y="345"/>
                      <a:pt x="300" y="345"/>
                    </a:cubicBezTo>
                    <a:cubicBezTo>
                      <a:pt x="105" y="361"/>
                      <a:pt x="0" y="529"/>
                      <a:pt x="62" y="728"/>
                    </a:cubicBezTo>
                    <a:cubicBezTo>
                      <a:pt x="84" y="800"/>
                      <a:pt x="120" y="865"/>
                      <a:pt x="167" y="923"/>
                    </a:cubicBezTo>
                    <a:cubicBezTo>
                      <a:pt x="245" y="1023"/>
                      <a:pt x="340" y="1107"/>
                      <a:pt x="444" y="1175"/>
                    </a:cubicBezTo>
                    <a:lnTo>
                      <a:pt x="450" y="1179"/>
                    </a:lnTo>
                    <a:cubicBezTo>
                      <a:pt x="484" y="1200"/>
                      <a:pt x="511" y="1212"/>
                      <a:pt x="536" y="1212"/>
                    </a:cubicBezTo>
                    <a:cubicBezTo>
                      <a:pt x="564" y="1212"/>
                      <a:pt x="591" y="1197"/>
                      <a:pt x="624" y="1165"/>
                    </a:cubicBezTo>
                    <a:cubicBezTo>
                      <a:pt x="903" y="901"/>
                      <a:pt x="1234" y="808"/>
                      <a:pt x="1595" y="808"/>
                    </a:cubicBezTo>
                    <a:cubicBezTo>
                      <a:pt x="1599" y="808"/>
                      <a:pt x="1602" y="808"/>
                      <a:pt x="1605" y="808"/>
                    </a:cubicBezTo>
                    <a:cubicBezTo>
                      <a:pt x="1763" y="808"/>
                      <a:pt x="1818" y="794"/>
                      <a:pt x="1823" y="695"/>
                    </a:cubicBezTo>
                    <a:cubicBezTo>
                      <a:pt x="1825" y="647"/>
                      <a:pt x="1823" y="599"/>
                      <a:pt x="1816" y="551"/>
                    </a:cubicBezTo>
                    <a:cubicBezTo>
                      <a:pt x="1809" y="458"/>
                      <a:pt x="1785" y="369"/>
                      <a:pt x="1748" y="285"/>
                    </a:cubicBezTo>
                    <a:cubicBezTo>
                      <a:pt x="1694" y="176"/>
                      <a:pt x="1613" y="124"/>
                      <a:pt x="1536" y="124"/>
                    </a:cubicBezTo>
                    <a:cubicBezTo>
                      <a:pt x="1460" y="124"/>
                      <a:pt x="1388" y="173"/>
                      <a:pt x="1343" y="265"/>
                    </a:cubicBezTo>
                    <a:cubicBezTo>
                      <a:pt x="1336" y="283"/>
                      <a:pt x="1322" y="299"/>
                      <a:pt x="1309" y="323"/>
                    </a:cubicBezTo>
                    <a:cubicBezTo>
                      <a:pt x="1269" y="270"/>
                      <a:pt x="1233" y="220"/>
                      <a:pt x="1195" y="172"/>
                    </a:cubicBezTo>
                    <a:cubicBezTo>
                      <a:pt x="1151" y="110"/>
                      <a:pt x="1091" y="61"/>
                      <a:pt x="1022" y="25"/>
                    </a:cubicBezTo>
                    <a:cubicBezTo>
                      <a:pt x="986" y="8"/>
                      <a:pt x="949" y="0"/>
                      <a:pt x="9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7271521" y="4145916"/>
                <a:ext cx="27377" cy="2554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48" extrusionOk="0">
                    <a:moveTo>
                      <a:pt x="735" y="0"/>
                    </a:moveTo>
                    <a:cubicBezTo>
                      <a:pt x="720" y="0"/>
                      <a:pt x="703" y="5"/>
                      <a:pt x="687" y="11"/>
                    </a:cubicBezTo>
                    <a:cubicBezTo>
                      <a:pt x="673" y="16"/>
                      <a:pt x="659" y="23"/>
                      <a:pt x="644" y="30"/>
                    </a:cubicBezTo>
                    <a:cubicBezTo>
                      <a:pt x="473" y="110"/>
                      <a:pt x="311" y="215"/>
                      <a:pt x="135" y="289"/>
                    </a:cubicBezTo>
                    <a:cubicBezTo>
                      <a:pt x="114" y="299"/>
                      <a:pt x="90" y="307"/>
                      <a:pt x="68" y="316"/>
                    </a:cubicBezTo>
                    <a:cubicBezTo>
                      <a:pt x="20" y="333"/>
                      <a:pt x="1" y="373"/>
                      <a:pt x="4" y="424"/>
                    </a:cubicBezTo>
                    <a:cubicBezTo>
                      <a:pt x="8" y="525"/>
                      <a:pt x="20" y="625"/>
                      <a:pt x="35" y="724"/>
                    </a:cubicBezTo>
                    <a:cubicBezTo>
                      <a:pt x="49" y="788"/>
                      <a:pt x="83" y="817"/>
                      <a:pt x="142" y="822"/>
                    </a:cubicBezTo>
                    <a:lnTo>
                      <a:pt x="164" y="824"/>
                    </a:lnTo>
                    <a:cubicBezTo>
                      <a:pt x="326" y="839"/>
                      <a:pt x="488" y="847"/>
                      <a:pt x="651" y="847"/>
                    </a:cubicBezTo>
                    <a:cubicBezTo>
                      <a:pt x="690" y="847"/>
                      <a:pt x="729" y="847"/>
                      <a:pt x="767" y="846"/>
                    </a:cubicBezTo>
                    <a:cubicBezTo>
                      <a:pt x="786" y="846"/>
                      <a:pt x="807" y="844"/>
                      <a:pt x="826" y="841"/>
                    </a:cubicBezTo>
                    <a:cubicBezTo>
                      <a:pt x="864" y="836"/>
                      <a:pt x="896" y="817"/>
                      <a:pt x="901" y="776"/>
                    </a:cubicBezTo>
                    <a:cubicBezTo>
                      <a:pt x="908" y="736"/>
                      <a:pt x="882" y="714"/>
                      <a:pt x="853" y="695"/>
                    </a:cubicBezTo>
                    <a:cubicBezTo>
                      <a:pt x="795" y="661"/>
                      <a:pt x="733" y="633"/>
                      <a:pt x="670" y="611"/>
                    </a:cubicBezTo>
                    <a:lnTo>
                      <a:pt x="394" y="508"/>
                    </a:lnTo>
                    <a:cubicBezTo>
                      <a:pt x="505" y="395"/>
                      <a:pt x="599" y="299"/>
                      <a:pt x="692" y="203"/>
                    </a:cubicBezTo>
                    <a:cubicBezTo>
                      <a:pt x="718" y="177"/>
                      <a:pt x="742" y="150"/>
                      <a:pt x="766" y="121"/>
                    </a:cubicBezTo>
                    <a:cubicBezTo>
                      <a:pt x="786" y="95"/>
                      <a:pt x="802" y="62"/>
                      <a:pt x="783" y="30"/>
                    </a:cubicBezTo>
                    <a:cubicBezTo>
                      <a:pt x="770" y="7"/>
                      <a:pt x="753" y="0"/>
                      <a:pt x="7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7231977" y="4137905"/>
                <a:ext cx="15661" cy="1755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583" extrusionOk="0">
                    <a:moveTo>
                      <a:pt x="250" y="1"/>
                    </a:moveTo>
                    <a:cubicBezTo>
                      <a:pt x="249" y="1"/>
                      <a:pt x="248" y="1"/>
                      <a:pt x="247" y="1"/>
                    </a:cubicBezTo>
                    <a:cubicBezTo>
                      <a:pt x="100" y="2"/>
                      <a:pt x="0" y="109"/>
                      <a:pt x="0" y="261"/>
                    </a:cubicBezTo>
                    <a:cubicBezTo>
                      <a:pt x="0" y="433"/>
                      <a:pt x="131" y="582"/>
                      <a:pt x="278" y="582"/>
                    </a:cubicBezTo>
                    <a:cubicBezTo>
                      <a:pt x="280" y="582"/>
                      <a:pt x="282" y="582"/>
                      <a:pt x="283" y="582"/>
                    </a:cubicBezTo>
                    <a:cubicBezTo>
                      <a:pt x="412" y="580"/>
                      <a:pt x="517" y="462"/>
                      <a:pt x="518" y="320"/>
                    </a:cubicBezTo>
                    <a:cubicBezTo>
                      <a:pt x="520" y="151"/>
                      <a:pt x="394" y="1"/>
                      <a:pt x="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7136504" y="4282649"/>
                <a:ext cx="14818" cy="930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09" extrusionOk="0">
                    <a:moveTo>
                      <a:pt x="412" y="0"/>
                    </a:moveTo>
                    <a:cubicBezTo>
                      <a:pt x="403" y="0"/>
                      <a:pt x="393" y="2"/>
                      <a:pt x="384" y="7"/>
                    </a:cubicBezTo>
                    <a:cubicBezTo>
                      <a:pt x="271" y="51"/>
                      <a:pt x="157" y="101"/>
                      <a:pt x="46" y="152"/>
                    </a:cubicBezTo>
                    <a:cubicBezTo>
                      <a:pt x="25" y="161"/>
                      <a:pt x="8" y="181"/>
                      <a:pt x="5" y="204"/>
                    </a:cubicBezTo>
                    <a:cubicBezTo>
                      <a:pt x="1" y="269"/>
                      <a:pt x="35" y="308"/>
                      <a:pt x="83" y="308"/>
                    </a:cubicBezTo>
                    <a:cubicBezTo>
                      <a:pt x="95" y="308"/>
                      <a:pt x="107" y="306"/>
                      <a:pt x="120" y="301"/>
                    </a:cubicBezTo>
                    <a:cubicBezTo>
                      <a:pt x="200" y="271"/>
                      <a:pt x="277" y="231"/>
                      <a:pt x="358" y="193"/>
                    </a:cubicBezTo>
                    <a:cubicBezTo>
                      <a:pt x="382" y="183"/>
                      <a:pt x="408" y="171"/>
                      <a:pt x="432" y="157"/>
                    </a:cubicBezTo>
                    <a:cubicBezTo>
                      <a:pt x="473" y="142"/>
                      <a:pt x="492" y="96"/>
                      <a:pt x="478" y="55"/>
                    </a:cubicBezTo>
                    <a:cubicBezTo>
                      <a:pt x="473" y="22"/>
                      <a:pt x="444" y="0"/>
                      <a:pt x="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7149756" y="4262772"/>
                <a:ext cx="14276" cy="801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266" extrusionOk="0">
                    <a:moveTo>
                      <a:pt x="391" y="0"/>
                    </a:moveTo>
                    <a:cubicBezTo>
                      <a:pt x="385" y="0"/>
                      <a:pt x="379" y="1"/>
                      <a:pt x="372" y="3"/>
                    </a:cubicBezTo>
                    <a:cubicBezTo>
                      <a:pt x="264" y="29"/>
                      <a:pt x="160" y="65"/>
                      <a:pt x="59" y="109"/>
                    </a:cubicBezTo>
                    <a:cubicBezTo>
                      <a:pt x="16" y="128"/>
                      <a:pt x="0" y="166"/>
                      <a:pt x="14" y="212"/>
                    </a:cubicBezTo>
                    <a:cubicBezTo>
                      <a:pt x="28" y="253"/>
                      <a:pt x="60" y="266"/>
                      <a:pt x="108" y="266"/>
                    </a:cubicBezTo>
                    <a:cubicBezTo>
                      <a:pt x="114" y="266"/>
                      <a:pt x="121" y="266"/>
                      <a:pt x="127" y="265"/>
                    </a:cubicBezTo>
                    <a:cubicBezTo>
                      <a:pt x="216" y="229"/>
                      <a:pt x="319" y="192"/>
                      <a:pt x="422" y="149"/>
                    </a:cubicBezTo>
                    <a:cubicBezTo>
                      <a:pt x="458" y="132"/>
                      <a:pt x="474" y="90"/>
                      <a:pt x="458" y="53"/>
                    </a:cubicBezTo>
                    <a:cubicBezTo>
                      <a:pt x="451" y="21"/>
                      <a:pt x="422" y="0"/>
                      <a:pt x="3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7102953" y="4232082"/>
                <a:ext cx="13523" cy="810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69" extrusionOk="0">
                    <a:moveTo>
                      <a:pt x="75" y="1"/>
                    </a:moveTo>
                    <a:cubicBezTo>
                      <a:pt x="36" y="1"/>
                      <a:pt x="7" y="36"/>
                      <a:pt x="6" y="77"/>
                    </a:cubicBezTo>
                    <a:cubicBezTo>
                      <a:pt x="1" y="111"/>
                      <a:pt x="20" y="144"/>
                      <a:pt x="50" y="158"/>
                    </a:cubicBezTo>
                    <a:cubicBezTo>
                      <a:pt x="146" y="195"/>
                      <a:pt x="244" y="231"/>
                      <a:pt x="340" y="264"/>
                    </a:cubicBezTo>
                    <a:cubicBezTo>
                      <a:pt x="349" y="267"/>
                      <a:pt x="358" y="268"/>
                      <a:pt x="366" y="268"/>
                    </a:cubicBezTo>
                    <a:cubicBezTo>
                      <a:pt x="397" y="268"/>
                      <a:pt x="422" y="248"/>
                      <a:pt x="435" y="211"/>
                    </a:cubicBezTo>
                    <a:cubicBezTo>
                      <a:pt x="448" y="173"/>
                      <a:pt x="431" y="132"/>
                      <a:pt x="395" y="115"/>
                    </a:cubicBezTo>
                    <a:cubicBezTo>
                      <a:pt x="299" y="68"/>
                      <a:pt x="198" y="31"/>
                      <a:pt x="95" y="3"/>
                    </a:cubicBezTo>
                    <a:cubicBezTo>
                      <a:pt x="88" y="1"/>
                      <a:pt x="82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7164212" y="4244882"/>
                <a:ext cx="12740" cy="7228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40" extrusionOk="0">
                    <a:moveTo>
                      <a:pt x="307" y="0"/>
                    </a:moveTo>
                    <a:cubicBezTo>
                      <a:pt x="235" y="24"/>
                      <a:pt x="145" y="52"/>
                      <a:pt x="55" y="86"/>
                    </a:cubicBezTo>
                    <a:cubicBezTo>
                      <a:pt x="19" y="100"/>
                      <a:pt x="0" y="141"/>
                      <a:pt x="12" y="178"/>
                    </a:cubicBezTo>
                    <a:cubicBezTo>
                      <a:pt x="19" y="213"/>
                      <a:pt x="48" y="239"/>
                      <a:pt x="84" y="239"/>
                    </a:cubicBezTo>
                    <a:cubicBezTo>
                      <a:pt x="87" y="239"/>
                      <a:pt x="90" y="239"/>
                      <a:pt x="93" y="238"/>
                    </a:cubicBezTo>
                    <a:cubicBezTo>
                      <a:pt x="189" y="221"/>
                      <a:pt x="283" y="190"/>
                      <a:pt x="374" y="149"/>
                    </a:cubicBezTo>
                    <a:cubicBezTo>
                      <a:pt x="410" y="134"/>
                      <a:pt x="422" y="96"/>
                      <a:pt x="410" y="53"/>
                    </a:cubicBezTo>
                    <a:cubicBezTo>
                      <a:pt x="398" y="12"/>
                      <a:pt x="364" y="0"/>
                      <a:pt x="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7119277" y="4271717"/>
                <a:ext cx="12740" cy="629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09" extrusionOk="0">
                    <a:moveTo>
                      <a:pt x="334" y="1"/>
                    </a:moveTo>
                    <a:cubicBezTo>
                      <a:pt x="327" y="1"/>
                      <a:pt x="320" y="2"/>
                      <a:pt x="313" y="3"/>
                    </a:cubicBezTo>
                    <a:cubicBezTo>
                      <a:pt x="234" y="13"/>
                      <a:pt x="157" y="27"/>
                      <a:pt x="79" y="40"/>
                    </a:cubicBezTo>
                    <a:cubicBezTo>
                      <a:pt x="31" y="49"/>
                      <a:pt x="1" y="78"/>
                      <a:pt x="4" y="135"/>
                    </a:cubicBezTo>
                    <a:cubicBezTo>
                      <a:pt x="6" y="181"/>
                      <a:pt x="42" y="207"/>
                      <a:pt x="105" y="208"/>
                    </a:cubicBezTo>
                    <a:cubicBezTo>
                      <a:pt x="179" y="195"/>
                      <a:pt x="260" y="183"/>
                      <a:pt x="342" y="164"/>
                    </a:cubicBezTo>
                    <a:cubicBezTo>
                      <a:pt x="386" y="153"/>
                      <a:pt x="422" y="123"/>
                      <a:pt x="410" y="66"/>
                    </a:cubicBezTo>
                    <a:cubicBezTo>
                      <a:pt x="402" y="18"/>
                      <a:pt x="371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7079763" y="4236238"/>
                <a:ext cx="11716" cy="813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70" extrusionOk="0">
                    <a:moveTo>
                      <a:pt x="100" y="1"/>
                    </a:moveTo>
                    <a:cubicBezTo>
                      <a:pt x="50" y="4"/>
                      <a:pt x="25" y="20"/>
                      <a:pt x="13" y="56"/>
                    </a:cubicBezTo>
                    <a:cubicBezTo>
                      <a:pt x="1" y="83"/>
                      <a:pt x="8" y="116"/>
                      <a:pt x="30" y="135"/>
                    </a:cubicBezTo>
                    <a:cubicBezTo>
                      <a:pt x="110" y="200"/>
                      <a:pt x="205" y="246"/>
                      <a:pt x="306" y="268"/>
                    </a:cubicBezTo>
                    <a:cubicBezTo>
                      <a:pt x="310" y="269"/>
                      <a:pt x="313" y="269"/>
                      <a:pt x="317" y="269"/>
                    </a:cubicBezTo>
                    <a:cubicBezTo>
                      <a:pt x="342" y="269"/>
                      <a:pt x="364" y="254"/>
                      <a:pt x="373" y="229"/>
                    </a:cubicBezTo>
                    <a:cubicBezTo>
                      <a:pt x="387" y="201"/>
                      <a:pt x="388" y="165"/>
                      <a:pt x="368" y="147"/>
                    </a:cubicBezTo>
                    <a:cubicBezTo>
                      <a:pt x="284" y="74"/>
                      <a:pt x="184" y="37"/>
                      <a:pt x="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7100062" y="4256929"/>
                <a:ext cx="12378" cy="584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94" extrusionOk="0">
                    <a:moveTo>
                      <a:pt x="91" y="1"/>
                    </a:moveTo>
                    <a:cubicBezTo>
                      <a:pt x="53" y="1"/>
                      <a:pt x="22" y="19"/>
                      <a:pt x="13" y="63"/>
                    </a:cubicBezTo>
                    <a:cubicBezTo>
                      <a:pt x="1" y="111"/>
                      <a:pt x="32" y="157"/>
                      <a:pt x="80" y="164"/>
                    </a:cubicBezTo>
                    <a:cubicBezTo>
                      <a:pt x="145" y="178"/>
                      <a:pt x="212" y="185"/>
                      <a:pt x="265" y="193"/>
                    </a:cubicBezTo>
                    <a:cubicBezTo>
                      <a:pt x="297" y="190"/>
                      <a:pt x="316" y="190"/>
                      <a:pt x="335" y="188"/>
                    </a:cubicBezTo>
                    <a:cubicBezTo>
                      <a:pt x="374" y="185"/>
                      <a:pt x="404" y="154"/>
                      <a:pt x="405" y="116"/>
                    </a:cubicBezTo>
                    <a:cubicBezTo>
                      <a:pt x="410" y="73"/>
                      <a:pt x="378" y="34"/>
                      <a:pt x="335" y="31"/>
                    </a:cubicBezTo>
                    <a:cubicBezTo>
                      <a:pt x="258" y="19"/>
                      <a:pt x="181" y="10"/>
                      <a:pt x="102" y="1"/>
                    </a:cubicBezTo>
                    <a:cubicBezTo>
                      <a:pt x="98" y="1"/>
                      <a:pt x="9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7133010" y="4248827"/>
                <a:ext cx="12469" cy="5512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83" extrusionOk="0">
                    <a:moveTo>
                      <a:pt x="296" y="0"/>
                    </a:moveTo>
                    <a:cubicBezTo>
                      <a:pt x="226" y="0"/>
                      <a:pt x="158" y="8"/>
                      <a:pt x="92" y="25"/>
                    </a:cubicBezTo>
                    <a:cubicBezTo>
                      <a:pt x="1" y="47"/>
                      <a:pt x="14" y="181"/>
                      <a:pt x="109" y="183"/>
                    </a:cubicBezTo>
                    <a:cubicBezTo>
                      <a:pt x="145" y="183"/>
                      <a:pt x="179" y="181"/>
                      <a:pt x="215" y="178"/>
                    </a:cubicBezTo>
                    <a:cubicBezTo>
                      <a:pt x="258" y="173"/>
                      <a:pt x="301" y="169"/>
                      <a:pt x="344" y="161"/>
                    </a:cubicBezTo>
                    <a:cubicBezTo>
                      <a:pt x="385" y="154"/>
                      <a:pt x="414" y="114"/>
                      <a:pt x="407" y="71"/>
                    </a:cubicBezTo>
                    <a:cubicBezTo>
                      <a:pt x="405" y="32"/>
                      <a:pt x="375" y="1"/>
                      <a:pt x="337" y="1"/>
                    </a:cubicBezTo>
                    <a:cubicBezTo>
                      <a:pt x="323" y="1"/>
                      <a:pt x="310" y="0"/>
                      <a:pt x="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7094641" y="4279668"/>
                <a:ext cx="11535" cy="521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73" extrusionOk="0">
                    <a:moveTo>
                      <a:pt x="110" y="1"/>
                    </a:moveTo>
                    <a:cubicBezTo>
                      <a:pt x="99" y="1"/>
                      <a:pt x="88" y="1"/>
                      <a:pt x="78" y="1"/>
                    </a:cubicBezTo>
                    <a:cubicBezTo>
                      <a:pt x="33" y="1"/>
                      <a:pt x="4" y="28"/>
                      <a:pt x="4" y="80"/>
                    </a:cubicBezTo>
                    <a:cubicBezTo>
                      <a:pt x="1" y="118"/>
                      <a:pt x="28" y="152"/>
                      <a:pt x="66" y="159"/>
                    </a:cubicBezTo>
                    <a:cubicBezTo>
                      <a:pt x="112" y="167"/>
                      <a:pt x="158" y="169"/>
                      <a:pt x="210" y="172"/>
                    </a:cubicBezTo>
                    <a:cubicBezTo>
                      <a:pt x="248" y="172"/>
                      <a:pt x="285" y="169"/>
                      <a:pt x="323" y="162"/>
                    </a:cubicBezTo>
                    <a:cubicBezTo>
                      <a:pt x="356" y="157"/>
                      <a:pt x="381" y="128"/>
                      <a:pt x="381" y="94"/>
                    </a:cubicBezTo>
                    <a:cubicBezTo>
                      <a:pt x="383" y="51"/>
                      <a:pt x="361" y="18"/>
                      <a:pt x="323" y="13"/>
                    </a:cubicBezTo>
                    <a:cubicBezTo>
                      <a:pt x="251" y="5"/>
                      <a:pt x="181" y="1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30"/>
            <p:cNvGrpSpPr/>
            <p:nvPr/>
          </p:nvGrpSpPr>
          <p:grpSpPr>
            <a:xfrm>
              <a:off x="751236" y="3612631"/>
              <a:ext cx="1008474" cy="1066815"/>
              <a:chOff x="6980285" y="4093029"/>
              <a:chExt cx="318613" cy="337045"/>
            </a:xfrm>
          </p:grpSpPr>
          <p:sp>
            <p:nvSpPr>
              <p:cNvPr id="592" name="Google Shape;592;p30"/>
              <p:cNvSpPr/>
              <p:nvPr/>
            </p:nvSpPr>
            <p:spPr>
              <a:xfrm>
                <a:off x="7025792" y="4210066"/>
                <a:ext cx="243590" cy="14453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4799" extrusionOk="0">
                    <a:moveTo>
                      <a:pt x="5490" y="0"/>
                    </a:moveTo>
                    <a:cubicBezTo>
                      <a:pt x="5442" y="0"/>
                      <a:pt x="5423" y="36"/>
                      <a:pt x="5396" y="57"/>
                    </a:cubicBezTo>
                    <a:cubicBezTo>
                      <a:pt x="5325" y="112"/>
                      <a:pt x="5243" y="146"/>
                      <a:pt x="5157" y="160"/>
                    </a:cubicBezTo>
                    <a:cubicBezTo>
                      <a:pt x="5149" y="161"/>
                      <a:pt x="5141" y="161"/>
                      <a:pt x="5134" y="161"/>
                    </a:cubicBezTo>
                    <a:cubicBezTo>
                      <a:pt x="5039" y="161"/>
                      <a:pt x="4980" y="103"/>
                      <a:pt x="4977" y="17"/>
                    </a:cubicBezTo>
                    <a:cubicBezTo>
                      <a:pt x="4643" y="196"/>
                      <a:pt x="4288" y="304"/>
                      <a:pt x="3928" y="400"/>
                    </a:cubicBezTo>
                    <a:cubicBezTo>
                      <a:pt x="3660" y="470"/>
                      <a:pt x="3388" y="518"/>
                      <a:pt x="3113" y="542"/>
                    </a:cubicBezTo>
                    <a:cubicBezTo>
                      <a:pt x="3286" y="606"/>
                      <a:pt x="3461" y="666"/>
                      <a:pt x="3640" y="719"/>
                    </a:cubicBezTo>
                    <a:cubicBezTo>
                      <a:pt x="4020" y="833"/>
                      <a:pt x="4402" y="909"/>
                      <a:pt x="4792" y="909"/>
                    </a:cubicBezTo>
                    <a:cubicBezTo>
                      <a:pt x="4928" y="909"/>
                      <a:pt x="5064" y="900"/>
                      <a:pt x="5202" y="880"/>
                    </a:cubicBezTo>
                    <a:cubicBezTo>
                      <a:pt x="5276" y="870"/>
                      <a:pt x="5349" y="858"/>
                      <a:pt x="5425" y="851"/>
                    </a:cubicBezTo>
                    <a:cubicBezTo>
                      <a:pt x="5438" y="850"/>
                      <a:pt x="5451" y="849"/>
                      <a:pt x="5462" y="849"/>
                    </a:cubicBezTo>
                    <a:cubicBezTo>
                      <a:pt x="5561" y="849"/>
                      <a:pt x="5589" y="896"/>
                      <a:pt x="5571" y="1019"/>
                    </a:cubicBezTo>
                    <a:cubicBezTo>
                      <a:pt x="5559" y="1098"/>
                      <a:pt x="5540" y="1175"/>
                      <a:pt x="5514" y="1250"/>
                    </a:cubicBezTo>
                    <a:cubicBezTo>
                      <a:pt x="5318" y="1854"/>
                      <a:pt x="4979" y="2348"/>
                      <a:pt x="4500" y="2732"/>
                    </a:cubicBezTo>
                    <a:cubicBezTo>
                      <a:pt x="4276" y="2912"/>
                      <a:pt x="4032" y="3056"/>
                      <a:pt x="3758" y="3133"/>
                    </a:cubicBezTo>
                    <a:cubicBezTo>
                      <a:pt x="3689" y="3152"/>
                      <a:pt x="3619" y="3166"/>
                      <a:pt x="3549" y="3166"/>
                    </a:cubicBezTo>
                    <a:cubicBezTo>
                      <a:pt x="3506" y="3166"/>
                      <a:pt x="3463" y="3161"/>
                      <a:pt x="3420" y="3149"/>
                    </a:cubicBezTo>
                    <a:cubicBezTo>
                      <a:pt x="3298" y="3114"/>
                      <a:pt x="3235" y="3029"/>
                      <a:pt x="3230" y="2897"/>
                    </a:cubicBezTo>
                    <a:cubicBezTo>
                      <a:pt x="3228" y="2859"/>
                      <a:pt x="3242" y="2821"/>
                      <a:pt x="3223" y="2772"/>
                    </a:cubicBezTo>
                    <a:cubicBezTo>
                      <a:pt x="3192" y="2773"/>
                      <a:pt x="3165" y="2773"/>
                      <a:pt x="3137" y="2778"/>
                    </a:cubicBezTo>
                    <a:cubicBezTo>
                      <a:pt x="3027" y="2795"/>
                      <a:pt x="2915" y="2803"/>
                      <a:pt x="2804" y="2803"/>
                    </a:cubicBezTo>
                    <a:cubicBezTo>
                      <a:pt x="2742" y="2803"/>
                      <a:pt x="2681" y="2800"/>
                      <a:pt x="2619" y="2796"/>
                    </a:cubicBezTo>
                    <a:cubicBezTo>
                      <a:pt x="2496" y="2789"/>
                      <a:pt x="2376" y="2754"/>
                      <a:pt x="2269" y="2694"/>
                    </a:cubicBezTo>
                    <a:cubicBezTo>
                      <a:pt x="2059" y="2576"/>
                      <a:pt x="1974" y="2360"/>
                      <a:pt x="2052" y="2122"/>
                    </a:cubicBezTo>
                    <a:cubicBezTo>
                      <a:pt x="2072" y="2060"/>
                      <a:pt x="2062" y="2024"/>
                      <a:pt x="2021" y="1981"/>
                    </a:cubicBezTo>
                    <a:cubicBezTo>
                      <a:pt x="1762" y="1705"/>
                      <a:pt x="1592" y="1372"/>
                      <a:pt x="1496" y="997"/>
                    </a:cubicBezTo>
                    <a:cubicBezTo>
                      <a:pt x="1455" y="844"/>
                      <a:pt x="1443" y="686"/>
                      <a:pt x="1462" y="530"/>
                    </a:cubicBezTo>
                    <a:cubicBezTo>
                      <a:pt x="1194" y="501"/>
                      <a:pt x="932" y="448"/>
                      <a:pt x="673" y="372"/>
                    </a:cubicBezTo>
                    <a:cubicBezTo>
                      <a:pt x="553" y="336"/>
                      <a:pt x="433" y="297"/>
                      <a:pt x="309" y="264"/>
                    </a:cubicBezTo>
                    <a:cubicBezTo>
                      <a:pt x="275" y="256"/>
                      <a:pt x="239" y="249"/>
                      <a:pt x="201" y="246"/>
                    </a:cubicBezTo>
                    <a:lnTo>
                      <a:pt x="201" y="246"/>
                    </a:lnTo>
                    <a:cubicBezTo>
                      <a:pt x="220" y="254"/>
                      <a:pt x="239" y="264"/>
                      <a:pt x="258" y="273"/>
                    </a:cubicBezTo>
                    <a:cubicBezTo>
                      <a:pt x="356" y="318"/>
                      <a:pt x="371" y="340"/>
                      <a:pt x="347" y="453"/>
                    </a:cubicBezTo>
                    <a:cubicBezTo>
                      <a:pt x="284" y="748"/>
                      <a:pt x="218" y="1043"/>
                      <a:pt x="134" y="1331"/>
                    </a:cubicBezTo>
                    <a:cubicBezTo>
                      <a:pt x="126" y="1358"/>
                      <a:pt x="116" y="1386"/>
                      <a:pt x="102" y="1413"/>
                    </a:cubicBezTo>
                    <a:cubicBezTo>
                      <a:pt x="86" y="1456"/>
                      <a:pt x="47" y="1485"/>
                      <a:pt x="1" y="1491"/>
                    </a:cubicBezTo>
                    <a:cubicBezTo>
                      <a:pt x="76" y="1902"/>
                      <a:pt x="184" y="2305"/>
                      <a:pt x="349" y="2691"/>
                    </a:cubicBezTo>
                    <a:cubicBezTo>
                      <a:pt x="723" y="3555"/>
                      <a:pt x="1304" y="4193"/>
                      <a:pt x="2156" y="4521"/>
                    </a:cubicBezTo>
                    <a:cubicBezTo>
                      <a:pt x="2239" y="4552"/>
                      <a:pt x="2321" y="4579"/>
                      <a:pt x="2403" y="4605"/>
                    </a:cubicBezTo>
                    <a:cubicBezTo>
                      <a:pt x="2418" y="4578"/>
                      <a:pt x="2444" y="4566"/>
                      <a:pt x="2484" y="4566"/>
                    </a:cubicBezTo>
                    <a:cubicBezTo>
                      <a:pt x="2489" y="4566"/>
                      <a:pt x="2495" y="4567"/>
                      <a:pt x="2501" y="4567"/>
                    </a:cubicBezTo>
                    <a:cubicBezTo>
                      <a:pt x="2525" y="4570"/>
                      <a:pt x="2547" y="4574"/>
                      <a:pt x="2571" y="4579"/>
                    </a:cubicBezTo>
                    <a:cubicBezTo>
                      <a:pt x="2731" y="4615"/>
                      <a:pt x="2888" y="4653"/>
                      <a:pt x="3048" y="4687"/>
                    </a:cubicBezTo>
                    <a:cubicBezTo>
                      <a:pt x="3149" y="4708"/>
                      <a:pt x="3250" y="4723"/>
                      <a:pt x="3352" y="4747"/>
                    </a:cubicBezTo>
                    <a:cubicBezTo>
                      <a:pt x="3374" y="4752"/>
                      <a:pt x="3396" y="4762"/>
                      <a:pt x="3413" y="4778"/>
                    </a:cubicBezTo>
                    <a:cubicBezTo>
                      <a:pt x="3576" y="4792"/>
                      <a:pt x="3739" y="4799"/>
                      <a:pt x="3901" y="4799"/>
                    </a:cubicBezTo>
                    <a:cubicBezTo>
                      <a:pt x="4180" y="4799"/>
                      <a:pt x="4458" y="4778"/>
                      <a:pt x="4734" y="4738"/>
                    </a:cubicBezTo>
                    <a:cubicBezTo>
                      <a:pt x="4737" y="4696"/>
                      <a:pt x="4759" y="4678"/>
                      <a:pt x="4809" y="4663"/>
                    </a:cubicBezTo>
                    <a:cubicBezTo>
                      <a:pt x="5121" y="4565"/>
                      <a:pt x="5432" y="4471"/>
                      <a:pt x="5742" y="4373"/>
                    </a:cubicBezTo>
                    <a:cubicBezTo>
                      <a:pt x="5753" y="4370"/>
                      <a:pt x="5763" y="4368"/>
                      <a:pt x="5773" y="4368"/>
                    </a:cubicBezTo>
                    <a:cubicBezTo>
                      <a:pt x="5808" y="4368"/>
                      <a:pt x="5831" y="4393"/>
                      <a:pt x="5848" y="4440"/>
                    </a:cubicBezTo>
                    <a:cubicBezTo>
                      <a:pt x="6020" y="4370"/>
                      <a:pt x="6186" y="4286"/>
                      <a:pt x="6346" y="4190"/>
                    </a:cubicBezTo>
                    <a:cubicBezTo>
                      <a:pt x="6843" y="3886"/>
                      <a:pt x="7203" y="3442"/>
                      <a:pt x="7479" y="2917"/>
                    </a:cubicBezTo>
                    <a:cubicBezTo>
                      <a:pt x="7771" y="2365"/>
                      <a:pt x="7976" y="1772"/>
                      <a:pt x="8088" y="1156"/>
                    </a:cubicBezTo>
                    <a:cubicBezTo>
                      <a:pt x="8050" y="1149"/>
                      <a:pt x="8016" y="1124"/>
                      <a:pt x="7995" y="1089"/>
                    </a:cubicBezTo>
                    <a:cubicBezTo>
                      <a:pt x="7973" y="1055"/>
                      <a:pt x="7956" y="1017"/>
                      <a:pt x="7942" y="978"/>
                    </a:cubicBezTo>
                    <a:cubicBezTo>
                      <a:pt x="7915" y="894"/>
                      <a:pt x="7892" y="810"/>
                      <a:pt x="7868" y="726"/>
                    </a:cubicBezTo>
                    <a:cubicBezTo>
                      <a:pt x="7860" y="700"/>
                      <a:pt x="7868" y="666"/>
                      <a:pt x="7827" y="657"/>
                    </a:cubicBezTo>
                    <a:cubicBezTo>
                      <a:pt x="7788" y="772"/>
                      <a:pt x="7755" y="889"/>
                      <a:pt x="7685" y="988"/>
                    </a:cubicBezTo>
                    <a:cubicBezTo>
                      <a:pt x="7642" y="1050"/>
                      <a:pt x="7595" y="1080"/>
                      <a:pt x="7550" y="1080"/>
                    </a:cubicBezTo>
                    <a:cubicBezTo>
                      <a:pt x="7501" y="1080"/>
                      <a:pt x="7454" y="1046"/>
                      <a:pt x="7412" y="978"/>
                    </a:cubicBezTo>
                    <a:cubicBezTo>
                      <a:pt x="7364" y="899"/>
                      <a:pt x="7340" y="810"/>
                      <a:pt x="7318" y="721"/>
                    </a:cubicBezTo>
                    <a:cubicBezTo>
                      <a:pt x="7297" y="635"/>
                      <a:pt x="7294" y="544"/>
                      <a:pt x="7256" y="446"/>
                    </a:cubicBezTo>
                    <a:cubicBezTo>
                      <a:pt x="7217" y="547"/>
                      <a:pt x="7186" y="633"/>
                      <a:pt x="7150" y="715"/>
                    </a:cubicBezTo>
                    <a:cubicBezTo>
                      <a:pt x="7112" y="798"/>
                      <a:pt x="7069" y="871"/>
                      <a:pt x="6997" y="919"/>
                    </a:cubicBezTo>
                    <a:cubicBezTo>
                      <a:pt x="6961" y="944"/>
                      <a:pt x="6926" y="956"/>
                      <a:pt x="6893" y="956"/>
                    </a:cubicBezTo>
                    <a:cubicBezTo>
                      <a:pt x="6839" y="956"/>
                      <a:pt x="6791" y="923"/>
                      <a:pt x="6754" y="859"/>
                    </a:cubicBezTo>
                    <a:cubicBezTo>
                      <a:pt x="6719" y="794"/>
                      <a:pt x="6695" y="722"/>
                      <a:pt x="6683" y="647"/>
                    </a:cubicBezTo>
                    <a:cubicBezTo>
                      <a:pt x="6663" y="542"/>
                      <a:pt x="6647" y="438"/>
                      <a:pt x="6629" y="326"/>
                    </a:cubicBezTo>
                    <a:cubicBezTo>
                      <a:pt x="6586" y="355"/>
                      <a:pt x="6581" y="400"/>
                      <a:pt x="6562" y="436"/>
                    </a:cubicBezTo>
                    <a:cubicBezTo>
                      <a:pt x="6503" y="541"/>
                      <a:pt x="6438" y="640"/>
                      <a:pt x="6334" y="702"/>
                    </a:cubicBezTo>
                    <a:cubicBezTo>
                      <a:pt x="6295" y="725"/>
                      <a:pt x="6259" y="737"/>
                      <a:pt x="6227" y="737"/>
                    </a:cubicBezTo>
                    <a:cubicBezTo>
                      <a:pt x="6162" y="737"/>
                      <a:pt x="6113" y="691"/>
                      <a:pt x="6083" y="601"/>
                    </a:cubicBezTo>
                    <a:cubicBezTo>
                      <a:pt x="6056" y="508"/>
                      <a:pt x="6040" y="412"/>
                      <a:pt x="6040" y="316"/>
                    </a:cubicBezTo>
                    <a:lnTo>
                      <a:pt x="6040" y="146"/>
                    </a:lnTo>
                    <a:lnTo>
                      <a:pt x="6016" y="141"/>
                    </a:lnTo>
                    <a:cubicBezTo>
                      <a:pt x="5996" y="174"/>
                      <a:pt x="5972" y="206"/>
                      <a:pt x="5951" y="239"/>
                    </a:cubicBezTo>
                    <a:cubicBezTo>
                      <a:pt x="5917" y="295"/>
                      <a:pt x="5872" y="345"/>
                      <a:pt x="5821" y="383"/>
                    </a:cubicBezTo>
                    <a:cubicBezTo>
                      <a:pt x="5771" y="416"/>
                      <a:pt x="5723" y="432"/>
                      <a:pt x="5679" y="432"/>
                    </a:cubicBezTo>
                    <a:cubicBezTo>
                      <a:pt x="5588" y="432"/>
                      <a:pt x="5515" y="364"/>
                      <a:pt x="5490" y="239"/>
                    </a:cubicBezTo>
                    <a:cubicBezTo>
                      <a:pt x="5473" y="160"/>
                      <a:pt x="5486" y="81"/>
                      <a:pt x="5490" y="0"/>
                    </a:cubicBezTo>
                    <a:close/>
                  </a:path>
                </a:pathLst>
              </a:custGeom>
              <a:solidFill>
                <a:srgbClr val="9B9B9B">
                  <a:alpha val="30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7092201" y="4377459"/>
                <a:ext cx="34274" cy="5261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747" extrusionOk="0">
                    <a:moveTo>
                      <a:pt x="461" y="0"/>
                    </a:moveTo>
                    <a:cubicBezTo>
                      <a:pt x="418" y="268"/>
                      <a:pt x="387" y="537"/>
                      <a:pt x="370" y="808"/>
                    </a:cubicBezTo>
                    <a:cubicBezTo>
                      <a:pt x="363" y="907"/>
                      <a:pt x="361" y="937"/>
                      <a:pt x="314" y="937"/>
                    </a:cubicBezTo>
                    <a:cubicBezTo>
                      <a:pt x="292" y="937"/>
                      <a:pt x="262" y="931"/>
                      <a:pt x="217" y="923"/>
                    </a:cubicBezTo>
                    <a:cubicBezTo>
                      <a:pt x="178" y="916"/>
                      <a:pt x="140" y="912"/>
                      <a:pt x="100" y="911"/>
                    </a:cubicBezTo>
                    <a:cubicBezTo>
                      <a:pt x="63" y="911"/>
                      <a:pt x="28" y="921"/>
                      <a:pt x="15" y="960"/>
                    </a:cubicBezTo>
                    <a:cubicBezTo>
                      <a:pt x="1" y="995"/>
                      <a:pt x="10" y="1032"/>
                      <a:pt x="34" y="1058"/>
                    </a:cubicBezTo>
                    <a:cubicBezTo>
                      <a:pt x="47" y="1074"/>
                      <a:pt x="61" y="1089"/>
                      <a:pt x="75" y="1101"/>
                    </a:cubicBezTo>
                    <a:cubicBezTo>
                      <a:pt x="97" y="1118"/>
                      <a:pt x="119" y="1134"/>
                      <a:pt x="143" y="1149"/>
                    </a:cubicBezTo>
                    <a:cubicBezTo>
                      <a:pt x="215" y="1195"/>
                      <a:pt x="318" y="1211"/>
                      <a:pt x="358" y="1285"/>
                    </a:cubicBezTo>
                    <a:cubicBezTo>
                      <a:pt x="397" y="1357"/>
                      <a:pt x="390" y="1451"/>
                      <a:pt x="406" y="1535"/>
                    </a:cubicBezTo>
                    <a:cubicBezTo>
                      <a:pt x="413" y="1574"/>
                      <a:pt x="421" y="1612"/>
                      <a:pt x="431" y="1650"/>
                    </a:cubicBezTo>
                    <a:cubicBezTo>
                      <a:pt x="446" y="1697"/>
                      <a:pt x="465" y="1746"/>
                      <a:pt x="522" y="1746"/>
                    </a:cubicBezTo>
                    <a:cubicBezTo>
                      <a:pt x="525" y="1746"/>
                      <a:pt x="529" y="1746"/>
                      <a:pt x="533" y="1746"/>
                    </a:cubicBezTo>
                    <a:cubicBezTo>
                      <a:pt x="589" y="1739"/>
                      <a:pt x="599" y="1686"/>
                      <a:pt x="605" y="1638"/>
                    </a:cubicBezTo>
                    <a:cubicBezTo>
                      <a:pt x="613" y="1573"/>
                      <a:pt x="618" y="1506"/>
                      <a:pt x="623" y="1439"/>
                    </a:cubicBezTo>
                    <a:cubicBezTo>
                      <a:pt x="625" y="1411"/>
                      <a:pt x="627" y="1386"/>
                      <a:pt x="630" y="1343"/>
                    </a:cubicBezTo>
                    <a:cubicBezTo>
                      <a:pt x="721" y="1393"/>
                      <a:pt x="797" y="1435"/>
                      <a:pt x="872" y="1475"/>
                    </a:cubicBezTo>
                    <a:cubicBezTo>
                      <a:pt x="924" y="1504"/>
                      <a:pt x="978" y="1526"/>
                      <a:pt x="1037" y="1540"/>
                    </a:cubicBezTo>
                    <a:cubicBezTo>
                      <a:pt x="1043" y="1542"/>
                      <a:pt x="1050" y="1543"/>
                      <a:pt x="1057" y="1543"/>
                    </a:cubicBezTo>
                    <a:cubicBezTo>
                      <a:pt x="1082" y="1543"/>
                      <a:pt x="1106" y="1531"/>
                      <a:pt x="1119" y="1509"/>
                    </a:cubicBezTo>
                    <a:cubicBezTo>
                      <a:pt x="1138" y="1482"/>
                      <a:pt x="1135" y="1446"/>
                      <a:pt x="1112" y="1422"/>
                    </a:cubicBezTo>
                    <a:cubicBezTo>
                      <a:pt x="1092" y="1394"/>
                      <a:pt x="1068" y="1369"/>
                      <a:pt x="1038" y="1346"/>
                    </a:cubicBezTo>
                    <a:cubicBezTo>
                      <a:pt x="958" y="1279"/>
                      <a:pt x="874" y="1216"/>
                      <a:pt x="785" y="1156"/>
                    </a:cubicBezTo>
                    <a:cubicBezTo>
                      <a:pt x="711" y="1110"/>
                      <a:pt x="694" y="1055"/>
                      <a:pt x="704" y="971"/>
                    </a:cubicBezTo>
                    <a:cubicBezTo>
                      <a:pt x="740" y="677"/>
                      <a:pt x="781" y="384"/>
                      <a:pt x="793" y="88"/>
                    </a:cubicBezTo>
                    <a:lnTo>
                      <a:pt x="793" y="88"/>
                    </a:lnTo>
                    <a:cubicBezTo>
                      <a:pt x="764" y="96"/>
                      <a:pt x="735" y="103"/>
                      <a:pt x="704" y="106"/>
                    </a:cubicBezTo>
                    <a:cubicBezTo>
                      <a:pt x="613" y="103"/>
                      <a:pt x="526" y="65"/>
                      <a:pt x="4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0"/>
              <p:cNvSpPr/>
              <p:nvPr/>
            </p:nvSpPr>
            <p:spPr>
              <a:xfrm>
                <a:off x="7190354" y="4372339"/>
                <a:ext cx="33430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23" extrusionOk="0">
                    <a:moveTo>
                      <a:pt x="227" y="0"/>
                    </a:moveTo>
                    <a:lnTo>
                      <a:pt x="216" y="12"/>
                    </a:lnTo>
                    <a:cubicBezTo>
                      <a:pt x="146" y="100"/>
                      <a:pt x="72" y="153"/>
                      <a:pt x="0" y="180"/>
                    </a:cubicBezTo>
                    <a:cubicBezTo>
                      <a:pt x="22" y="247"/>
                      <a:pt x="45" y="312"/>
                      <a:pt x="71" y="379"/>
                    </a:cubicBezTo>
                    <a:cubicBezTo>
                      <a:pt x="125" y="527"/>
                      <a:pt x="185" y="673"/>
                      <a:pt x="242" y="820"/>
                    </a:cubicBezTo>
                    <a:cubicBezTo>
                      <a:pt x="285" y="930"/>
                      <a:pt x="285" y="930"/>
                      <a:pt x="170" y="959"/>
                    </a:cubicBezTo>
                    <a:cubicBezTo>
                      <a:pt x="132" y="968"/>
                      <a:pt x="96" y="981"/>
                      <a:pt x="60" y="997"/>
                    </a:cubicBezTo>
                    <a:cubicBezTo>
                      <a:pt x="29" y="1007"/>
                      <a:pt x="12" y="1038"/>
                      <a:pt x="17" y="1069"/>
                    </a:cubicBezTo>
                    <a:cubicBezTo>
                      <a:pt x="22" y="1098"/>
                      <a:pt x="46" y="1112"/>
                      <a:pt x="74" y="1120"/>
                    </a:cubicBezTo>
                    <a:cubicBezTo>
                      <a:pt x="130" y="1138"/>
                      <a:pt x="189" y="1147"/>
                      <a:pt x="247" y="1147"/>
                    </a:cubicBezTo>
                    <a:cubicBezTo>
                      <a:pt x="267" y="1147"/>
                      <a:pt x="287" y="1146"/>
                      <a:pt x="307" y="1144"/>
                    </a:cubicBezTo>
                    <a:cubicBezTo>
                      <a:pt x="317" y="1143"/>
                      <a:pt x="326" y="1143"/>
                      <a:pt x="335" y="1143"/>
                    </a:cubicBezTo>
                    <a:cubicBezTo>
                      <a:pt x="396" y="1143"/>
                      <a:pt x="434" y="1169"/>
                      <a:pt x="456" y="1233"/>
                    </a:cubicBezTo>
                    <a:cubicBezTo>
                      <a:pt x="484" y="1298"/>
                      <a:pt x="516" y="1364"/>
                      <a:pt x="552" y="1425"/>
                    </a:cubicBezTo>
                    <a:cubicBezTo>
                      <a:pt x="564" y="1449"/>
                      <a:pt x="580" y="1472"/>
                      <a:pt x="597" y="1492"/>
                    </a:cubicBezTo>
                    <a:cubicBezTo>
                      <a:pt x="609" y="1511"/>
                      <a:pt x="628" y="1522"/>
                      <a:pt x="649" y="1522"/>
                    </a:cubicBezTo>
                    <a:cubicBezTo>
                      <a:pt x="655" y="1522"/>
                      <a:pt x="661" y="1522"/>
                      <a:pt x="667" y="1520"/>
                    </a:cubicBezTo>
                    <a:cubicBezTo>
                      <a:pt x="698" y="1513"/>
                      <a:pt x="719" y="1484"/>
                      <a:pt x="717" y="1451"/>
                    </a:cubicBezTo>
                    <a:cubicBezTo>
                      <a:pt x="717" y="1425"/>
                      <a:pt x="714" y="1400"/>
                      <a:pt x="707" y="1374"/>
                    </a:cubicBezTo>
                    <a:cubicBezTo>
                      <a:pt x="691" y="1309"/>
                      <a:pt x="672" y="1244"/>
                      <a:pt x="652" y="1168"/>
                    </a:cubicBezTo>
                    <a:cubicBezTo>
                      <a:pt x="656" y="1168"/>
                      <a:pt x="660" y="1168"/>
                      <a:pt x="664" y="1168"/>
                    </a:cubicBezTo>
                    <a:cubicBezTo>
                      <a:pt x="723" y="1168"/>
                      <a:pt x="765" y="1189"/>
                      <a:pt x="811" y="1196"/>
                    </a:cubicBezTo>
                    <a:cubicBezTo>
                      <a:pt x="861" y="1202"/>
                      <a:pt x="912" y="1214"/>
                      <a:pt x="962" y="1221"/>
                    </a:cubicBezTo>
                    <a:cubicBezTo>
                      <a:pt x="979" y="1223"/>
                      <a:pt x="997" y="1226"/>
                      <a:pt x="1014" y="1226"/>
                    </a:cubicBezTo>
                    <a:cubicBezTo>
                      <a:pt x="1044" y="1226"/>
                      <a:pt x="1071" y="1218"/>
                      <a:pt x="1089" y="1187"/>
                    </a:cubicBezTo>
                    <a:cubicBezTo>
                      <a:pt x="1110" y="1149"/>
                      <a:pt x="1086" y="1096"/>
                      <a:pt x="1027" y="1053"/>
                    </a:cubicBezTo>
                    <a:cubicBezTo>
                      <a:pt x="969" y="1012"/>
                      <a:pt x="892" y="995"/>
                      <a:pt x="823" y="968"/>
                    </a:cubicBezTo>
                    <a:cubicBezTo>
                      <a:pt x="736" y="937"/>
                      <a:pt x="624" y="935"/>
                      <a:pt x="566" y="866"/>
                    </a:cubicBezTo>
                    <a:cubicBezTo>
                      <a:pt x="511" y="803"/>
                      <a:pt x="496" y="710"/>
                      <a:pt x="465" y="630"/>
                    </a:cubicBezTo>
                    <a:cubicBezTo>
                      <a:pt x="393" y="439"/>
                      <a:pt x="321" y="249"/>
                      <a:pt x="251" y="59"/>
                    </a:cubicBezTo>
                    <a:cubicBezTo>
                      <a:pt x="244" y="40"/>
                      <a:pt x="235" y="19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7175627" y="4113961"/>
                <a:ext cx="100833" cy="130951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4348" extrusionOk="0">
                    <a:moveTo>
                      <a:pt x="2123" y="797"/>
                    </a:moveTo>
                    <a:cubicBezTo>
                      <a:pt x="2267" y="797"/>
                      <a:pt x="2391" y="947"/>
                      <a:pt x="2389" y="1116"/>
                    </a:cubicBezTo>
                    <a:cubicBezTo>
                      <a:pt x="2388" y="1259"/>
                      <a:pt x="2283" y="1375"/>
                      <a:pt x="2154" y="1379"/>
                    </a:cubicBezTo>
                    <a:cubicBezTo>
                      <a:pt x="2153" y="1379"/>
                      <a:pt x="2153" y="1379"/>
                      <a:pt x="2152" y="1379"/>
                    </a:cubicBezTo>
                    <a:cubicBezTo>
                      <a:pt x="2004" y="1379"/>
                      <a:pt x="1871" y="1229"/>
                      <a:pt x="1871" y="1056"/>
                    </a:cubicBezTo>
                    <a:cubicBezTo>
                      <a:pt x="1871" y="904"/>
                      <a:pt x="1971" y="799"/>
                      <a:pt x="2118" y="797"/>
                    </a:cubicBezTo>
                    <a:cubicBezTo>
                      <a:pt x="2120" y="797"/>
                      <a:pt x="2122" y="797"/>
                      <a:pt x="2123" y="797"/>
                    </a:cubicBezTo>
                    <a:close/>
                    <a:moveTo>
                      <a:pt x="2444" y="0"/>
                    </a:moveTo>
                    <a:cubicBezTo>
                      <a:pt x="2439" y="95"/>
                      <a:pt x="2389" y="113"/>
                      <a:pt x="2247" y="113"/>
                    </a:cubicBezTo>
                    <a:cubicBezTo>
                      <a:pt x="2241" y="113"/>
                      <a:pt x="2234" y="113"/>
                      <a:pt x="2226" y="113"/>
                    </a:cubicBezTo>
                    <a:cubicBezTo>
                      <a:pt x="2223" y="113"/>
                      <a:pt x="2220" y="113"/>
                      <a:pt x="2216" y="113"/>
                    </a:cubicBezTo>
                    <a:cubicBezTo>
                      <a:pt x="1855" y="113"/>
                      <a:pt x="1524" y="206"/>
                      <a:pt x="1245" y="470"/>
                    </a:cubicBezTo>
                    <a:cubicBezTo>
                      <a:pt x="1212" y="502"/>
                      <a:pt x="1185" y="517"/>
                      <a:pt x="1156" y="517"/>
                    </a:cubicBezTo>
                    <a:cubicBezTo>
                      <a:pt x="1131" y="517"/>
                      <a:pt x="1104" y="505"/>
                      <a:pt x="1071" y="484"/>
                    </a:cubicBezTo>
                    <a:cubicBezTo>
                      <a:pt x="1036" y="538"/>
                      <a:pt x="1002" y="593"/>
                      <a:pt x="971" y="652"/>
                    </a:cubicBezTo>
                    <a:cubicBezTo>
                      <a:pt x="868" y="842"/>
                      <a:pt x="800" y="1048"/>
                      <a:pt x="740" y="1257"/>
                    </a:cubicBezTo>
                    <a:cubicBezTo>
                      <a:pt x="650" y="1574"/>
                      <a:pt x="565" y="1893"/>
                      <a:pt x="470" y="2209"/>
                    </a:cubicBezTo>
                    <a:cubicBezTo>
                      <a:pt x="391" y="2476"/>
                      <a:pt x="271" y="2730"/>
                      <a:pt x="114" y="2958"/>
                    </a:cubicBezTo>
                    <a:cubicBezTo>
                      <a:pt x="76" y="3008"/>
                      <a:pt x="43" y="3061"/>
                      <a:pt x="18" y="3118"/>
                    </a:cubicBezTo>
                    <a:cubicBezTo>
                      <a:pt x="7" y="3147"/>
                      <a:pt x="0" y="3178"/>
                      <a:pt x="2" y="3210"/>
                    </a:cubicBezTo>
                    <a:cubicBezTo>
                      <a:pt x="5" y="3293"/>
                      <a:pt x="63" y="3352"/>
                      <a:pt x="156" y="3352"/>
                    </a:cubicBezTo>
                    <a:cubicBezTo>
                      <a:pt x="164" y="3352"/>
                      <a:pt x="173" y="3352"/>
                      <a:pt x="182" y="3351"/>
                    </a:cubicBezTo>
                    <a:cubicBezTo>
                      <a:pt x="268" y="3339"/>
                      <a:pt x="350" y="3303"/>
                      <a:pt x="421" y="3248"/>
                    </a:cubicBezTo>
                    <a:cubicBezTo>
                      <a:pt x="448" y="3229"/>
                      <a:pt x="467" y="3191"/>
                      <a:pt x="515" y="3191"/>
                    </a:cubicBezTo>
                    <a:cubicBezTo>
                      <a:pt x="511" y="3272"/>
                      <a:pt x="499" y="3351"/>
                      <a:pt x="515" y="3430"/>
                    </a:cubicBezTo>
                    <a:cubicBezTo>
                      <a:pt x="540" y="3555"/>
                      <a:pt x="613" y="3625"/>
                      <a:pt x="704" y="3625"/>
                    </a:cubicBezTo>
                    <a:cubicBezTo>
                      <a:pt x="748" y="3625"/>
                      <a:pt x="795" y="3609"/>
                      <a:pt x="844" y="3575"/>
                    </a:cubicBezTo>
                    <a:cubicBezTo>
                      <a:pt x="897" y="3536"/>
                      <a:pt x="942" y="3488"/>
                      <a:pt x="974" y="3431"/>
                    </a:cubicBezTo>
                    <a:cubicBezTo>
                      <a:pt x="997" y="3397"/>
                      <a:pt x="1017" y="3366"/>
                      <a:pt x="1041" y="3334"/>
                    </a:cubicBezTo>
                    <a:lnTo>
                      <a:pt x="1065" y="3339"/>
                    </a:lnTo>
                    <a:lnTo>
                      <a:pt x="1065" y="3507"/>
                    </a:lnTo>
                    <a:cubicBezTo>
                      <a:pt x="1065" y="3605"/>
                      <a:pt x="1079" y="3701"/>
                      <a:pt x="1108" y="3793"/>
                    </a:cubicBezTo>
                    <a:cubicBezTo>
                      <a:pt x="1138" y="3883"/>
                      <a:pt x="1187" y="3930"/>
                      <a:pt x="1252" y="3930"/>
                    </a:cubicBezTo>
                    <a:cubicBezTo>
                      <a:pt x="1284" y="3930"/>
                      <a:pt x="1320" y="3918"/>
                      <a:pt x="1359" y="3894"/>
                    </a:cubicBezTo>
                    <a:cubicBezTo>
                      <a:pt x="1462" y="3833"/>
                      <a:pt x="1528" y="3733"/>
                      <a:pt x="1587" y="3627"/>
                    </a:cubicBezTo>
                    <a:cubicBezTo>
                      <a:pt x="1606" y="3593"/>
                      <a:pt x="1611" y="3548"/>
                      <a:pt x="1654" y="3517"/>
                    </a:cubicBezTo>
                    <a:cubicBezTo>
                      <a:pt x="1672" y="3629"/>
                      <a:pt x="1688" y="3735"/>
                      <a:pt x="1708" y="3840"/>
                    </a:cubicBezTo>
                    <a:cubicBezTo>
                      <a:pt x="1720" y="3913"/>
                      <a:pt x="1744" y="3985"/>
                      <a:pt x="1779" y="4052"/>
                    </a:cubicBezTo>
                    <a:cubicBezTo>
                      <a:pt x="1816" y="4116"/>
                      <a:pt x="1863" y="4148"/>
                      <a:pt x="1916" y="4148"/>
                    </a:cubicBezTo>
                    <a:cubicBezTo>
                      <a:pt x="1949" y="4148"/>
                      <a:pt x="1984" y="4135"/>
                      <a:pt x="2021" y="4110"/>
                    </a:cubicBezTo>
                    <a:cubicBezTo>
                      <a:pt x="2094" y="4062"/>
                      <a:pt x="2139" y="3987"/>
                      <a:pt x="2175" y="3906"/>
                    </a:cubicBezTo>
                    <a:cubicBezTo>
                      <a:pt x="2209" y="3828"/>
                      <a:pt x="2242" y="3738"/>
                      <a:pt x="2281" y="3639"/>
                    </a:cubicBezTo>
                    <a:cubicBezTo>
                      <a:pt x="2319" y="3737"/>
                      <a:pt x="2321" y="3826"/>
                      <a:pt x="2343" y="3912"/>
                    </a:cubicBezTo>
                    <a:cubicBezTo>
                      <a:pt x="2365" y="4001"/>
                      <a:pt x="2389" y="4090"/>
                      <a:pt x="2436" y="4169"/>
                    </a:cubicBezTo>
                    <a:cubicBezTo>
                      <a:pt x="2478" y="4237"/>
                      <a:pt x="2525" y="4272"/>
                      <a:pt x="2574" y="4272"/>
                    </a:cubicBezTo>
                    <a:cubicBezTo>
                      <a:pt x="2620" y="4272"/>
                      <a:pt x="2667" y="4241"/>
                      <a:pt x="2710" y="4179"/>
                    </a:cubicBezTo>
                    <a:cubicBezTo>
                      <a:pt x="2780" y="4081"/>
                      <a:pt x="2813" y="3963"/>
                      <a:pt x="2852" y="3850"/>
                    </a:cubicBezTo>
                    <a:cubicBezTo>
                      <a:pt x="2892" y="3857"/>
                      <a:pt x="2885" y="3893"/>
                      <a:pt x="2892" y="3917"/>
                    </a:cubicBezTo>
                    <a:cubicBezTo>
                      <a:pt x="2917" y="4001"/>
                      <a:pt x="2940" y="4086"/>
                      <a:pt x="2967" y="4169"/>
                    </a:cubicBezTo>
                    <a:cubicBezTo>
                      <a:pt x="2981" y="4208"/>
                      <a:pt x="2998" y="4246"/>
                      <a:pt x="3020" y="4280"/>
                    </a:cubicBezTo>
                    <a:cubicBezTo>
                      <a:pt x="3041" y="4316"/>
                      <a:pt x="3075" y="4340"/>
                      <a:pt x="3115" y="4347"/>
                    </a:cubicBezTo>
                    <a:cubicBezTo>
                      <a:pt x="3118" y="4347"/>
                      <a:pt x="3121" y="4348"/>
                      <a:pt x="3124" y="4348"/>
                    </a:cubicBezTo>
                    <a:cubicBezTo>
                      <a:pt x="3165" y="4348"/>
                      <a:pt x="3206" y="4317"/>
                      <a:pt x="3228" y="4255"/>
                    </a:cubicBezTo>
                    <a:cubicBezTo>
                      <a:pt x="3254" y="4184"/>
                      <a:pt x="3267" y="4109"/>
                      <a:pt x="3269" y="4033"/>
                    </a:cubicBezTo>
                    <a:cubicBezTo>
                      <a:pt x="3276" y="3785"/>
                      <a:pt x="3284" y="3538"/>
                      <a:pt x="3290" y="3289"/>
                    </a:cubicBezTo>
                    <a:cubicBezTo>
                      <a:pt x="3295" y="2938"/>
                      <a:pt x="3332" y="2586"/>
                      <a:pt x="3343" y="2233"/>
                    </a:cubicBezTo>
                    <a:cubicBezTo>
                      <a:pt x="3346" y="2116"/>
                      <a:pt x="3348" y="2001"/>
                      <a:pt x="3348" y="1885"/>
                    </a:cubicBezTo>
                    <a:lnTo>
                      <a:pt x="3326" y="1883"/>
                    </a:lnTo>
                    <a:cubicBezTo>
                      <a:pt x="3266" y="1878"/>
                      <a:pt x="3231" y="1849"/>
                      <a:pt x="3219" y="1785"/>
                    </a:cubicBezTo>
                    <a:cubicBezTo>
                      <a:pt x="3202" y="1686"/>
                      <a:pt x="3192" y="1586"/>
                      <a:pt x="3188" y="1485"/>
                    </a:cubicBezTo>
                    <a:cubicBezTo>
                      <a:pt x="3185" y="1434"/>
                      <a:pt x="3204" y="1394"/>
                      <a:pt x="3250" y="1377"/>
                    </a:cubicBezTo>
                    <a:cubicBezTo>
                      <a:pt x="3272" y="1368"/>
                      <a:pt x="3296" y="1360"/>
                      <a:pt x="3319" y="1351"/>
                    </a:cubicBezTo>
                    <a:cubicBezTo>
                      <a:pt x="3305" y="1238"/>
                      <a:pt x="3290" y="1127"/>
                      <a:pt x="3266" y="1017"/>
                    </a:cubicBezTo>
                    <a:cubicBezTo>
                      <a:pt x="3200" y="698"/>
                      <a:pt x="3077" y="413"/>
                      <a:pt x="2827" y="206"/>
                    </a:cubicBezTo>
                    <a:cubicBezTo>
                      <a:pt x="2713" y="113"/>
                      <a:pt x="2583" y="43"/>
                      <a:pt x="2444" y="0"/>
                    </a:cubicBezTo>
                    <a:close/>
                  </a:path>
                </a:pathLst>
              </a:custGeom>
              <a:solidFill>
                <a:srgbClr val="9B9B9B">
                  <a:alpha val="40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7069222" y="4212716"/>
                <a:ext cx="124897" cy="92732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3079" extrusionOk="0">
                    <a:moveTo>
                      <a:pt x="1197" y="644"/>
                    </a:moveTo>
                    <a:cubicBezTo>
                      <a:pt x="1203" y="644"/>
                      <a:pt x="1209" y="645"/>
                      <a:pt x="1215" y="646"/>
                    </a:cubicBezTo>
                    <a:cubicBezTo>
                      <a:pt x="1318" y="674"/>
                      <a:pt x="1419" y="711"/>
                      <a:pt x="1515" y="758"/>
                    </a:cubicBezTo>
                    <a:cubicBezTo>
                      <a:pt x="1551" y="775"/>
                      <a:pt x="1568" y="816"/>
                      <a:pt x="1555" y="854"/>
                    </a:cubicBezTo>
                    <a:lnTo>
                      <a:pt x="1553" y="854"/>
                    </a:lnTo>
                    <a:cubicBezTo>
                      <a:pt x="1542" y="891"/>
                      <a:pt x="1517" y="911"/>
                      <a:pt x="1486" y="911"/>
                    </a:cubicBezTo>
                    <a:cubicBezTo>
                      <a:pt x="1478" y="911"/>
                      <a:pt x="1469" y="910"/>
                      <a:pt x="1460" y="907"/>
                    </a:cubicBezTo>
                    <a:cubicBezTo>
                      <a:pt x="1362" y="874"/>
                      <a:pt x="1266" y="838"/>
                      <a:pt x="1170" y="801"/>
                    </a:cubicBezTo>
                    <a:cubicBezTo>
                      <a:pt x="1140" y="787"/>
                      <a:pt x="1121" y="754"/>
                      <a:pt x="1124" y="720"/>
                    </a:cubicBezTo>
                    <a:cubicBezTo>
                      <a:pt x="1127" y="678"/>
                      <a:pt x="1156" y="644"/>
                      <a:pt x="1197" y="644"/>
                    </a:cubicBezTo>
                    <a:close/>
                    <a:moveTo>
                      <a:pt x="450" y="782"/>
                    </a:moveTo>
                    <a:cubicBezTo>
                      <a:pt x="534" y="818"/>
                      <a:pt x="634" y="855"/>
                      <a:pt x="716" y="928"/>
                    </a:cubicBezTo>
                    <a:cubicBezTo>
                      <a:pt x="738" y="946"/>
                      <a:pt x="737" y="982"/>
                      <a:pt x="723" y="1012"/>
                    </a:cubicBezTo>
                    <a:lnTo>
                      <a:pt x="723" y="1010"/>
                    </a:lnTo>
                    <a:cubicBezTo>
                      <a:pt x="714" y="1035"/>
                      <a:pt x="691" y="1050"/>
                      <a:pt x="667" y="1050"/>
                    </a:cubicBezTo>
                    <a:cubicBezTo>
                      <a:pt x="663" y="1050"/>
                      <a:pt x="659" y="1050"/>
                      <a:pt x="656" y="1049"/>
                    </a:cubicBezTo>
                    <a:cubicBezTo>
                      <a:pt x="555" y="1027"/>
                      <a:pt x="460" y="981"/>
                      <a:pt x="380" y="916"/>
                    </a:cubicBezTo>
                    <a:cubicBezTo>
                      <a:pt x="358" y="897"/>
                      <a:pt x="349" y="864"/>
                      <a:pt x="361" y="837"/>
                    </a:cubicBezTo>
                    <a:cubicBezTo>
                      <a:pt x="375" y="801"/>
                      <a:pt x="400" y="785"/>
                      <a:pt x="450" y="782"/>
                    </a:cubicBezTo>
                    <a:close/>
                    <a:moveTo>
                      <a:pt x="3461" y="1068"/>
                    </a:moveTo>
                    <a:cubicBezTo>
                      <a:pt x="3520" y="1068"/>
                      <a:pt x="3552" y="1078"/>
                      <a:pt x="3564" y="1121"/>
                    </a:cubicBezTo>
                    <a:cubicBezTo>
                      <a:pt x="3576" y="1166"/>
                      <a:pt x="3564" y="1202"/>
                      <a:pt x="3528" y="1217"/>
                    </a:cubicBezTo>
                    <a:cubicBezTo>
                      <a:pt x="3437" y="1258"/>
                      <a:pt x="3343" y="1289"/>
                      <a:pt x="3247" y="1306"/>
                    </a:cubicBezTo>
                    <a:cubicBezTo>
                      <a:pt x="3244" y="1307"/>
                      <a:pt x="3241" y="1307"/>
                      <a:pt x="3238" y="1307"/>
                    </a:cubicBezTo>
                    <a:cubicBezTo>
                      <a:pt x="3202" y="1307"/>
                      <a:pt x="3171" y="1281"/>
                      <a:pt x="3166" y="1246"/>
                    </a:cubicBezTo>
                    <a:cubicBezTo>
                      <a:pt x="3154" y="1209"/>
                      <a:pt x="3173" y="1168"/>
                      <a:pt x="3209" y="1154"/>
                    </a:cubicBezTo>
                    <a:cubicBezTo>
                      <a:pt x="3299" y="1120"/>
                      <a:pt x="3389" y="1092"/>
                      <a:pt x="3461" y="1068"/>
                    </a:cubicBezTo>
                    <a:close/>
                    <a:moveTo>
                      <a:pt x="2413" y="1199"/>
                    </a:moveTo>
                    <a:cubicBezTo>
                      <a:pt x="2426" y="1199"/>
                      <a:pt x="2440" y="1200"/>
                      <a:pt x="2453" y="1200"/>
                    </a:cubicBezTo>
                    <a:cubicBezTo>
                      <a:pt x="2493" y="1200"/>
                      <a:pt x="2523" y="1231"/>
                      <a:pt x="2525" y="1270"/>
                    </a:cubicBezTo>
                    <a:cubicBezTo>
                      <a:pt x="2532" y="1313"/>
                      <a:pt x="2503" y="1353"/>
                      <a:pt x="2460" y="1360"/>
                    </a:cubicBezTo>
                    <a:cubicBezTo>
                      <a:pt x="2419" y="1368"/>
                      <a:pt x="2374" y="1372"/>
                      <a:pt x="2331" y="1377"/>
                    </a:cubicBezTo>
                    <a:cubicBezTo>
                      <a:pt x="2297" y="1380"/>
                      <a:pt x="2261" y="1382"/>
                      <a:pt x="2227" y="1382"/>
                    </a:cubicBezTo>
                    <a:cubicBezTo>
                      <a:pt x="2132" y="1380"/>
                      <a:pt x="2117" y="1246"/>
                      <a:pt x="2208" y="1224"/>
                    </a:cubicBezTo>
                    <a:cubicBezTo>
                      <a:pt x="2275" y="1207"/>
                      <a:pt x="2344" y="1199"/>
                      <a:pt x="2413" y="1199"/>
                    </a:cubicBezTo>
                    <a:close/>
                    <a:moveTo>
                      <a:pt x="1115" y="1469"/>
                    </a:moveTo>
                    <a:cubicBezTo>
                      <a:pt x="1119" y="1469"/>
                      <a:pt x="1122" y="1469"/>
                      <a:pt x="1126" y="1469"/>
                    </a:cubicBezTo>
                    <a:cubicBezTo>
                      <a:pt x="1203" y="1476"/>
                      <a:pt x="1282" y="1487"/>
                      <a:pt x="1359" y="1499"/>
                    </a:cubicBezTo>
                    <a:cubicBezTo>
                      <a:pt x="1402" y="1502"/>
                      <a:pt x="1434" y="1541"/>
                      <a:pt x="1429" y="1584"/>
                    </a:cubicBezTo>
                    <a:cubicBezTo>
                      <a:pt x="1428" y="1622"/>
                      <a:pt x="1398" y="1653"/>
                      <a:pt x="1359" y="1656"/>
                    </a:cubicBezTo>
                    <a:cubicBezTo>
                      <a:pt x="1340" y="1658"/>
                      <a:pt x="1320" y="1660"/>
                      <a:pt x="1289" y="1661"/>
                    </a:cubicBezTo>
                    <a:cubicBezTo>
                      <a:pt x="1234" y="1653"/>
                      <a:pt x="1169" y="1646"/>
                      <a:pt x="1104" y="1632"/>
                    </a:cubicBezTo>
                    <a:cubicBezTo>
                      <a:pt x="1056" y="1625"/>
                      <a:pt x="1023" y="1579"/>
                      <a:pt x="1037" y="1531"/>
                    </a:cubicBezTo>
                    <a:cubicBezTo>
                      <a:pt x="1046" y="1487"/>
                      <a:pt x="1077" y="1469"/>
                      <a:pt x="1115" y="1469"/>
                    </a:cubicBezTo>
                    <a:close/>
                    <a:moveTo>
                      <a:pt x="3066" y="1662"/>
                    </a:moveTo>
                    <a:cubicBezTo>
                      <a:pt x="3096" y="1662"/>
                      <a:pt x="3125" y="1683"/>
                      <a:pt x="3134" y="1715"/>
                    </a:cubicBezTo>
                    <a:cubicBezTo>
                      <a:pt x="3149" y="1752"/>
                      <a:pt x="3132" y="1794"/>
                      <a:pt x="3096" y="1811"/>
                    </a:cubicBezTo>
                    <a:cubicBezTo>
                      <a:pt x="2995" y="1854"/>
                      <a:pt x="2890" y="1891"/>
                      <a:pt x="2801" y="1927"/>
                    </a:cubicBezTo>
                    <a:cubicBezTo>
                      <a:pt x="2793" y="1928"/>
                      <a:pt x="2786" y="1928"/>
                      <a:pt x="2778" y="1928"/>
                    </a:cubicBezTo>
                    <a:cubicBezTo>
                      <a:pt x="2733" y="1928"/>
                      <a:pt x="2703" y="1917"/>
                      <a:pt x="2690" y="1874"/>
                    </a:cubicBezTo>
                    <a:cubicBezTo>
                      <a:pt x="2676" y="1826"/>
                      <a:pt x="2691" y="1790"/>
                      <a:pt x="2734" y="1771"/>
                    </a:cubicBezTo>
                    <a:cubicBezTo>
                      <a:pt x="2834" y="1727"/>
                      <a:pt x="2940" y="1691"/>
                      <a:pt x="3048" y="1665"/>
                    </a:cubicBezTo>
                    <a:cubicBezTo>
                      <a:pt x="3054" y="1663"/>
                      <a:pt x="3060" y="1662"/>
                      <a:pt x="3066" y="1662"/>
                    </a:cubicBezTo>
                    <a:close/>
                    <a:moveTo>
                      <a:pt x="1993" y="1960"/>
                    </a:moveTo>
                    <a:cubicBezTo>
                      <a:pt x="2031" y="1960"/>
                      <a:pt x="2064" y="1978"/>
                      <a:pt x="2072" y="2025"/>
                    </a:cubicBezTo>
                    <a:cubicBezTo>
                      <a:pt x="2083" y="2082"/>
                      <a:pt x="2048" y="2114"/>
                      <a:pt x="2002" y="2124"/>
                    </a:cubicBezTo>
                    <a:cubicBezTo>
                      <a:pt x="1922" y="2142"/>
                      <a:pt x="1839" y="2154"/>
                      <a:pt x="1765" y="2167"/>
                    </a:cubicBezTo>
                    <a:cubicBezTo>
                      <a:pt x="1702" y="2167"/>
                      <a:pt x="1668" y="2142"/>
                      <a:pt x="1664" y="2094"/>
                    </a:cubicBezTo>
                    <a:cubicBezTo>
                      <a:pt x="1663" y="2037"/>
                      <a:pt x="1692" y="2008"/>
                      <a:pt x="1740" y="1999"/>
                    </a:cubicBezTo>
                    <a:cubicBezTo>
                      <a:pt x="1817" y="1986"/>
                      <a:pt x="1896" y="1972"/>
                      <a:pt x="1973" y="1962"/>
                    </a:cubicBezTo>
                    <a:cubicBezTo>
                      <a:pt x="1980" y="1961"/>
                      <a:pt x="1986" y="1960"/>
                      <a:pt x="1993" y="1960"/>
                    </a:cubicBezTo>
                    <a:close/>
                    <a:moveTo>
                      <a:pt x="953" y="2224"/>
                    </a:moveTo>
                    <a:cubicBezTo>
                      <a:pt x="1024" y="2224"/>
                      <a:pt x="1095" y="2228"/>
                      <a:pt x="1167" y="2236"/>
                    </a:cubicBezTo>
                    <a:cubicBezTo>
                      <a:pt x="1205" y="2241"/>
                      <a:pt x="1227" y="2274"/>
                      <a:pt x="1224" y="2317"/>
                    </a:cubicBezTo>
                    <a:cubicBezTo>
                      <a:pt x="1225" y="2351"/>
                      <a:pt x="1200" y="2380"/>
                      <a:pt x="1167" y="2385"/>
                    </a:cubicBezTo>
                    <a:cubicBezTo>
                      <a:pt x="1129" y="2392"/>
                      <a:pt x="1092" y="2395"/>
                      <a:pt x="1052" y="2397"/>
                    </a:cubicBezTo>
                    <a:cubicBezTo>
                      <a:pt x="1002" y="2392"/>
                      <a:pt x="956" y="2390"/>
                      <a:pt x="910" y="2382"/>
                    </a:cubicBezTo>
                    <a:cubicBezTo>
                      <a:pt x="872" y="2375"/>
                      <a:pt x="845" y="2341"/>
                      <a:pt x="848" y="2303"/>
                    </a:cubicBezTo>
                    <a:cubicBezTo>
                      <a:pt x="848" y="2253"/>
                      <a:pt x="877" y="2224"/>
                      <a:pt x="922" y="2224"/>
                    </a:cubicBezTo>
                    <a:cubicBezTo>
                      <a:pt x="932" y="2224"/>
                      <a:pt x="943" y="2224"/>
                      <a:pt x="953" y="2224"/>
                    </a:cubicBezTo>
                    <a:close/>
                    <a:moveTo>
                      <a:pt x="2647" y="2324"/>
                    </a:moveTo>
                    <a:cubicBezTo>
                      <a:pt x="2677" y="2324"/>
                      <a:pt x="2705" y="2345"/>
                      <a:pt x="2712" y="2378"/>
                    </a:cubicBezTo>
                    <a:cubicBezTo>
                      <a:pt x="2726" y="2419"/>
                      <a:pt x="2705" y="2464"/>
                      <a:pt x="2666" y="2481"/>
                    </a:cubicBezTo>
                    <a:cubicBezTo>
                      <a:pt x="2642" y="2495"/>
                      <a:pt x="2616" y="2505"/>
                      <a:pt x="2590" y="2517"/>
                    </a:cubicBezTo>
                    <a:cubicBezTo>
                      <a:pt x="2511" y="2553"/>
                      <a:pt x="2434" y="2593"/>
                      <a:pt x="2352" y="2623"/>
                    </a:cubicBezTo>
                    <a:cubicBezTo>
                      <a:pt x="2339" y="2629"/>
                      <a:pt x="2327" y="2631"/>
                      <a:pt x="2315" y="2631"/>
                    </a:cubicBezTo>
                    <a:cubicBezTo>
                      <a:pt x="2269" y="2631"/>
                      <a:pt x="2235" y="2592"/>
                      <a:pt x="2239" y="2527"/>
                    </a:cubicBezTo>
                    <a:cubicBezTo>
                      <a:pt x="2242" y="2503"/>
                      <a:pt x="2259" y="2485"/>
                      <a:pt x="2282" y="2476"/>
                    </a:cubicBezTo>
                    <a:cubicBezTo>
                      <a:pt x="2393" y="2426"/>
                      <a:pt x="2505" y="2375"/>
                      <a:pt x="2619" y="2330"/>
                    </a:cubicBezTo>
                    <a:cubicBezTo>
                      <a:pt x="2628" y="2326"/>
                      <a:pt x="2638" y="2324"/>
                      <a:pt x="2647" y="2324"/>
                    </a:cubicBezTo>
                    <a:close/>
                    <a:moveTo>
                      <a:pt x="378" y="0"/>
                    </a:moveTo>
                    <a:cubicBezTo>
                      <a:pt x="217" y="0"/>
                      <a:pt x="105" y="101"/>
                      <a:pt x="49" y="300"/>
                    </a:cubicBezTo>
                    <a:cubicBezTo>
                      <a:pt x="35" y="346"/>
                      <a:pt x="25" y="394"/>
                      <a:pt x="20" y="442"/>
                    </a:cubicBezTo>
                    <a:cubicBezTo>
                      <a:pt x="1" y="598"/>
                      <a:pt x="11" y="756"/>
                      <a:pt x="54" y="909"/>
                    </a:cubicBezTo>
                    <a:cubicBezTo>
                      <a:pt x="150" y="1284"/>
                      <a:pt x="318" y="1615"/>
                      <a:pt x="579" y="1893"/>
                    </a:cubicBezTo>
                    <a:cubicBezTo>
                      <a:pt x="620" y="1936"/>
                      <a:pt x="629" y="1970"/>
                      <a:pt x="610" y="2034"/>
                    </a:cubicBezTo>
                    <a:cubicBezTo>
                      <a:pt x="532" y="2272"/>
                      <a:pt x="617" y="2488"/>
                      <a:pt x="826" y="2606"/>
                    </a:cubicBezTo>
                    <a:cubicBezTo>
                      <a:pt x="934" y="2666"/>
                      <a:pt x="1054" y="2701"/>
                      <a:pt x="1176" y="2708"/>
                    </a:cubicBezTo>
                    <a:cubicBezTo>
                      <a:pt x="1238" y="2712"/>
                      <a:pt x="1300" y="2715"/>
                      <a:pt x="1362" y="2715"/>
                    </a:cubicBezTo>
                    <a:cubicBezTo>
                      <a:pt x="1473" y="2715"/>
                      <a:pt x="1585" y="2707"/>
                      <a:pt x="1695" y="2690"/>
                    </a:cubicBezTo>
                    <a:cubicBezTo>
                      <a:pt x="1721" y="2685"/>
                      <a:pt x="1748" y="2685"/>
                      <a:pt x="1781" y="2684"/>
                    </a:cubicBezTo>
                    <a:cubicBezTo>
                      <a:pt x="1798" y="2733"/>
                      <a:pt x="1786" y="2771"/>
                      <a:pt x="1786" y="2807"/>
                    </a:cubicBezTo>
                    <a:cubicBezTo>
                      <a:pt x="1791" y="2941"/>
                      <a:pt x="1856" y="3026"/>
                      <a:pt x="1976" y="3061"/>
                    </a:cubicBezTo>
                    <a:cubicBezTo>
                      <a:pt x="2020" y="3073"/>
                      <a:pt x="2063" y="3078"/>
                      <a:pt x="2106" y="3078"/>
                    </a:cubicBezTo>
                    <a:cubicBezTo>
                      <a:pt x="2177" y="3078"/>
                      <a:pt x="2246" y="3064"/>
                      <a:pt x="2314" y="3045"/>
                    </a:cubicBezTo>
                    <a:cubicBezTo>
                      <a:pt x="2590" y="2968"/>
                      <a:pt x="2832" y="2824"/>
                      <a:pt x="3057" y="2642"/>
                    </a:cubicBezTo>
                    <a:cubicBezTo>
                      <a:pt x="3535" y="2258"/>
                      <a:pt x="3875" y="1764"/>
                      <a:pt x="4072" y="1161"/>
                    </a:cubicBezTo>
                    <a:cubicBezTo>
                      <a:pt x="4098" y="1087"/>
                      <a:pt x="4117" y="1008"/>
                      <a:pt x="4129" y="931"/>
                    </a:cubicBezTo>
                    <a:cubicBezTo>
                      <a:pt x="4147" y="808"/>
                      <a:pt x="4117" y="761"/>
                      <a:pt x="4019" y="761"/>
                    </a:cubicBezTo>
                    <a:cubicBezTo>
                      <a:pt x="4007" y="761"/>
                      <a:pt x="3995" y="762"/>
                      <a:pt x="3981" y="763"/>
                    </a:cubicBezTo>
                    <a:cubicBezTo>
                      <a:pt x="3907" y="770"/>
                      <a:pt x="3834" y="780"/>
                      <a:pt x="3758" y="792"/>
                    </a:cubicBezTo>
                    <a:cubicBezTo>
                      <a:pt x="3621" y="811"/>
                      <a:pt x="3486" y="820"/>
                      <a:pt x="3351" y="820"/>
                    </a:cubicBezTo>
                    <a:cubicBezTo>
                      <a:pt x="2961" y="820"/>
                      <a:pt x="2577" y="746"/>
                      <a:pt x="2198" y="631"/>
                    </a:cubicBezTo>
                    <a:cubicBezTo>
                      <a:pt x="2019" y="576"/>
                      <a:pt x="1844" y="516"/>
                      <a:pt x="1669" y="454"/>
                    </a:cubicBezTo>
                    <a:cubicBezTo>
                      <a:pt x="1400" y="358"/>
                      <a:pt x="1134" y="255"/>
                      <a:pt x="869" y="149"/>
                    </a:cubicBezTo>
                    <a:cubicBezTo>
                      <a:pt x="754" y="104"/>
                      <a:pt x="639" y="60"/>
                      <a:pt x="522" y="24"/>
                    </a:cubicBezTo>
                    <a:cubicBezTo>
                      <a:pt x="470" y="8"/>
                      <a:pt x="422" y="0"/>
                      <a:pt x="378" y="0"/>
                    </a:cubicBezTo>
                    <a:close/>
                  </a:path>
                </a:pathLst>
              </a:custGeom>
              <a:solidFill>
                <a:srgbClr val="9B9B9B">
                  <a:alpha val="40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0"/>
              <p:cNvSpPr/>
              <p:nvPr/>
            </p:nvSpPr>
            <p:spPr>
              <a:xfrm>
                <a:off x="7168338" y="4341559"/>
                <a:ext cx="34936" cy="3689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225" extrusionOk="0">
                    <a:moveTo>
                      <a:pt x="1040" y="0"/>
                    </a:moveTo>
                    <a:cubicBezTo>
                      <a:pt x="1031" y="0"/>
                      <a:pt x="1021" y="2"/>
                      <a:pt x="1011" y="5"/>
                    </a:cubicBezTo>
                    <a:cubicBezTo>
                      <a:pt x="700" y="105"/>
                      <a:pt x="388" y="199"/>
                      <a:pt x="78" y="297"/>
                    </a:cubicBezTo>
                    <a:cubicBezTo>
                      <a:pt x="28" y="312"/>
                      <a:pt x="6" y="330"/>
                      <a:pt x="2" y="372"/>
                    </a:cubicBezTo>
                    <a:cubicBezTo>
                      <a:pt x="1" y="400"/>
                      <a:pt x="2" y="427"/>
                      <a:pt x="8" y="455"/>
                    </a:cubicBezTo>
                    <a:cubicBezTo>
                      <a:pt x="73" y="836"/>
                      <a:pt x="325" y="1224"/>
                      <a:pt x="614" y="1224"/>
                    </a:cubicBezTo>
                    <a:cubicBezTo>
                      <a:pt x="652" y="1224"/>
                      <a:pt x="692" y="1217"/>
                      <a:pt x="731" y="1202"/>
                    </a:cubicBezTo>
                    <a:cubicBezTo>
                      <a:pt x="803" y="1175"/>
                      <a:pt x="877" y="1122"/>
                      <a:pt x="949" y="1036"/>
                    </a:cubicBezTo>
                    <a:lnTo>
                      <a:pt x="959" y="1022"/>
                    </a:lnTo>
                    <a:cubicBezTo>
                      <a:pt x="1091" y="859"/>
                      <a:pt x="1160" y="652"/>
                      <a:pt x="1155" y="390"/>
                    </a:cubicBezTo>
                    <a:cubicBezTo>
                      <a:pt x="1156" y="290"/>
                      <a:pt x="1146" y="191"/>
                      <a:pt x="1122" y="93"/>
                    </a:cubicBezTo>
                    <a:cubicBezTo>
                      <a:pt x="1120" y="86"/>
                      <a:pt x="1117" y="81"/>
                      <a:pt x="1115" y="74"/>
                    </a:cubicBezTo>
                    <a:cubicBezTo>
                      <a:pt x="1098" y="26"/>
                      <a:pt x="1074" y="0"/>
                      <a:pt x="10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0"/>
              <p:cNvSpPr/>
              <p:nvPr/>
            </p:nvSpPr>
            <p:spPr>
              <a:xfrm>
                <a:off x="7097592" y="4347583"/>
                <a:ext cx="32105" cy="33039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97" extrusionOk="0">
                    <a:moveTo>
                      <a:pt x="98" y="0"/>
                    </a:moveTo>
                    <a:cubicBezTo>
                      <a:pt x="61" y="0"/>
                      <a:pt x="36" y="10"/>
                      <a:pt x="21" y="37"/>
                    </a:cubicBezTo>
                    <a:cubicBezTo>
                      <a:pt x="7" y="63"/>
                      <a:pt x="0" y="102"/>
                      <a:pt x="4" y="159"/>
                    </a:cubicBezTo>
                    <a:cubicBezTo>
                      <a:pt x="14" y="431"/>
                      <a:pt x="64" y="683"/>
                      <a:pt x="194" y="886"/>
                    </a:cubicBezTo>
                    <a:cubicBezTo>
                      <a:pt x="218" y="925"/>
                      <a:pt x="249" y="961"/>
                      <a:pt x="282" y="992"/>
                    </a:cubicBezTo>
                    <a:cubicBezTo>
                      <a:pt x="347" y="1057"/>
                      <a:pt x="434" y="1093"/>
                      <a:pt x="525" y="1097"/>
                    </a:cubicBezTo>
                    <a:cubicBezTo>
                      <a:pt x="554" y="1093"/>
                      <a:pt x="585" y="1086"/>
                      <a:pt x="614" y="1078"/>
                    </a:cubicBezTo>
                    <a:cubicBezTo>
                      <a:pt x="878" y="1001"/>
                      <a:pt x="1010" y="731"/>
                      <a:pt x="1058" y="346"/>
                    </a:cubicBezTo>
                    <a:cubicBezTo>
                      <a:pt x="1065" y="280"/>
                      <a:pt x="1058" y="239"/>
                      <a:pt x="1031" y="212"/>
                    </a:cubicBezTo>
                    <a:cubicBezTo>
                      <a:pt x="1012" y="196"/>
                      <a:pt x="992" y="184"/>
                      <a:pt x="968" y="181"/>
                    </a:cubicBezTo>
                    <a:cubicBezTo>
                      <a:pt x="868" y="155"/>
                      <a:pt x="765" y="142"/>
                      <a:pt x="664" y="119"/>
                    </a:cubicBezTo>
                    <a:cubicBezTo>
                      <a:pt x="506" y="85"/>
                      <a:pt x="347" y="47"/>
                      <a:pt x="187" y="13"/>
                    </a:cubicBezTo>
                    <a:cubicBezTo>
                      <a:pt x="165" y="8"/>
                      <a:pt x="141" y="3"/>
                      <a:pt x="117" y="1"/>
                    </a:cubicBezTo>
                    <a:cubicBezTo>
                      <a:pt x="110" y="0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0"/>
              <p:cNvSpPr/>
              <p:nvPr/>
            </p:nvSpPr>
            <p:spPr>
              <a:xfrm>
                <a:off x="6980285" y="4203952"/>
                <a:ext cx="56711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694" extrusionOk="0">
                    <a:moveTo>
                      <a:pt x="834" y="1"/>
                    </a:moveTo>
                    <a:cubicBezTo>
                      <a:pt x="791" y="1"/>
                      <a:pt x="753" y="16"/>
                      <a:pt x="726" y="61"/>
                    </a:cubicBezTo>
                    <a:cubicBezTo>
                      <a:pt x="694" y="114"/>
                      <a:pt x="714" y="167"/>
                      <a:pt x="742" y="214"/>
                    </a:cubicBezTo>
                    <a:cubicBezTo>
                      <a:pt x="769" y="255"/>
                      <a:pt x="798" y="294"/>
                      <a:pt x="831" y="330"/>
                    </a:cubicBezTo>
                    <a:cubicBezTo>
                      <a:pt x="862" y="368"/>
                      <a:pt x="896" y="404"/>
                      <a:pt x="948" y="462"/>
                    </a:cubicBezTo>
                    <a:cubicBezTo>
                      <a:pt x="769" y="409"/>
                      <a:pt x="620" y="356"/>
                      <a:pt x="464" y="337"/>
                    </a:cubicBezTo>
                    <a:cubicBezTo>
                      <a:pt x="443" y="333"/>
                      <a:pt x="421" y="330"/>
                      <a:pt x="399" y="330"/>
                    </a:cubicBezTo>
                    <a:cubicBezTo>
                      <a:pt x="369" y="330"/>
                      <a:pt x="340" y="334"/>
                      <a:pt x="311" y="342"/>
                    </a:cubicBezTo>
                    <a:cubicBezTo>
                      <a:pt x="207" y="375"/>
                      <a:pt x="169" y="462"/>
                      <a:pt x="219" y="565"/>
                    </a:cubicBezTo>
                    <a:cubicBezTo>
                      <a:pt x="253" y="639"/>
                      <a:pt x="311" y="690"/>
                      <a:pt x="371" y="740"/>
                    </a:cubicBezTo>
                    <a:cubicBezTo>
                      <a:pt x="460" y="814"/>
                      <a:pt x="563" y="869"/>
                      <a:pt x="680" y="942"/>
                    </a:cubicBezTo>
                    <a:cubicBezTo>
                      <a:pt x="655" y="950"/>
                      <a:pt x="633" y="953"/>
                      <a:pt x="613" y="953"/>
                    </a:cubicBezTo>
                    <a:cubicBezTo>
                      <a:pt x="582" y="953"/>
                      <a:pt x="557" y="947"/>
                      <a:pt x="531" y="942"/>
                    </a:cubicBezTo>
                    <a:cubicBezTo>
                      <a:pt x="502" y="938"/>
                      <a:pt x="472" y="936"/>
                      <a:pt x="442" y="936"/>
                    </a:cubicBezTo>
                    <a:cubicBezTo>
                      <a:pt x="361" y="936"/>
                      <a:pt x="281" y="953"/>
                      <a:pt x="207" y="985"/>
                    </a:cubicBezTo>
                    <a:cubicBezTo>
                      <a:pt x="23" y="1064"/>
                      <a:pt x="1" y="1227"/>
                      <a:pt x="148" y="1366"/>
                    </a:cubicBezTo>
                    <a:cubicBezTo>
                      <a:pt x="226" y="1436"/>
                      <a:pt x="316" y="1491"/>
                      <a:pt x="412" y="1529"/>
                    </a:cubicBezTo>
                    <a:cubicBezTo>
                      <a:pt x="675" y="1644"/>
                      <a:pt x="951" y="1682"/>
                      <a:pt x="1232" y="1692"/>
                    </a:cubicBezTo>
                    <a:cubicBezTo>
                      <a:pt x="1256" y="1693"/>
                      <a:pt x="1280" y="1693"/>
                      <a:pt x="1304" y="1693"/>
                    </a:cubicBezTo>
                    <a:cubicBezTo>
                      <a:pt x="1342" y="1693"/>
                      <a:pt x="1381" y="1692"/>
                      <a:pt x="1420" y="1692"/>
                    </a:cubicBezTo>
                    <a:cubicBezTo>
                      <a:pt x="1444" y="1692"/>
                      <a:pt x="1469" y="1693"/>
                      <a:pt x="1493" y="1694"/>
                    </a:cubicBezTo>
                    <a:cubicBezTo>
                      <a:pt x="1544" y="1694"/>
                      <a:pt x="1592" y="1663"/>
                      <a:pt x="1613" y="1615"/>
                    </a:cubicBezTo>
                    <a:lnTo>
                      <a:pt x="1615" y="1615"/>
                    </a:lnTo>
                    <a:cubicBezTo>
                      <a:pt x="1627" y="1589"/>
                      <a:pt x="1637" y="1561"/>
                      <a:pt x="1645" y="1534"/>
                    </a:cubicBezTo>
                    <a:cubicBezTo>
                      <a:pt x="1731" y="1246"/>
                      <a:pt x="1796" y="951"/>
                      <a:pt x="1858" y="656"/>
                    </a:cubicBezTo>
                    <a:cubicBezTo>
                      <a:pt x="1882" y="543"/>
                      <a:pt x="1868" y="521"/>
                      <a:pt x="1769" y="476"/>
                    </a:cubicBezTo>
                    <a:cubicBezTo>
                      <a:pt x="1750" y="467"/>
                      <a:pt x="1733" y="457"/>
                      <a:pt x="1714" y="449"/>
                    </a:cubicBezTo>
                    <a:cubicBezTo>
                      <a:pt x="1558" y="368"/>
                      <a:pt x="1407" y="279"/>
                      <a:pt x="1260" y="183"/>
                    </a:cubicBezTo>
                    <a:cubicBezTo>
                      <a:pt x="1184" y="131"/>
                      <a:pt x="1104" y="87"/>
                      <a:pt x="1020" y="51"/>
                    </a:cubicBezTo>
                    <a:cubicBezTo>
                      <a:pt x="972" y="30"/>
                      <a:pt x="924" y="15"/>
                      <a:pt x="872" y="4"/>
                    </a:cubicBezTo>
                    <a:cubicBezTo>
                      <a:pt x="859" y="2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rgbClr val="9B9B9B">
                  <a:alpha val="40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7194330" y="4093029"/>
                <a:ext cx="54964" cy="36502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12" extrusionOk="0">
                    <a:moveTo>
                      <a:pt x="915" y="0"/>
                    </a:moveTo>
                    <a:cubicBezTo>
                      <a:pt x="811" y="0"/>
                      <a:pt x="722" y="70"/>
                      <a:pt x="684" y="191"/>
                    </a:cubicBezTo>
                    <a:cubicBezTo>
                      <a:pt x="657" y="277"/>
                      <a:pt x="667" y="364"/>
                      <a:pt x="660" y="451"/>
                    </a:cubicBezTo>
                    <a:cubicBezTo>
                      <a:pt x="657" y="452"/>
                      <a:pt x="654" y="452"/>
                      <a:pt x="651" y="452"/>
                    </a:cubicBezTo>
                    <a:cubicBezTo>
                      <a:pt x="605" y="452"/>
                      <a:pt x="574" y="418"/>
                      <a:pt x="539" y="400"/>
                    </a:cubicBezTo>
                    <a:cubicBezTo>
                      <a:pt x="474" y="365"/>
                      <a:pt x="401" y="344"/>
                      <a:pt x="326" y="344"/>
                    </a:cubicBezTo>
                    <a:cubicBezTo>
                      <a:pt x="317" y="344"/>
                      <a:pt x="309" y="345"/>
                      <a:pt x="300" y="345"/>
                    </a:cubicBezTo>
                    <a:cubicBezTo>
                      <a:pt x="105" y="361"/>
                      <a:pt x="0" y="529"/>
                      <a:pt x="62" y="728"/>
                    </a:cubicBezTo>
                    <a:cubicBezTo>
                      <a:pt x="84" y="800"/>
                      <a:pt x="120" y="865"/>
                      <a:pt x="167" y="923"/>
                    </a:cubicBezTo>
                    <a:cubicBezTo>
                      <a:pt x="245" y="1023"/>
                      <a:pt x="340" y="1107"/>
                      <a:pt x="444" y="1175"/>
                    </a:cubicBezTo>
                    <a:lnTo>
                      <a:pt x="450" y="1179"/>
                    </a:lnTo>
                    <a:cubicBezTo>
                      <a:pt x="484" y="1200"/>
                      <a:pt x="511" y="1212"/>
                      <a:pt x="536" y="1212"/>
                    </a:cubicBezTo>
                    <a:cubicBezTo>
                      <a:pt x="564" y="1212"/>
                      <a:pt x="591" y="1197"/>
                      <a:pt x="624" y="1165"/>
                    </a:cubicBezTo>
                    <a:cubicBezTo>
                      <a:pt x="903" y="901"/>
                      <a:pt x="1234" y="808"/>
                      <a:pt x="1595" y="808"/>
                    </a:cubicBezTo>
                    <a:cubicBezTo>
                      <a:pt x="1599" y="808"/>
                      <a:pt x="1602" y="808"/>
                      <a:pt x="1605" y="808"/>
                    </a:cubicBezTo>
                    <a:cubicBezTo>
                      <a:pt x="1763" y="808"/>
                      <a:pt x="1818" y="794"/>
                      <a:pt x="1823" y="695"/>
                    </a:cubicBezTo>
                    <a:cubicBezTo>
                      <a:pt x="1825" y="647"/>
                      <a:pt x="1823" y="599"/>
                      <a:pt x="1816" y="551"/>
                    </a:cubicBezTo>
                    <a:cubicBezTo>
                      <a:pt x="1809" y="458"/>
                      <a:pt x="1785" y="369"/>
                      <a:pt x="1748" y="285"/>
                    </a:cubicBezTo>
                    <a:cubicBezTo>
                      <a:pt x="1694" y="176"/>
                      <a:pt x="1613" y="124"/>
                      <a:pt x="1536" y="124"/>
                    </a:cubicBezTo>
                    <a:cubicBezTo>
                      <a:pt x="1460" y="124"/>
                      <a:pt x="1388" y="173"/>
                      <a:pt x="1343" y="265"/>
                    </a:cubicBezTo>
                    <a:cubicBezTo>
                      <a:pt x="1336" y="283"/>
                      <a:pt x="1322" y="299"/>
                      <a:pt x="1309" y="323"/>
                    </a:cubicBezTo>
                    <a:cubicBezTo>
                      <a:pt x="1269" y="270"/>
                      <a:pt x="1233" y="220"/>
                      <a:pt x="1195" y="172"/>
                    </a:cubicBezTo>
                    <a:cubicBezTo>
                      <a:pt x="1151" y="110"/>
                      <a:pt x="1091" y="61"/>
                      <a:pt x="1022" y="25"/>
                    </a:cubicBezTo>
                    <a:cubicBezTo>
                      <a:pt x="986" y="8"/>
                      <a:pt x="949" y="0"/>
                      <a:pt x="9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7271521" y="4145916"/>
                <a:ext cx="27377" cy="2554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48" extrusionOk="0">
                    <a:moveTo>
                      <a:pt x="735" y="0"/>
                    </a:moveTo>
                    <a:cubicBezTo>
                      <a:pt x="720" y="0"/>
                      <a:pt x="703" y="5"/>
                      <a:pt x="687" y="11"/>
                    </a:cubicBezTo>
                    <a:cubicBezTo>
                      <a:pt x="673" y="16"/>
                      <a:pt x="659" y="23"/>
                      <a:pt x="644" y="30"/>
                    </a:cubicBezTo>
                    <a:cubicBezTo>
                      <a:pt x="473" y="110"/>
                      <a:pt x="311" y="215"/>
                      <a:pt x="135" y="289"/>
                    </a:cubicBezTo>
                    <a:cubicBezTo>
                      <a:pt x="114" y="299"/>
                      <a:pt x="90" y="307"/>
                      <a:pt x="68" y="316"/>
                    </a:cubicBezTo>
                    <a:cubicBezTo>
                      <a:pt x="20" y="333"/>
                      <a:pt x="1" y="373"/>
                      <a:pt x="4" y="424"/>
                    </a:cubicBezTo>
                    <a:cubicBezTo>
                      <a:pt x="8" y="525"/>
                      <a:pt x="20" y="625"/>
                      <a:pt x="35" y="724"/>
                    </a:cubicBezTo>
                    <a:cubicBezTo>
                      <a:pt x="49" y="788"/>
                      <a:pt x="83" y="817"/>
                      <a:pt x="142" y="822"/>
                    </a:cubicBezTo>
                    <a:lnTo>
                      <a:pt x="164" y="824"/>
                    </a:lnTo>
                    <a:cubicBezTo>
                      <a:pt x="326" y="839"/>
                      <a:pt x="488" y="847"/>
                      <a:pt x="651" y="847"/>
                    </a:cubicBezTo>
                    <a:cubicBezTo>
                      <a:pt x="690" y="847"/>
                      <a:pt x="729" y="847"/>
                      <a:pt x="767" y="846"/>
                    </a:cubicBezTo>
                    <a:cubicBezTo>
                      <a:pt x="786" y="846"/>
                      <a:pt x="807" y="844"/>
                      <a:pt x="826" y="841"/>
                    </a:cubicBezTo>
                    <a:cubicBezTo>
                      <a:pt x="864" y="836"/>
                      <a:pt x="896" y="817"/>
                      <a:pt x="901" y="776"/>
                    </a:cubicBezTo>
                    <a:cubicBezTo>
                      <a:pt x="908" y="736"/>
                      <a:pt x="882" y="714"/>
                      <a:pt x="853" y="695"/>
                    </a:cubicBezTo>
                    <a:cubicBezTo>
                      <a:pt x="795" y="661"/>
                      <a:pt x="733" y="633"/>
                      <a:pt x="670" y="611"/>
                    </a:cubicBezTo>
                    <a:lnTo>
                      <a:pt x="394" y="508"/>
                    </a:lnTo>
                    <a:cubicBezTo>
                      <a:pt x="505" y="395"/>
                      <a:pt x="599" y="299"/>
                      <a:pt x="692" y="203"/>
                    </a:cubicBezTo>
                    <a:cubicBezTo>
                      <a:pt x="718" y="177"/>
                      <a:pt x="742" y="150"/>
                      <a:pt x="766" y="121"/>
                    </a:cubicBezTo>
                    <a:cubicBezTo>
                      <a:pt x="786" y="95"/>
                      <a:pt x="802" y="62"/>
                      <a:pt x="783" y="30"/>
                    </a:cubicBezTo>
                    <a:cubicBezTo>
                      <a:pt x="770" y="7"/>
                      <a:pt x="753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7231977" y="4137905"/>
                <a:ext cx="15661" cy="1755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583" extrusionOk="0">
                    <a:moveTo>
                      <a:pt x="250" y="1"/>
                    </a:moveTo>
                    <a:cubicBezTo>
                      <a:pt x="249" y="1"/>
                      <a:pt x="248" y="1"/>
                      <a:pt x="247" y="1"/>
                    </a:cubicBezTo>
                    <a:cubicBezTo>
                      <a:pt x="100" y="2"/>
                      <a:pt x="0" y="109"/>
                      <a:pt x="0" y="261"/>
                    </a:cubicBezTo>
                    <a:cubicBezTo>
                      <a:pt x="0" y="433"/>
                      <a:pt x="131" y="582"/>
                      <a:pt x="278" y="582"/>
                    </a:cubicBezTo>
                    <a:cubicBezTo>
                      <a:pt x="280" y="582"/>
                      <a:pt x="282" y="582"/>
                      <a:pt x="283" y="582"/>
                    </a:cubicBezTo>
                    <a:cubicBezTo>
                      <a:pt x="412" y="580"/>
                      <a:pt x="517" y="462"/>
                      <a:pt x="518" y="320"/>
                    </a:cubicBezTo>
                    <a:cubicBezTo>
                      <a:pt x="520" y="151"/>
                      <a:pt x="394" y="1"/>
                      <a:pt x="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7136504" y="4282649"/>
                <a:ext cx="14818" cy="930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09" extrusionOk="0">
                    <a:moveTo>
                      <a:pt x="412" y="0"/>
                    </a:moveTo>
                    <a:cubicBezTo>
                      <a:pt x="403" y="0"/>
                      <a:pt x="393" y="2"/>
                      <a:pt x="384" y="7"/>
                    </a:cubicBezTo>
                    <a:cubicBezTo>
                      <a:pt x="271" y="51"/>
                      <a:pt x="157" y="101"/>
                      <a:pt x="46" y="152"/>
                    </a:cubicBezTo>
                    <a:cubicBezTo>
                      <a:pt x="25" y="161"/>
                      <a:pt x="8" y="181"/>
                      <a:pt x="5" y="204"/>
                    </a:cubicBezTo>
                    <a:cubicBezTo>
                      <a:pt x="1" y="269"/>
                      <a:pt x="35" y="308"/>
                      <a:pt x="83" y="308"/>
                    </a:cubicBezTo>
                    <a:cubicBezTo>
                      <a:pt x="95" y="308"/>
                      <a:pt x="107" y="306"/>
                      <a:pt x="120" y="301"/>
                    </a:cubicBezTo>
                    <a:cubicBezTo>
                      <a:pt x="200" y="271"/>
                      <a:pt x="277" y="231"/>
                      <a:pt x="358" y="193"/>
                    </a:cubicBezTo>
                    <a:cubicBezTo>
                      <a:pt x="382" y="183"/>
                      <a:pt x="408" y="171"/>
                      <a:pt x="432" y="157"/>
                    </a:cubicBezTo>
                    <a:cubicBezTo>
                      <a:pt x="473" y="142"/>
                      <a:pt x="492" y="96"/>
                      <a:pt x="478" y="55"/>
                    </a:cubicBezTo>
                    <a:cubicBezTo>
                      <a:pt x="473" y="22"/>
                      <a:pt x="444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0"/>
              <p:cNvSpPr/>
              <p:nvPr/>
            </p:nvSpPr>
            <p:spPr>
              <a:xfrm>
                <a:off x="7149756" y="4262772"/>
                <a:ext cx="14276" cy="801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266" extrusionOk="0">
                    <a:moveTo>
                      <a:pt x="391" y="0"/>
                    </a:moveTo>
                    <a:cubicBezTo>
                      <a:pt x="385" y="0"/>
                      <a:pt x="379" y="1"/>
                      <a:pt x="372" y="3"/>
                    </a:cubicBezTo>
                    <a:cubicBezTo>
                      <a:pt x="264" y="29"/>
                      <a:pt x="160" y="65"/>
                      <a:pt x="59" y="109"/>
                    </a:cubicBezTo>
                    <a:cubicBezTo>
                      <a:pt x="16" y="128"/>
                      <a:pt x="0" y="166"/>
                      <a:pt x="14" y="212"/>
                    </a:cubicBezTo>
                    <a:cubicBezTo>
                      <a:pt x="28" y="253"/>
                      <a:pt x="60" y="266"/>
                      <a:pt x="108" y="266"/>
                    </a:cubicBezTo>
                    <a:cubicBezTo>
                      <a:pt x="114" y="266"/>
                      <a:pt x="121" y="266"/>
                      <a:pt x="127" y="265"/>
                    </a:cubicBezTo>
                    <a:cubicBezTo>
                      <a:pt x="216" y="229"/>
                      <a:pt x="319" y="192"/>
                      <a:pt x="422" y="149"/>
                    </a:cubicBezTo>
                    <a:cubicBezTo>
                      <a:pt x="458" y="132"/>
                      <a:pt x="474" y="90"/>
                      <a:pt x="458" y="53"/>
                    </a:cubicBezTo>
                    <a:cubicBezTo>
                      <a:pt x="451" y="21"/>
                      <a:pt x="422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0"/>
              <p:cNvSpPr/>
              <p:nvPr/>
            </p:nvSpPr>
            <p:spPr>
              <a:xfrm>
                <a:off x="7102953" y="4232082"/>
                <a:ext cx="13523" cy="810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69" extrusionOk="0">
                    <a:moveTo>
                      <a:pt x="75" y="1"/>
                    </a:moveTo>
                    <a:cubicBezTo>
                      <a:pt x="36" y="1"/>
                      <a:pt x="7" y="36"/>
                      <a:pt x="6" y="77"/>
                    </a:cubicBezTo>
                    <a:cubicBezTo>
                      <a:pt x="1" y="111"/>
                      <a:pt x="20" y="144"/>
                      <a:pt x="50" y="158"/>
                    </a:cubicBezTo>
                    <a:cubicBezTo>
                      <a:pt x="146" y="195"/>
                      <a:pt x="244" y="231"/>
                      <a:pt x="340" y="264"/>
                    </a:cubicBezTo>
                    <a:cubicBezTo>
                      <a:pt x="349" y="267"/>
                      <a:pt x="358" y="268"/>
                      <a:pt x="366" y="268"/>
                    </a:cubicBezTo>
                    <a:cubicBezTo>
                      <a:pt x="397" y="268"/>
                      <a:pt x="422" y="248"/>
                      <a:pt x="435" y="211"/>
                    </a:cubicBezTo>
                    <a:cubicBezTo>
                      <a:pt x="448" y="173"/>
                      <a:pt x="431" y="132"/>
                      <a:pt x="395" y="115"/>
                    </a:cubicBezTo>
                    <a:cubicBezTo>
                      <a:pt x="299" y="68"/>
                      <a:pt x="198" y="31"/>
                      <a:pt x="95" y="3"/>
                    </a:cubicBezTo>
                    <a:cubicBezTo>
                      <a:pt x="88" y="1"/>
                      <a:pt x="82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0"/>
              <p:cNvSpPr/>
              <p:nvPr/>
            </p:nvSpPr>
            <p:spPr>
              <a:xfrm>
                <a:off x="7164212" y="4244882"/>
                <a:ext cx="12740" cy="7228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40" extrusionOk="0">
                    <a:moveTo>
                      <a:pt x="307" y="0"/>
                    </a:moveTo>
                    <a:cubicBezTo>
                      <a:pt x="235" y="24"/>
                      <a:pt x="145" y="52"/>
                      <a:pt x="55" y="86"/>
                    </a:cubicBezTo>
                    <a:cubicBezTo>
                      <a:pt x="19" y="100"/>
                      <a:pt x="0" y="141"/>
                      <a:pt x="12" y="178"/>
                    </a:cubicBezTo>
                    <a:cubicBezTo>
                      <a:pt x="19" y="213"/>
                      <a:pt x="48" y="239"/>
                      <a:pt x="84" y="239"/>
                    </a:cubicBezTo>
                    <a:cubicBezTo>
                      <a:pt x="87" y="239"/>
                      <a:pt x="90" y="239"/>
                      <a:pt x="93" y="238"/>
                    </a:cubicBezTo>
                    <a:cubicBezTo>
                      <a:pt x="189" y="221"/>
                      <a:pt x="283" y="190"/>
                      <a:pt x="374" y="149"/>
                    </a:cubicBezTo>
                    <a:cubicBezTo>
                      <a:pt x="410" y="134"/>
                      <a:pt x="422" y="96"/>
                      <a:pt x="410" y="53"/>
                    </a:cubicBezTo>
                    <a:cubicBezTo>
                      <a:pt x="398" y="12"/>
                      <a:pt x="364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7119277" y="4271717"/>
                <a:ext cx="12740" cy="629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09" extrusionOk="0">
                    <a:moveTo>
                      <a:pt x="334" y="1"/>
                    </a:moveTo>
                    <a:cubicBezTo>
                      <a:pt x="327" y="1"/>
                      <a:pt x="320" y="2"/>
                      <a:pt x="313" y="3"/>
                    </a:cubicBezTo>
                    <a:cubicBezTo>
                      <a:pt x="234" y="13"/>
                      <a:pt x="157" y="27"/>
                      <a:pt x="79" y="40"/>
                    </a:cubicBezTo>
                    <a:cubicBezTo>
                      <a:pt x="31" y="49"/>
                      <a:pt x="1" y="78"/>
                      <a:pt x="4" y="135"/>
                    </a:cubicBezTo>
                    <a:cubicBezTo>
                      <a:pt x="6" y="181"/>
                      <a:pt x="42" y="207"/>
                      <a:pt x="105" y="208"/>
                    </a:cubicBezTo>
                    <a:cubicBezTo>
                      <a:pt x="179" y="195"/>
                      <a:pt x="260" y="183"/>
                      <a:pt x="342" y="164"/>
                    </a:cubicBezTo>
                    <a:cubicBezTo>
                      <a:pt x="386" y="153"/>
                      <a:pt x="422" y="123"/>
                      <a:pt x="410" y="66"/>
                    </a:cubicBezTo>
                    <a:cubicBezTo>
                      <a:pt x="402" y="18"/>
                      <a:pt x="371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7079763" y="4236238"/>
                <a:ext cx="11716" cy="813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70" extrusionOk="0">
                    <a:moveTo>
                      <a:pt x="100" y="1"/>
                    </a:moveTo>
                    <a:cubicBezTo>
                      <a:pt x="50" y="4"/>
                      <a:pt x="25" y="20"/>
                      <a:pt x="13" y="56"/>
                    </a:cubicBezTo>
                    <a:cubicBezTo>
                      <a:pt x="1" y="83"/>
                      <a:pt x="8" y="116"/>
                      <a:pt x="30" y="135"/>
                    </a:cubicBezTo>
                    <a:cubicBezTo>
                      <a:pt x="110" y="200"/>
                      <a:pt x="205" y="246"/>
                      <a:pt x="306" y="268"/>
                    </a:cubicBezTo>
                    <a:cubicBezTo>
                      <a:pt x="310" y="269"/>
                      <a:pt x="313" y="269"/>
                      <a:pt x="317" y="269"/>
                    </a:cubicBezTo>
                    <a:cubicBezTo>
                      <a:pt x="342" y="269"/>
                      <a:pt x="364" y="254"/>
                      <a:pt x="373" y="229"/>
                    </a:cubicBezTo>
                    <a:cubicBezTo>
                      <a:pt x="387" y="201"/>
                      <a:pt x="388" y="165"/>
                      <a:pt x="368" y="147"/>
                    </a:cubicBezTo>
                    <a:cubicBezTo>
                      <a:pt x="284" y="74"/>
                      <a:pt x="184" y="37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0"/>
              <p:cNvSpPr/>
              <p:nvPr/>
            </p:nvSpPr>
            <p:spPr>
              <a:xfrm>
                <a:off x="7100062" y="4256929"/>
                <a:ext cx="12378" cy="584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94" extrusionOk="0">
                    <a:moveTo>
                      <a:pt x="91" y="1"/>
                    </a:moveTo>
                    <a:cubicBezTo>
                      <a:pt x="53" y="1"/>
                      <a:pt x="22" y="19"/>
                      <a:pt x="13" y="63"/>
                    </a:cubicBezTo>
                    <a:cubicBezTo>
                      <a:pt x="1" y="111"/>
                      <a:pt x="32" y="157"/>
                      <a:pt x="80" y="164"/>
                    </a:cubicBezTo>
                    <a:cubicBezTo>
                      <a:pt x="145" y="178"/>
                      <a:pt x="212" y="185"/>
                      <a:pt x="265" y="193"/>
                    </a:cubicBezTo>
                    <a:cubicBezTo>
                      <a:pt x="297" y="190"/>
                      <a:pt x="316" y="190"/>
                      <a:pt x="335" y="188"/>
                    </a:cubicBezTo>
                    <a:cubicBezTo>
                      <a:pt x="374" y="185"/>
                      <a:pt x="404" y="154"/>
                      <a:pt x="405" y="116"/>
                    </a:cubicBezTo>
                    <a:cubicBezTo>
                      <a:pt x="410" y="73"/>
                      <a:pt x="378" y="34"/>
                      <a:pt x="335" y="31"/>
                    </a:cubicBezTo>
                    <a:cubicBezTo>
                      <a:pt x="258" y="19"/>
                      <a:pt x="181" y="10"/>
                      <a:pt x="102" y="1"/>
                    </a:cubicBezTo>
                    <a:cubicBezTo>
                      <a:pt x="98" y="1"/>
                      <a:pt x="95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0"/>
              <p:cNvSpPr/>
              <p:nvPr/>
            </p:nvSpPr>
            <p:spPr>
              <a:xfrm>
                <a:off x="7133010" y="4248827"/>
                <a:ext cx="12469" cy="5512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83" extrusionOk="0">
                    <a:moveTo>
                      <a:pt x="296" y="0"/>
                    </a:moveTo>
                    <a:cubicBezTo>
                      <a:pt x="226" y="0"/>
                      <a:pt x="158" y="8"/>
                      <a:pt x="92" y="25"/>
                    </a:cubicBezTo>
                    <a:cubicBezTo>
                      <a:pt x="1" y="47"/>
                      <a:pt x="14" y="181"/>
                      <a:pt x="109" y="183"/>
                    </a:cubicBezTo>
                    <a:cubicBezTo>
                      <a:pt x="145" y="183"/>
                      <a:pt x="179" y="181"/>
                      <a:pt x="215" y="178"/>
                    </a:cubicBezTo>
                    <a:cubicBezTo>
                      <a:pt x="258" y="173"/>
                      <a:pt x="301" y="169"/>
                      <a:pt x="344" y="161"/>
                    </a:cubicBezTo>
                    <a:cubicBezTo>
                      <a:pt x="385" y="154"/>
                      <a:pt x="414" y="114"/>
                      <a:pt x="407" y="71"/>
                    </a:cubicBezTo>
                    <a:cubicBezTo>
                      <a:pt x="405" y="32"/>
                      <a:pt x="375" y="1"/>
                      <a:pt x="337" y="1"/>
                    </a:cubicBezTo>
                    <a:cubicBezTo>
                      <a:pt x="323" y="1"/>
                      <a:pt x="310" y="0"/>
                      <a:pt x="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7094641" y="4279668"/>
                <a:ext cx="11535" cy="521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73" extrusionOk="0">
                    <a:moveTo>
                      <a:pt x="110" y="1"/>
                    </a:moveTo>
                    <a:cubicBezTo>
                      <a:pt x="99" y="1"/>
                      <a:pt x="88" y="1"/>
                      <a:pt x="78" y="1"/>
                    </a:cubicBezTo>
                    <a:cubicBezTo>
                      <a:pt x="33" y="1"/>
                      <a:pt x="4" y="28"/>
                      <a:pt x="4" y="80"/>
                    </a:cubicBezTo>
                    <a:cubicBezTo>
                      <a:pt x="1" y="118"/>
                      <a:pt x="28" y="152"/>
                      <a:pt x="66" y="159"/>
                    </a:cubicBezTo>
                    <a:cubicBezTo>
                      <a:pt x="112" y="167"/>
                      <a:pt x="158" y="169"/>
                      <a:pt x="210" y="172"/>
                    </a:cubicBezTo>
                    <a:cubicBezTo>
                      <a:pt x="248" y="172"/>
                      <a:pt x="285" y="169"/>
                      <a:pt x="323" y="162"/>
                    </a:cubicBezTo>
                    <a:cubicBezTo>
                      <a:pt x="356" y="157"/>
                      <a:pt x="381" y="128"/>
                      <a:pt x="381" y="94"/>
                    </a:cubicBezTo>
                    <a:cubicBezTo>
                      <a:pt x="383" y="51"/>
                      <a:pt x="361" y="18"/>
                      <a:pt x="323" y="13"/>
                    </a:cubicBezTo>
                    <a:cubicBezTo>
                      <a:pt x="251" y="5"/>
                      <a:pt x="181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2" name="Google Shape;612;p30"/>
          <p:cNvGrpSpPr/>
          <p:nvPr/>
        </p:nvGrpSpPr>
        <p:grpSpPr>
          <a:xfrm>
            <a:off x="1931080" y="4339666"/>
            <a:ext cx="410533" cy="191166"/>
            <a:chOff x="1183145" y="2954601"/>
            <a:chExt cx="177160" cy="82492"/>
          </a:xfrm>
        </p:grpSpPr>
        <p:sp>
          <p:nvSpPr>
            <p:cNvPr id="613" name="Google Shape;613;p30"/>
            <p:cNvSpPr/>
            <p:nvPr/>
          </p:nvSpPr>
          <p:spPr>
            <a:xfrm>
              <a:off x="1315382" y="2976476"/>
              <a:ext cx="30155" cy="36147"/>
            </a:xfrm>
            <a:custGeom>
              <a:avLst/>
              <a:gdLst/>
              <a:ahLst/>
              <a:cxnLst/>
              <a:rect l="l" t="t" r="r" b="b"/>
              <a:pathLst>
                <a:path w="488" h="585" extrusionOk="0">
                  <a:moveTo>
                    <a:pt x="360" y="1"/>
                  </a:moveTo>
                  <a:cubicBezTo>
                    <a:pt x="359" y="1"/>
                    <a:pt x="357" y="1"/>
                    <a:pt x="356" y="1"/>
                  </a:cubicBezTo>
                  <a:cubicBezTo>
                    <a:pt x="318" y="4"/>
                    <a:pt x="286" y="23"/>
                    <a:pt x="262" y="52"/>
                  </a:cubicBezTo>
                  <a:cubicBezTo>
                    <a:pt x="174" y="167"/>
                    <a:pt x="97" y="291"/>
                    <a:pt x="34" y="423"/>
                  </a:cubicBezTo>
                  <a:cubicBezTo>
                    <a:pt x="1" y="476"/>
                    <a:pt x="22" y="544"/>
                    <a:pt x="76" y="572"/>
                  </a:cubicBezTo>
                  <a:cubicBezTo>
                    <a:pt x="92" y="580"/>
                    <a:pt x="109" y="584"/>
                    <a:pt x="126" y="584"/>
                  </a:cubicBezTo>
                  <a:cubicBezTo>
                    <a:pt x="164" y="584"/>
                    <a:pt x="201" y="564"/>
                    <a:pt x="219" y="527"/>
                  </a:cubicBezTo>
                  <a:cubicBezTo>
                    <a:pt x="296" y="400"/>
                    <a:pt x="366" y="268"/>
                    <a:pt x="447" y="143"/>
                  </a:cubicBezTo>
                  <a:cubicBezTo>
                    <a:pt x="487" y="81"/>
                    <a:pt x="434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1183145" y="2999154"/>
              <a:ext cx="22863" cy="37445"/>
            </a:xfrm>
            <a:custGeom>
              <a:avLst/>
              <a:gdLst/>
              <a:ahLst/>
              <a:cxnLst/>
              <a:rect l="l" t="t" r="r" b="b"/>
              <a:pathLst>
                <a:path w="370" h="606" extrusionOk="0">
                  <a:moveTo>
                    <a:pt x="119" y="0"/>
                  </a:moveTo>
                  <a:cubicBezTo>
                    <a:pt x="105" y="0"/>
                    <a:pt x="90" y="4"/>
                    <a:pt x="76" y="11"/>
                  </a:cubicBezTo>
                  <a:cubicBezTo>
                    <a:pt x="25" y="32"/>
                    <a:pt x="1" y="90"/>
                    <a:pt x="25" y="140"/>
                  </a:cubicBezTo>
                  <a:cubicBezTo>
                    <a:pt x="78" y="267"/>
                    <a:pt x="124" y="397"/>
                    <a:pt x="164" y="531"/>
                  </a:cubicBezTo>
                  <a:cubicBezTo>
                    <a:pt x="175" y="576"/>
                    <a:pt x="217" y="606"/>
                    <a:pt x="262" y="606"/>
                  </a:cubicBezTo>
                  <a:cubicBezTo>
                    <a:pt x="272" y="606"/>
                    <a:pt x="282" y="604"/>
                    <a:pt x="292" y="601"/>
                  </a:cubicBezTo>
                  <a:cubicBezTo>
                    <a:pt x="344" y="586"/>
                    <a:pt x="370" y="546"/>
                    <a:pt x="368" y="467"/>
                  </a:cubicBezTo>
                  <a:cubicBezTo>
                    <a:pt x="337" y="318"/>
                    <a:pt x="280" y="177"/>
                    <a:pt x="200" y="49"/>
                  </a:cubicBezTo>
                  <a:cubicBezTo>
                    <a:pt x="183" y="1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1338431" y="3001007"/>
              <a:ext cx="21875" cy="36085"/>
            </a:xfrm>
            <a:custGeom>
              <a:avLst/>
              <a:gdLst/>
              <a:ahLst/>
              <a:cxnLst/>
              <a:rect l="l" t="t" r="r" b="b"/>
              <a:pathLst>
                <a:path w="354" h="584" extrusionOk="0">
                  <a:moveTo>
                    <a:pt x="240" y="0"/>
                  </a:moveTo>
                  <a:cubicBezTo>
                    <a:pt x="207" y="0"/>
                    <a:pt x="177" y="19"/>
                    <a:pt x="154" y="53"/>
                  </a:cubicBezTo>
                  <a:cubicBezTo>
                    <a:pt x="146" y="65"/>
                    <a:pt x="139" y="79"/>
                    <a:pt x="134" y="93"/>
                  </a:cubicBezTo>
                  <a:cubicBezTo>
                    <a:pt x="93" y="199"/>
                    <a:pt x="53" y="304"/>
                    <a:pt x="14" y="410"/>
                  </a:cubicBezTo>
                  <a:cubicBezTo>
                    <a:pt x="7" y="429"/>
                    <a:pt x="4" y="446"/>
                    <a:pt x="0" y="465"/>
                  </a:cubicBezTo>
                  <a:cubicBezTo>
                    <a:pt x="2" y="526"/>
                    <a:pt x="33" y="568"/>
                    <a:pt x="81" y="580"/>
                  </a:cubicBezTo>
                  <a:cubicBezTo>
                    <a:pt x="90" y="582"/>
                    <a:pt x="99" y="583"/>
                    <a:pt x="108" y="583"/>
                  </a:cubicBezTo>
                  <a:cubicBezTo>
                    <a:pt x="147" y="583"/>
                    <a:pt x="184" y="561"/>
                    <a:pt x="199" y="523"/>
                  </a:cubicBezTo>
                  <a:cubicBezTo>
                    <a:pt x="256" y="393"/>
                    <a:pt x="304" y="259"/>
                    <a:pt x="340" y="120"/>
                  </a:cubicBezTo>
                  <a:cubicBezTo>
                    <a:pt x="353" y="72"/>
                    <a:pt x="324" y="21"/>
                    <a:pt x="274" y="7"/>
                  </a:cubicBezTo>
                  <a:cubicBezTo>
                    <a:pt x="263" y="2"/>
                    <a:pt x="251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1214536" y="2963561"/>
              <a:ext cx="15448" cy="37074"/>
            </a:xfrm>
            <a:custGeom>
              <a:avLst/>
              <a:gdLst/>
              <a:ahLst/>
              <a:cxnLst/>
              <a:rect l="l" t="t" r="r" b="b"/>
              <a:pathLst>
                <a:path w="250" h="600" extrusionOk="0">
                  <a:moveTo>
                    <a:pt x="103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38" y="4"/>
                    <a:pt x="0" y="47"/>
                    <a:pt x="0" y="124"/>
                  </a:cubicBezTo>
                  <a:cubicBezTo>
                    <a:pt x="0" y="160"/>
                    <a:pt x="6" y="196"/>
                    <a:pt x="9" y="232"/>
                  </a:cubicBezTo>
                  <a:lnTo>
                    <a:pt x="7" y="232"/>
                  </a:lnTo>
                  <a:cubicBezTo>
                    <a:pt x="14" y="316"/>
                    <a:pt x="18" y="398"/>
                    <a:pt x="28" y="483"/>
                  </a:cubicBezTo>
                  <a:cubicBezTo>
                    <a:pt x="38" y="561"/>
                    <a:pt x="74" y="599"/>
                    <a:pt x="135" y="599"/>
                  </a:cubicBezTo>
                  <a:cubicBezTo>
                    <a:pt x="137" y="599"/>
                    <a:pt x="140" y="599"/>
                    <a:pt x="143" y="599"/>
                  </a:cubicBezTo>
                  <a:cubicBezTo>
                    <a:pt x="208" y="596"/>
                    <a:pt x="249" y="544"/>
                    <a:pt x="242" y="459"/>
                  </a:cubicBezTo>
                  <a:cubicBezTo>
                    <a:pt x="239" y="410"/>
                    <a:pt x="234" y="364"/>
                    <a:pt x="228" y="316"/>
                  </a:cubicBezTo>
                  <a:cubicBezTo>
                    <a:pt x="222" y="244"/>
                    <a:pt x="215" y="172"/>
                    <a:pt x="203" y="100"/>
                  </a:cubicBezTo>
                  <a:cubicBezTo>
                    <a:pt x="191" y="32"/>
                    <a:pt x="15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1277070" y="2997547"/>
              <a:ext cx="18661" cy="35529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00" y="1"/>
                  </a:moveTo>
                  <a:cubicBezTo>
                    <a:pt x="161" y="1"/>
                    <a:pt x="124" y="25"/>
                    <a:pt x="110" y="63"/>
                  </a:cubicBezTo>
                  <a:cubicBezTo>
                    <a:pt x="65" y="190"/>
                    <a:pt x="31" y="322"/>
                    <a:pt x="9" y="454"/>
                  </a:cubicBezTo>
                  <a:cubicBezTo>
                    <a:pt x="0" y="507"/>
                    <a:pt x="34" y="558"/>
                    <a:pt x="88" y="570"/>
                  </a:cubicBezTo>
                  <a:cubicBezTo>
                    <a:pt x="98" y="574"/>
                    <a:pt x="108" y="575"/>
                    <a:pt x="118" y="575"/>
                  </a:cubicBezTo>
                  <a:cubicBezTo>
                    <a:pt x="163" y="575"/>
                    <a:pt x="205" y="545"/>
                    <a:pt x="216" y="498"/>
                  </a:cubicBezTo>
                  <a:cubicBezTo>
                    <a:pt x="249" y="375"/>
                    <a:pt x="275" y="250"/>
                    <a:pt x="299" y="143"/>
                  </a:cubicBezTo>
                  <a:cubicBezTo>
                    <a:pt x="302" y="63"/>
                    <a:pt x="275" y="20"/>
                    <a:pt x="227" y="5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1246545" y="2994705"/>
              <a:ext cx="14892" cy="34417"/>
            </a:xfrm>
            <a:custGeom>
              <a:avLst/>
              <a:gdLst/>
              <a:ahLst/>
              <a:cxnLst/>
              <a:rect l="l" t="t" r="r" b="b"/>
              <a:pathLst>
                <a:path w="241" h="557" extrusionOk="0">
                  <a:moveTo>
                    <a:pt x="135" y="1"/>
                  </a:moveTo>
                  <a:cubicBezTo>
                    <a:pt x="84" y="1"/>
                    <a:pt x="45" y="33"/>
                    <a:pt x="38" y="93"/>
                  </a:cubicBezTo>
                  <a:cubicBezTo>
                    <a:pt x="23" y="205"/>
                    <a:pt x="11" y="318"/>
                    <a:pt x="4" y="430"/>
                  </a:cubicBezTo>
                  <a:cubicBezTo>
                    <a:pt x="0" y="507"/>
                    <a:pt x="45" y="555"/>
                    <a:pt x="108" y="556"/>
                  </a:cubicBezTo>
                  <a:cubicBezTo>
                    <a:pt x="110" y="556"/>
                    <a:pt x="111" y="556"/>
                    <a:pt x="112" y="556"/>
                  </a:cubicBezTo>
                  <a:cubicBezTo>
                    <a:pt x="173" y="556"/>
                    <a:pt x="210" y="519"/>
                    <a:pt x="218" y="447"/>
                  </a:cubicBezTo>
                  <a:cubicBezTo>
                    <a:pt x="227" y="373"/>
                    <a:pt x="232" y="294"/>
                    <a:pt x="237" y="224"/>
                  </a:cubicBezTo>
                  <a:cubicBezTo>
                    <a:pt x="240" y="183"/>
                    <a:pt x="240" y="141"/>
                    <a:pt x="237" y="99"/>
                  </a:cubicBezTo>
                  <a:cubicBezTo>
                    <a:pt x="230" y="39"/>
                    <a:pt x="192" y="3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1269099" y="2954601"/>
              <a:ext cx="15634" cy="27188"/>
            </a:xfrm>
            <a:custGeom>
              <a:avLst/>
              <a:gdLst/>
              <a:ahLst/>
              <a:cxnLst/>
              <a:rect l="l" t="t" r="r" b="b"/>
              <a:pathLst>
                <a:path w="253" h="440" extrusionOk="0">
                  <a:moveTo>
                    <a:pt x="150" y="1"/>
                  </a:moveTo>
                  <a:cubicBezTo>
                    <a:pt x="103" y="1"/>
                    <a:pt x="64" y="35"/>
                    <a:pt x="50" y="98"/>
                  </a:cubicBezTo>
                  <a:cubicBezTo>
                    <a:pt x="31" y="168"/>
                    <a:pt x="18" y="238"/>
                    <a:pt x="9" y="312"/>
                  </a:cubicBezTo>
                  <a:cubicBezTo>
                    <a:pt x="1" y="382"/>
                    <a:pt x="40" y="432"/>
                    <a:pt x="100" y="439"/>
                  </a:cubicBezTo>
                  <a:cubicBezTo>
                    <a:pt x="105" y="440"/>
                    <a:pt x="111" y="440"/>
                    <a:pt x="116" y="440"/>
                  </a:cubicBezTo>
                  <a:cubicBezTo>
                    <a:pt x="167" y="440"/>
                    <a:pt x="203" y="409"/>
                    <a:pt x="217" y="348"/>
                  </a:cubicBezTo>
                  <a:cubicBezTo>
                    <a:pt x="232" y="276"/>
                    <a:pt x="241" y="204"/>
                    <a:pt x="249" y="146"/>
                  </a:cubicBezTo>
                  <a:cubicBezTo>
                    <a:pt x="253" y="55"/>
                    <a:pt x="222" y="8"/>
                    <a:pt x="163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0"/>
          <p:cNvGrpSpPr/>
          <p:nvPr/>
        </p:nvGrpSpPr>
        <p:grpSpPr>
          <a:xfrm>
            <a:off x="7466355" y="4508416"/>
            <a:ext cx="410533" cy="191166"/>
            <a:chOff x="1183145" y="2954601"/>
            <a:chExt cx="177160" cy="82492"/>
          </a:xfrm>
        </p:grpSpPr>
        <p:sp>
          <p:nvSpPr>
            <p:cNvPr id="621" name="Google Shape;621;p30"/>
            <p:cNvSpPr/>
            <p:nvPr/>
          </p:nvSpPr>
          <p:spPr>
            <a:xfrm>
              <a:off x="1315382" y="2976476"/>
              <a:ext cx="30155" cy="36147"/>
            </a:xfrm>
            <a:custGeom>
              <a:avLst/>
              <a:gdLst/>
              <a:ahLst/>
              <a:cxnLst/>
              <a:rect l="l" t="t" r="r" b="b"/>
              <a:pathLst>
                <a:path w="488" h="585" extrusionOk="0">
                  <a:moveTo>
                    <a:pt x="360" y="1"/>
                  </a:moveTo>
                  <a:cubicBezTo>
                    <a:pt x="359" y="1"/>
                    <a:pt x="357" y="1"/>
                    <a:pt x="356" y="1"/>
                  </a:cubicBezTo>
                  <a:cubicBezTo>
                    <a:pt x="318" y="4"/>
                    <a:pt x="286" y="23"/>
                    <a:pt x="262" y="52"/>
                  </a:cubicBezTo>
                  <a:cubicBezTo>
                    <a:pt x="174" y="167"/>
                    <a:pt x="97" y="291"/>
                    <a:pt x="34" y="423"/>
                  </a:cubicBezTo>
                  <a:cubicBezTo>
                    <a:pt x="1" y="476"/>
                    <a:pt x="22" y="544"/>
                    <a:pt x="76" y="572"/>
                  </a:cubicBezTo>
                  <a:cubicBezTo>
                    <a:pt x="92" y="580"/>
                    <a:pt x="109" y="584"/>
                    <a:pt x="126" y="584"/>
                  </a:cubicBezTo>
                  <a:cubicBezTo>
                    <a:pt x="164" y="584"/>
                    <a:pt x="201" y="564"/>
                    <a:pt x="219" y="527"/>
                  </a:cubicBezTo>
                  <a:cubicBezTo>
                    <a:pt x="296" y="400"/>
                    <a:pt x="366" y="268"/>
                    <a:pt x="447" y="143"/>
                  </a:cubicBezTo>
                  <a:cubicBezTo>
                    <a:pt x="487" y="81"/>
                    <a:pt x="434" y="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1183145" y="2999154"/>
              <a:ext cx="22863" cy="37445"/>
            </a:xfrm>
            <a:custGeom>
              <a:avLst/>
              <a:gdLst/>
              <a:ahLst/>
              <a:cxnLst/>
              <a:rect l="l" t="t" r="r" b="b"/>
              <a:pathLst>
                <a:path w="370" h="606" extrusionOk="0">
                  <a:moveTo>
                    <a:pt x="119" y="0"/>
                  </a:moveTo>
                  <a:cubicBezTo>
                    <a:pt x="105" y="0"/>
                    <a:pt x="90" y="4"/>
                    <a:pt x="76" y="11"/>
                  </a:cubicBezTo>
                  <a:cubicBezTo>
                    <a:pt x="25" y="32"/>
                    <a:pt x="1" y="90"/>
                    <a:pt x="25" y="140"/>
                  </a:cubicBezTo>
                  <a:cubicBezTo>
                    <a:pt x="78" y="267"/>
                    <a:pt x="124" y="397"/>
                    <a:pt x="164" y="531"/>
                  </a:cubicBezTo>
                  <a:cubicBezTo>
                    <a:pt x="175" y="576"/>
                    <a:pt x="217" y="606"/>
                    <a:pt x="262" y="606"/>
                  </a:cubicBezTo>
                  <a:cubicBezTo>
                    <a:pt x="272" y="606"/>
                    <a:pt x="282" y="604"/>
                    <a:pt x="292" y="601"/>
                  </a:cubicBezTo>
                  <a:cubicBezTo>
                    <a:pt x="344" y="586"/>
                    <a:pt x="370" y="546"/>
                    <a:pt x="368" y="467"/>
                  </a:cubicBezTo>
                  <a:cubicBezTo>
                    <a:pt x="337" y="318"/>
                    <a:pt x="280" y="177"/>
                    <a:pt x="200" y="49"/>
                  </a:cubicBezTo>
                  <a:cubicBezTo>
                    <a:pt x="183" y="1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1338431" y="3001007"/>
              <a:ext cx="21875" cy="36085"/>
            </a:xfrm>
            <a:custGeom>
              <a:avLst/>
              <a:gdLst/>
              <a:ahLst/>
              <a:cxnLst/>
              <a:rect l="l" t="t" r="r" b="b"/>
              <a:pathLst>
                <a:path w="354" h="584" extrusionOk="0">
                  <a:moveTo>
                    <a:pt x="240" y="0"/>
                  </a:moveTo>
                  <a:cubicBezTo>
                    <a:pt x="207" y="0"/>
                    <a:pt x="177" y="19"/>
                    <a:pt x="154" y="53"/>
                  </a:cubicBezTo>
                  <a:cubicBezTo>
                    <a:pt x="146" y="65"/>
                    <a:pt x="139" y="79"/>
                    <a:pt x="134" y="93"/>
                  </a:cubicBezTo>
                  <a:cubicBezTo>
                    <a:pt x="93" y="199"/>
                    <a:pt x="53" y="304"/>
                    <a:pt x="14" y="410"/>
                  </a:cubicBezTo>
                  <a:cubicBezTo>
                    <a:pt x="7" y="429"/>
                    <a:pt x="4" y="446"/>
                    <a:pt x="0" y="465"/>
                  </a:cubicBezTo>
                  <a:cubicBezTo>
                    <a:pt x="2" y="526"/>
                    <a:pt x="33" y="568"/>
                    <a:pt x="81" y="580"/>
                  </a:cubicBezTo>
                  <a:cubicBezTo>
                    <a:pt x="90" y="582"/>
                    <a:pt x="99" y="583"/>
                    <a:pt x="108" y="583"/>
                  </a:cubicBezTo>
                  <a:cubicBezTo>
                    <a:pt x="147" y="583"/>
                    <a:pt x="184" y="561"/>
                    <a:pt x="199" y="523"/>
                  </a:cubicBezTo>
                  <a:cubicBezTo>
                    <a:pt x="256" y="393"/>
                    <a:pt x="304" y="259"/>
                    <a:pt x="340" y="120"/>
                  </a:cubicBezTo>
                  <a:cubicBezTo>
                    <a:pt x="353" y="72"/>
                    <a:pt x="324" y="21"/>
                    <a:pt x="274" y="7"/>
                  </a:cubicBezTo>
                  <a:cubicBezTo>
                    <a:pt x="263" y="2"/>
                    <a:pt x="251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1214536" y="2963561"/>
              <a:ext cx="15448" cy="37074"/>
            </a:xfrm>
            <a:custGeom>
              <a:avLst/>
              <a:gdLst/>
              <a:ahLst/>
              <a:cxnLst/>
              <a:rect l="l" t="t" r="r" b="b"/>
              <a:pathLst>
                <a:path w="250" h="600" extrusionOk="0">
                  <a:moveTo>
                    <a:pt x="103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38" y="4"/>
                    <a:pt x="0" y="47"/>
                    <a:pt x="0" y="124"/>
                  </a:cubicBezTo>
                  <a:cubicBezTo>
                    <a:pt x="0" y="160"/>
                    <a:pt x="6" y="196"/>
                    <a:pt x="9" y="232"/>
                  </a:cubicBezTo>
                  <a:lnTo>
                    <a:pt x="7" y="232"/>
                  </a:lnTo>
                  <a:cubicBezTo>
                    <a:pt x="14" y="316"/>
                    <a:pt x="18" y="398"/>
                    <a:pt x="28" y="483"/>
                  </a:cubicBezTo>
                  <a:cubicBezTo>
                    <a:pt x="38" y="561"/>
                    <a:pt x="74" y="599"/>
                    <a:pt x="135" y="599"/>
                  </a:cubicBezTo>
                  <a:cubicBezTo>
                    <a:pt x="137" y="599"/>
                    <a:pt x="140" y="599"/>
                    <a:pt x="143" y="599"/>
                  </a:cubicBezTo>
                  <a:cubicBezTo>
                    <a:pt x="208" y="596"/>
                    <a:pt x="249" y="544"/>
                    <a:pt x="242" y="459"/>
                  </a:cubicBezTo>
                  <a:cubicBezTo>
                    <a:pt x="239" y="410"/>
                    <a:pt x="234" y="364"/>
                    <a:pt x="228" y="316"/>
                  </a:cubicBezTo>
                  <a:cubicBezTo>
                    <a:pt x="222" y="244"/>
                    <a:pt x="215" y="172"/>
                    <a:pt x="203" y="100"/>
                  </a:cubicBezTo>
                  <a:cubicBezTo>
                    <a:pt x="191" y="32"/>
                    <a:pt x="15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1277070" y="2997547"/>
              <a:ext cx="18661" cy="35529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00" y="1"/>
                  </a:moveTo>
                  <a:cubicBezTo>
                    <a:pt x="161" y="1"/>
                    <a:pt x="124" y="25"/>
                    <a:pt x="110" y="63"/>
                  </a:cubicBezTo>
                  <a:cubicBezTo>
                    <a:pt x="65" y="190"/>
                    <a:pt x="31" y="322"/>
                    <a:pt x="9" y="454"/>
                  </a:cubicBezTo>
                  <a:cubicBezTo>
                    <a:pt x="0" y="507"/>
                    <a:pt x="34" y="558"/>
                    <a:pt x="88" y="570"/>
                  </a:cubicBezTo>
                  <a:cubicBezTo>
                    <a:pt x="98" y="574"/>
                    <a:pt x="108" y="575"/>
                    <a:pt x="118" y="575"/>
                  </a:cubicBezTo>
                  <a:cubicBezTo>
                    <a:pt x="163" y="575"/>
                    <a:pt x="205" y="545"/>
                    <a:pt x="216" y="498"/>
                  </a:cubicBezTo>
                  <a:cubicBezTo>
                    <a:pt x="249" y="375"/>
                    <a:pt x="275" y="250"/>
                    <a:pt x="299" y="143"/>
                  </a:cubicBezTo>
                  <a:cubicBezTo>
                    <a:pt x="302" y="63"/>
                    <a:pt x="275" y="20"/>
                    <a:pt x="227" y="5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1246545" y="2994705"/>
              <a:ext cx="14892" cy="34417"/>
            </a:xfrm>
            <a:custGeom>
              <a:avLst/>
              <a:gdLst/>
              <a:ahLst/>
              <a:cxnLst/>
              <a:rect l="l" t="t" r="r" b="b"/>
              <a:pathLst>
                <a:path w="241" h="557" extrusionOk="0">
                  <a:moveTo>
                    <a:pt x="135" y="1"/>
                  </a:moveTo>
                  <a:cubicBezTo>
                    <a:pt x="84" y="1"/>
                    <a:pt x="45" y="33"/>
                    <a:pt x="38" y="93"/>
                  </a:cubicBezTo>
                  <a:cubicBezTo>
                    <a:pt x="23" y="205"/>
                    <a:pt x="11" y="318"/>
                    <a:pt x="4" y="430"/>
                  </a:cubicBezTo>
                  <a:cubicBezTo>
                    <a:pt x="0" y="507"/>
                    <a:pt x="45" y="555"/>
                    <a:pt x="108" y="556"/>
                  </a:cubicBezTo>
                  <a:cubicBezTo>
                    <a:pt x="110" y="556"/>
                    <a:pt x="111" y="556"/>
                    <a:pt x="112" y="556"/>
                  </a:cubicBezTo>
                  <a:cubicBezTo>
                    <a:pt x="173" y="556"/>
                    <a:pt x="210" y="519"/>
                    <a:pt x="218" y="447"/>
                  </a:cubicBezTo>
                  <a:cubicBezTo>
                    <a:pt x="227" y="373"/>
                    <a:pt x="232" y="294"/>
                    <a:pt x="237" y="224"/>
                  </a:cubicBezTo>
                  <a:cubicBezTo>
                    <a:pt x="240" y="183"/>
                    <a:pt x="240" y="141"/>
                    <a:pt x="237" y="99"/>
                  </a:cubicBezTo>
                  <a:cubicBezTo>
                    <a:pt x="230" y="39"/>
                    <a:pt x="192" y="3"/>
                    <a:pt x="139" y="1"/>
                  </a:cubicBezTo>
                  <a:cubicBezTo>
                    <a:pt x="138" y="1"/>
                    <a:pt x="137" y="1"/>
                    <a:pt x="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1269099" y="2954601"/>
              <a:ext cx="15634" cy="27188"/>
            </a:xfrm>
            <a:custGeom>
              <a:avLst/>
              <a:gdLst/>
              <a:ahLst/>
              <a:cxnLst/>
              <a:rect l="l" t="t" r="r" b="b"/>
              <a:pathLst>
                <a:path w="253" h="440" extrusionOk="0">
                  <a:moveTo>
                    <a:pt x="150" y="1"/>
                  </a:moveTo>
                  <a:cubicBezTo>
                    <a:pt x="103" y="1"/>
                    <a:pt x="64" y="35"/>
                    <a:pt x="50" y="98"/>
                  </a:cubicBezTo>
                  <a:cubicBezTo>
                    <a:pt x="31" y="168"/>
                    <a:pt x="18" y="238"/>
                    <a:pt x="9" y="312"/>
                  </a:cubicBezTo>
                  <a:cubicBezTo>
                    <a:pt x="1" y="382"/>
                    <a:pt x="40" y="432"/>
                    <a:pt x="100" y="439"/>
                  </a:cubicBezTo>
                  <a:cubicBezTo>
                    <a:pt x="105" y="440"/>
                    <a:pt x="111" y="440"/>
                    <a:pt x="116" y="440"/>
                  </a:cubicBezTo>
                  <a:cubicBezTo>
                    <a:pt x="167" y="440"/>
                    <a:pt x="203" y="409"/>
                    <a:pt x="217" y="348"/>
                  </a:cubicBezTo>
                  <a:cubicBezTo>
                    <a:pt x="232" y="276"/>
                    <a:pt x="241" y="204"/>
                    <a:pt x="249" y="146"/>
                  </a:cubicBezTo>
                  <a:cubicBezTo>
                    <a:pt x="253" y="55"/>
                    <a:pt x="222" y="8"/>
                    <a:pt x="163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30"/>
          <p:cNvSpPr/>
          <p:nvPr/>
        </p:nvSpPr>
        <p:spPr>
          <a:xfrm>
            <a:off x="5294501" y="4095702"/>
            <a:ext cx="787405" cy="412726"/>
          </a:xfrm>
          <a:custGeom>
            <a:avLst/>
            <a:gdLst/>
            <a:ahLst/>
            <a:cxnLst/>
            <a:rect l="l" t="t" r="r" b="b"/>
            <a:pathLst>
              <a:path w="4581" h="2401" extrusionOk="0">
                <a:moveTo>
                  <a:pt x="1339" y="0"/>
                </a:moveTo>
                <a:cubicBezTo>
                  <a:pt x="1336" y="0"/>
                  <a:pt x="1333" y="1"/>
                  <a:pt x="1330" y="1"/>
                </a:cubicBezTo>
                <a:cubicBezTo>
                  <a:pt x="1306" y="8"/>
                  <a:pt x="1290" y="30"/>
                  <a:pt x="1292" y="54"/>
                </a:cubicBezTo>
                <a:cubicBezTo>
                  <a:pt x="1292" y="89"/>
                  <a:pt x="1292" y="123"/>
                  <a:pt x="1294" y="157"/>
                </a:cubicBezTo>
                <a:cubicBezTo>
                  <a:pt x="1323" y="673"/>
                  <a:pt x="1352" y="1190"/>
                  <a:pt x="1380" y="1706"/>
                </a:cubicBezTo>
                <a:cubicBezTo>
                  <a:pt x="1385" y="1793"/>
                  <a:pt x="1380" y="1879"/>
                  <a:pt x="1380" y="1966"/>
                </a:cubicBezTo>
                <a:lnTo>
                  <a:pt x="1356" y="1977"/>
                </a:lnTo>
                <a:cubicBezTo>
                  <a:pt x="1326" y="1946"/>
                  <a:pt x="1299" y="1913"/>
                  <a:pt x="1270" y="1882"/>
                </a:cubicBezTo>
                <a:cubicBezTo>
                  <a:pt x="1105" y="1709"/>
                  <a:pt x="923" y="1551"/>
                  <a:pt x="730" y="1411"/>
                </a:cubicBezTo>
                <a:cubicBezTo>
                  <a:pt x="575" y="1303"/>
                  <a:pt x="411" y="1209"/>
                  <a:pt x="237" y="1133"/>
                </a:cubicBezTo>
                <a:cubicBezTo>
                  <a:pt x="197" y="1115"/>
                  <a:pt x="155" y="1098"/>
                  <a:pt x="111" y="1098"/>
                </a:cubicBezTo>
                <a:cubicBezTo>
                  <a:pt x="101" y="1098"/>
                  <a:pt x="91" y="1099"/>
                  <a:pt x="81" y="1100"/>
                </a:cubicBezTo>
                <a:cubicBezTo>
                  <a:pt x="25" y="1109"/>
                  <a:pt x="1" y="1154"/>
                  <a:pt x="37" y="1200"/>
                </a:cubicBezTo>
                <a:cubicBezTo>
                  <a:pt x="68" y="1238"/>
                  <a:pt x="104" y="1274"/>
                  <a:pt x="141" y="1306"/>
                </a:cubicBezTo>
                <a:cubicBezTo>
                  <a:pt x="452" y="1605"/>
                  <a:pt x="743" y="1917"/>
                  <a:pt x="985" y="2272"/>
                </a:cubicBezTo>
                <a:cubicBezTo>
                  <a:pt x="1003" y="2303"/>
                  <a:pt x="1039" y="2323"/>
                  <a:pt x="1075" y="2323"/>
                </a:cubicBezTo>
                <a:cubicBezTo>
                  <a:pt x="1076" y="2323"/>
                  <a:pt x="1078" y="2323"/>
                  <a:pt x="1079" y="2323"/>
                </a:cubicBezTo>
                <a:cubicBezTo>
                  <a:pt x="1318" y="2325"/>
                  <a:pt x="1558" y="2332"/>
                  <a:pt x="1796" y="2345"/>
                </a:cubicBezTo>
                <a:cubicBezTo>
                  <a:pt x="2041" y="2359"/>
                  <a:pt x="2288" y="2364"/>
                  <a:pt x="2534" y="2375"/>
                </a:cubicBezTo>
                <a:cubicBezTo>
                  <a:pt x="2746" y="2383"/>
                  <a:pt x="2957" y="2392"/>
                  <a:pt x="3170" y="2400"/>
                </a:cubicBezTo>
                <a:cubicBezTo>
                  <a:pt x="3174" y="2400"/>
                  <a:pt x="3179" y="2401"/>
                  <a:pt x="3183" y="2401"/>
                </a:cubicBezTo>
                <a:cubicBezTo>
                  <a:pt x="3224" y="2401"/>
                  <a:pt x="3259" y="2392"/>
                  <a:pt x="3286" y="2349"/>
                </a:cubicBezTo>
                <a:cubicBezTo>
                  <a:pt x="3449" y="2114"/>
                  <a:pt x="3645" y="1903"/>
                  <a:pt x="3866" y="1721"/>
                </a:cubicBezTo>
                <a:cubicBezTo>
                  <a:pt x="4070" y="1550"/>
                  <a:pt x="4274" y="1380"/>
                  <a:pt x="4490" y="1222"/>
                </a:cubicBezTo>
                <a:cubicBezTo>
                  <a:pt x="4516" y="1205"/>
                  <a:pt x="4538" y="1186"/>
                  <a:pt x="4559" y="1162"/>
                </a:cubicBezTo>
                <a:cubicBezTo>
                  <a:pt x="4581" y="1140"/>
                  <a:pt x="4566" y="1104"/>
                  <a:pt x="4537" y="1104"/>
                </a:cubicBezTo>
                <a:cubicBezTo>
                  <a:pt x="4536" y="1104"/>
                  <a:pt x="4536" y="1104"/>
                  <a:pt x="4535" y="1104"/>
                </a:cubicBezTo>
                <a:cubicBezTo>
                  <a:pt x="4517" y="1102"/>
                  <a:pt x="4500" y="1100"/>
                  <a:pt x="4482" y="1100"/>
                </a:cubicBezTo>
                <a:cubicBezTo>
                  <a:pt x="4449" y="1100"/>
                  <a:pt x="4417" y="1105"/>
                  <a:pt x="4384" y="1112"/>
                </a:cubicBezTo>
                <a:cubicBezTo>
                  <a:pt x="4298" y="1138"/>
                  <a:pt x="4216" y="1171"/>
                  <a:pt x="4139" y="1214"/>
                </a:cubicBezTo>
                <a:cubicBezTo>
                  <a:pt x="3768" y="1404"/>
                  <a:pt x="3446" y="1661"/>
                  <a:pt x="3134" y="1932"/>
                </a:cubicBezTo>
                <a:cubicBezTo>
                  <a:pt x="3112" y="1953"/>
                  <a:pt x="3086" y="1972"/>
                  <a:pt x="3062" y="1990"/>
                </a:cubicBezTo>
                <a:cubicBezTo>
                  <a:pt x="3079" y="1932"/>
                  <a:pt x="3105" y="1879"/>
                  <a:pt x="3137" y="1829"/>
                </a:cubicBezTo>
                <a:cubicBezTo>
                  <a:pt x="3312" y="1543"/>
                  <a:pt x="3496" y="1262"/>
                  <a:pt x="3686" y="986"/>
                </a:cubicBezTo>
                <a:cubicBezTo>
                  <a:pt x="3707" y="956"/>
                  <a:pt x="3725" y="927"/>
                  <a:pt x="3743" y="898"/>
                </a:cubicBezTo>
                <a:cubicBezTo>
                  <a:pt x="3756" y="878"/>
                  <a:pt x="3755" y="850"/>
                  <a:pt x="3737" y="833"/>
                </a:cubicBezTo>
                <a:cubicBezTo>
                  <a:pt x="3729" y="825"/>
                  <a:pt x="3718" y="822"/>
                  <a:pt x="3707" y="822"/>
                </a:cubicBezTo>
                <a:cubicBezTo>
                  <a:pt x="3696" y="822"/>
                  <a:pt x="3684" y="826"/>
                  <a:pt x="3676" y="835"/>
                </a:cubicBezTo>
                <a:cubicBezTo>
                  <a:pt x="3650" y="854"/>
                  <a:pt x="3628" y="874"/>
                  <a:pt x="3602" y="893"/>
                </a:cubicBezTo>
                <a:cubicBezTo>
                  <a:pt x="3256" y="1166"/>
                  <a:pt x="2966" y="1498"/>
                  <a:pt x="2662" y="1816"/>
                </a:cubicBezTo>
                <a:cubicBezTo>
                  <a:pt x="2633" y="1845"/>
                  <a:pt x="2606" y="1874"/>
                  <a:pt x="2576" y="1903"/>
                </a:cubicBezTo>
                <a:cubicBezTo>
                  <a:pt x="2544" y="1876"/>
                  <a:pt x="2554" y="1846"/>
                  <a:pt x="2554" y="1821"/>
                </a:cubicBezTo>
                <a:cubicBezTo>
                  <a:pt x="2556" y="1706"/>
                  <a:pt x="2558" y="1589"/>
                  <a:pt x="2561" y="1474"/>
                </a:cubicBezTo>
                <a:cubicBezTo>
                  <a:pt x="2570" y="1162"/>
                  <a:pt x="2609" y="852"/>
                  <a:pt x="2642" y="541"/>
                </a:cubicBezTo>
                <a:cubicBezTo>
                  <a:pt x="2650" y="468"/>
                  <a:pt x="2650" y="394"/>
                  <a:pt x="2654" y="322"/>
                </a:cubicBezTo>
                <a:cubicBezTo>
                  <a:pt x="2655" y="293"/>
                  <a:pt x="2650" y="264"/>
                  <a:pt x="2621" y="255"/>
                </a:cubicBezTo>
                <a:cubicBezTo>
                  <a:pt x="2615" y="253"/>
                  <a:pt x="2610" y="252"/>
                  <a:pt x="2604" y="252"/>
                </a:cubicBezTo>
                <a:cubicBezTo>
                  <a:pt x="2578" y="252"/>
                  <a:pt x="2562" y="275"/>
                  <a:pt x="2551" y="300"/>
                </a:cubicBezTo>
                <a:cubicBezTo>
                  <a:pt x="2537" y="329"/>
                  <a:pt x="2525" y="356"/>
                  <a:pt x="2513" y="384"/>
                </a:cubicBezTo>
                <a:cubicBezTo>
                  <a:pt x="2306" y="848"/>
                  <a:pt x="2122" y="1323"/>
                  <a:pt x="1933" y="1797"/>
                </a:cubicBezTo>
                <a:cubicBezTo>
                  <a:pt x="1923" y="1824"/>
                  <a:pt x="1925" y="1867"/>
                  <a:pt x="1875" y="1877"/>
                </a:cubicBezTo>
                <a:cubicBezTo>
                  <a:pt x="1863" y="1829"/>
                  <a:pt x="1851" y="1785"/>
                  <a:pt x="1841" y="1740"/>
                </a:cubicBezTo>
                <a:cubicBezTo>
                  <a:pt x="1726" y="1205"/>
                  <a:pt x="1599" y="672"/>
                  <a:pt x="1428" y="152"/>
                </a:cubicBezTo>
                <a:cubicBezTo>
                  <a:pt x="1414" y="111"/>
                  <a:pt x="1400" y="72"/>
                  <a:pt x="1385" y="32"/>
                </a:cubicBezTo>
                <a:cubicBezTo>
                  <a:pt x="1379" y="13"/>
                  <a:pt x="1359" y="0"/>
                  <a:pt x="13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7023378" y="472599"/>
            <a:ext cx="584836" cy="133824"/>
          </a:xfrm>
          <a:custGeom>
            <a:avLst/>
            <a:gdLst/>
            <a:ahLst/>
            <a:cxnLst/>
            <a:rect l="l" t="t" r="r" b="b"/>
            <a:pathLst>
              <a:path w="2605" h="596" extrusionOk="0">
                <a:moveTo>
                  <a:pt x="1393" y="1"/>
                </a:moveTo>
                <a:cubicBezTo>
                  <a:pt x="1122" y="1"/>
                  <a:pt x="874" y="158"/>
                  <a:pt x="760" y="407"/>
                </a:cubicBezTo>
                <a:cubicBezTo>
                  <a:pt x="669" y="347"/>
                  <a:pt x="567" y="318"/>
                  <a:pt x="466" y="318"/>
                </a:cubicBezTo>
                <a:cubicBezTo>
                  <a:pt x="281" y="318"/>
                  <a:pt x="100" y="414"/>
                  <a:pt x="0" y="587"/>
                </a:cubicBezTo>
                <a:lnTo>
                  <a:pt x="0" y="596"/>
                </a:lnTo>
                <a:lnTo>
                  <a:pt x="2605" y="596"/>
                </a:lnTo>
                <a:cubicBezTo>
                  <a:pt x="2515" y="517"/>
                  <a:pt x="2402" y="477"/>
                  <a:pt x="2287" y="477"/>
                </a:cubicBezTo>
                <a:cubicBezTo>
                  <a:pt x="2212" y="477"/>
                  <a:pt x="2136" y="494"/>
                  <a:pt x="2066" y="530"/>
                </a:cubicBezTo>
                <a:cubicBezTo>
                  <a:pt x="1996" y="244"/>
                  <a:pt x="1751" y="33"/>
                  <a:pt x="1458" y="4"/>
                </a:cubicBezTo>
                <a:cubicBezTo>
                  <a:pt x="1436" y="2"/>
                  <a:pt x="1414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0"/>
          <p:cNvSpPr/>
          <p:nvPr/>
        </p:nvSpPr>
        <p:spPr>
          <a:xfrm>
            <a:off x="713229" y="1153391"/>
            <a:ext cx="307312" cy="70101"/>
          </a:xfrm>
          <a:custGeom>
            <a:avLst/>
            <a:gdLst/>
            <a:ahLst/>
            <a:cxnLst/>
            <a:rect l="l" t="t" r="r" b="b"/>
            <a:pathLst>
              <a:path w="3336" h="761" extrusionOk="0">
                <a:moveTo>
                  <a:pt x="1781" y="1"/>
                </a:moveTo>
                <a:cubicBezTo>
                  <a:pt x="1436" y="1"/>
                  <a:pt x="1119" y="200"/>
                  <a:pt x="973" y="519"/>
                </a:cubicBezTo>
                <a:cubicBezTo>
                  <a:pt x="856" y="442"/>
                  <a:pt x="725" y="405"/>
                  <a:pt x="595" y="405"/>
                </a:cubicBezTo>
                <a:cubicBezTo>
                  <a:pt x="359" y="405"/>
                  <a:pt x="127" y="528"/>
                  <a:pt x="1" y="751"/>
                </a:cubicBezTo>
                <a:lnTo>
                  <a:pt x="1" y="761"/>
                </a:lnTo>
                <a:lnTo>
                  <a:pt x="3336" y="761"/>
                </a:lnTo>
                <a:cubicBezTo>
                  <a:pt x="3222" y="660"/>
                  <a:pt x="3077" y="608"/>
                  <a:pt x="2931" y="608"/>
                </a:cubicBezTo>
                <a:cubicBezTo>
                  <a:pt x="2834" y="608"/>
                  <a:pt x="2735" y="631"/>
                  <a:pt x="2645" y="679"/>
                </a:cubicBezTo>
                <a:cubicBezTo>
                  <a:pt x="2556" y="312"/>
                  <a:pt x="2244" y="41"/>
                  <a:pt x="1866" y="5"/>
                </a:cubicBezTo>
                <a:cubicBezTo>
                  <a:pt x="1838" y="2"/>
                  <a:pt x="1809" y="1"/>
                  <a:pt x="17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0"/>
          <p:cNvSpPr/>
          <p:nvPr/>
        </p:nvSpPr>
        <p:spPr>
          <a:xfrm>
            <a:off x="7997643" y="1732329"/>
            <a:ext cx="786745" cy="161791"/>
          </a:xfrm>
          <a:custGeom>
            <a:avLst/>
            <a:gdLst/>
            <a:ahLst/>
            <a:cxnLst/>
            <a:rect l="l" t="t" r="r" b="b"/>
            <a:pathLst>
              <a:path w="7849" h="1614" extrusionOk="0">
                <a:moveTo>
                  <a:pt x="4255" y="0"/>
                </a:moveTo>
                <a:cubicBezTo>
                  <a:pt x="3661" y="0"/>
                  <a:pt x="3107" y="305"/>
                  <a:pt x="2789" y="811"/>
                </a:cubicBezTo>
                <a:cubicBezTo>
                  <a:pt x="2590" y="704"/>
                  <a:pt x="2366" y="648"/>
                  <a:pt x="2139" y="648"/>
                </a:cubicBezTo>
                <a:cubicBezTo>
                  <a:pt x="2136" y="648"/>
                  <a:pt x="2132" y="648"/>
                  <a:pt x="2129" y="648"/>
                </a:cubicBezTo>
                <a:cubicBezTo>
                  <a:pt x="1591" y="648"/>
                  <a:pt x="1098" y="951"/>
                  <a:pt x="858" y="1433"/>
                </a:cubicBezTo>
                <a:cubicBezTo>
                  <a:pt x="764" y="1397"/>
                  <a:pt x="666" y="1380"/>
                  <a:pt x="569" y="1380"/>
                </a:cubicBezTo>
                <a:cubicBezTo>
                  <a:pt x="360" y="1380"/>
                  <a:pt x="154" y="1461"/>
                  <a:pt x="1" y="1613"/>
                </a:cubicBezTo>
                <a:lnTo>
                  <a:pt x="7848" y="1613"/>
                </a:lnTo>
                <a:cubicBezTo>
                  <a:pt x="7848" y="1593"/>
                  <a:pt x="7848" y="1570"/>
                  <a:pt x="7845" y="1550"/>
                </a:cubicBezTo>
                <a:cubicBezTo>
                  <a:pt x="7701" y="1438"/>
                  <a:pt x="7526" y="1380"/>
                  <a:pt x="7350" y="1380"/>
                </a:cubicBezTo>
                <a:cubicBezTo>
                  <a:pt x="7263" y="1380"/>
                  <a:pt x="7175" y="1394"/>
                  <a:pt x="7090" y="1423"/>
                </a:cubicBezTo>
                <a:lnTo>
                  <a:pt x="7090" y="1421"/>
                </a:lnTo>
                <a:cubicBezTo>
                  <a:pt x="6887" y="1075"/>
                  <a:pt x="6518" y="872"/>
                  <a:pt x="6132" y="872"/>
                </a:cubicBezTo>
                <a:cubicBezTo>
                  <a:pt x="6017" y="872"/>
                  <a:pt x="5901" y="890"/>
                  <a:pt x="5787" y="927"/>
                </a:cubicBezTo>
                <a:cubicBezTo>
                  <a:pt x="5499" y="377"/>
                  <a:pt x="4940" y="25"/>
                  <a:pt x="4322" y="1"/>
                </a:cubicBezTo>
                <a:cubicBezTo>
                  <a:pt x="4300" y="1"/>
                  <a:pt x="4277" y="0"/>
                  <a:pt x="4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0"/>
          <p:cNvSpPr/>
          <p:nvPr/>
        </p:nvSpPr>
        <p:spPr>
          <a:xfrm>
            <a:off x="2552091" y="130839"/>
            <a:ext cx="1659989" cy="341772"/>
          </a:xfrm>
          <a:custGeom>
            <a:avLst/>
            <a:gdLst/>
            <a:ahLst/>
            <a:cxnLst/>
            <a:rect l="l" t="t" r="r" b="b"/>
            <a:pathLst>
              <a:path w="7848" h="1616" extrusionOk="0">
                <a:moveTo>
                  <a:pt x="4255" y="1"/>
                </a:moveTo>
                <a:cubicBezTo>
                  <a:pt x="3661" y="1"/>
                  <a:pt x="3106" y="306"/>
                  <a:pt x="2791" y="812"/>
                </a:cubicBezTo>
                <a:cubicBezTo>
                  <a:pt x="2587" y="704"/>
                  <a:pt x="2358" y="649"/>
                  <a:pt x="2129" y="649"/>
                </a:cubicBezTo>
                <a:cubicBezTo>
                  <a:pt x="1590" y="649"/>
                  <a:pt x="1098" y="952"/>
                  <a:pt x="858" y="1434"/>
                </a:cubicBezTo>
                <a:cubicBezTo>
                  <a:pt x="764" y="1398"/>
                  <a:pt x="666" y="1381"/>
                  <a:pt x="569" y="1381"/>
                </a:cubicBezTo>
                <a:cubicBezTo>
                  <a:pt x="360" y="1381"/>
                  <a:pt x="154" y="1462"/>
                  <a:pt x="1" y="1616"/>
                </a:cubicBezTo>
                <a:lnTo>
                  <a:pt x="7848" y="1616"/>
                </a:lnTo>
                <a:cubicBezTo>
                  <a:pt x="7848" y="1594"/>
                  <a:pt x="7848" y="1571"/>
                  <a:pt x="7846" y="1551"/>
                </a:cubicBezTo>
                <a:cubicBezTo>
                  <a:pt x="7702" y="1439"/>
                  <a:pt x="7527" y="1381"/>
                  <a:pt x="7350" y="1381"/>
                </a:cubicBezTo>
                <a:cubicBezTo>
                  <a:pt x="7262" y="1381"/>
                  <a:pt x="7175" y="1395"/>
                  <a:pt x="7090" y="1424"/>
                </a:cubicBezTo>
                <a:cubicBezTo>
                  <a:pt x="6886" y="1076"/>
                  <a:pt x="6517" y="873"/>
                  <a:pt x="6131" y="873"/>
                </a:cubicBezTo>
                <a:cubicBezTo>
                  <a:pt x="6016" y="873"/>
                  <a:pt x="5900" y="891"/>
                  <a:pt x="5786" y="928"/>
                </a:cubicBezTo>
                <a:cubicBezTo>
                  <a:pt x="5500" y="380"/>
                  <a:pt x="4941" y="26"/>
                  <a:pt x="4322" y="2"/>
                </a:cubicBezTo>
                <a:cubicBezTo>
                  <a:pt x="4300" y="1"/>
                  <a:pt x="4277" y="1"/>
                  <a:pt x="4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88CE37E-0A8F-BD27-6359-91A389FC25E3}"/>
              </a:ext>
            </a:extLst>
          </p:cNvPr>
          <p:cNvSpPr txBox="1"/>
          <p:nvPr/>
        </p:nvSpPr>
        <p:spPr>
          <a:xfrm>
            <a:off x="266890" y="1272271"/>
            <a:ext cx="3655890" cy="240065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việc nhóm: 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Quan sát sơ đồ SGK </a:t>
            </a:r>
            <a:r>
              <a:rPr lang="en-US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118 và điền các nội dung còn thiếu.</a:t>
            </a:r>
            <a:endParaRPr lang="vi-VN" sz="25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543" y="17672"/>
            <a:ext cx="4029075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681" y="1285695"/>
            <a:ext cx="4572638" cy="2572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9"/>
          <p:cNvSpPr/>
          <p:nvPr/>
        </p:nvSpPr>
        <p:spPr>
          <a:xfrm>
            <a:off x="205740" y="800100"/>
            <a:ext cx="8580119" cy="3753717"/>
          </a:xfrm>
          <a:prstGeom prst="roundRect">
            <a:avLst>
              <a:gd name="adj" fmla="val 134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" name="Google Shape;533;p29"/>
          <p:cNvSpPr txBox="1">
            <a:spLocks noGrp="1"/>
          </p:cNvSpPr>
          <p:nvPr>
            <p:ph type="title"/>
          </p:nvPr>
        </p:nvSpPr>
        <p:spPr>
          <a:xfrm>
            <a:off x="2814002" y="3614800"/>
            <a:ext cx="392847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endParaRPr sz="34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0"/>
            <a:ext cx="7360920" cy="69048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569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9"/>
          <p:cNvSpPr/>
          <p:nvPr/>
        </p:nvSpPr>
        <p:spPr>
          <a:xfrm>
            <a:off x="228600" y="807720"/>
            <a:ext cx="8580119" cy="3753717"/>
          </a:xfrm>
          <a:prstGeom prst="roundRect">
            <a:avLst>
              <a:gd name="adj" fmla="val 134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" name="Google Shape;533;p29"/>
          <p:cNvSpPr txBox="1">
            <a:spLocks noGrp="1"/>
          </p:cNvSpPr>
          <p:nvPr>
            <p:ph type="title"/>
          </p:nvPr>
        </p:nvSpPr>
        <p:spPr>
          <a:xfrm>
            <a:off x="2814002" y="3614800"/>
            <a:ext cx="392847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endParaRPr sz="34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0"/>
            <a:ext cx="7360920" cy="69048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VIETGAP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807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9"/>
          <p:cNvSpPr/>
          <p:nvPr/>
        </p:nvSpPr>
        <p:spPr>
          <a:xfrm>
            <a:off x="205740" y="800100"/>
            <a:ext cx="8580119" cy="3753717"/>
          </a:xfrm>
          <a:prstGeom prst="roundRect">
            <a:avLst>
              <a:gd name="adj" fmla="val 134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biofloc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biofloc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FPT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33" name="Google Shape;533;p29"/>
          <p:cNvSpPr txBox="1">
            <a:spLocks noGrp="1"/>
          </p:cNvSpPr>
          <p:nvPr>
            <p:ph type="title"/>
          </p:nvPr>
        </p:nvSpPr>
        <p:spPr>
          <a:xfrm>
            <a:off x="2814002" y="3614800"/>
            <a:ext cx="392847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endParaRPr sz="34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160" y="0"/>
            <a:ext cx="7360920" cy="69048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151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Farm Animals Day Minitheme by Slidesgo">
  <a:themeElements>
    <a:clrScheme name="Simple Light">
      <a:dk1>
        <a:srgbClr val="000000"/>
      </a:dk1>
      <a:lt1>
        <a:srgbClr val="9B9B9B"/>
      </a:lt1>
      <a:dk2>
        <a:srgbClr val="BA6328"/>
      </a:dk2>
      <a:lt2>
        <a:srgbClr val="4B813C"/>
      </a:lt2>
      <a:accent1>
        <a:srgbClr val="4FAC47"/>
      </a:accent1>
      <a:accent2>
        <a:srgbClr val="93C948"/>
      </a:accent2>
      <a:accent3>
        <a:srgbClr val="F26767"/>
      </a:accent3>
      <a:accent4>
        <a:srgbClr val="FABEB1"/>
      </a:accent4>
      <a:accent5>
        <a:srgbClr val="FFCC3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521</Words>
  <PresentationFormat>On-screen Show (16:9)</PresentationFormat>
  <Paragraphs>85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Dela Gothic One</vt:lpstr>
      <vt:lpstr>Fjalla One</vt:lpstr>
      <vt:lpstr>Patrick Hand</vt:lpstr>
      <vt:lpstr>Inter</vt:lpstr>
      <vt:lpstr>Bebas Neue</vt:lpstr>
      <vt:lpstr>Nunito</vt:lpstr>
      <vt:lpstr>Times New Roman</vt:lpstr>
      <vt:lpstr>Anaheim</vt:lpstr>
      <vt:lpstr>World Farm Animals Day Minitheme by Slidesgo</vt:lpstr>
      <vt:lpstr>NHIỆT LIỆT CHÀO MỪNG  CÁC EM ĐẾN VỚI BÀI HỌC HÔM NAY!</vt:lpstr>
      <vt:lpstr>KHỞI ĐỘNG</vt:lpstr>
      <vt:lpstr>PowerPoint Presentation</vt:lpstr>
      <vt:lpstr>NỘI DUNG BÀI HỌC</vt:lpstr>
      <vt:lpstr> HỆ THỐNG HÓA KIẾN THỨC</vt:lpstr>
      <vt:lpstr>PowerPoint Presentation</vt:lpstr>
      <vt:lpstr> </vt:lpstr>
      <vt:lpstr> </vt:lpstr>
      <vt:lpstr> </vt:lpstr>
      <vt:lpstr> </vt:lpstr>
      <vt:lpstr> LUYỆN TẬP – VẬN DỤNG</vt:lpstr>
      <vt:lpstr>PowerPoint Presentation</vt:lpstr>
      <vt:lpstr>PowerPoint Presentation</vt:lpstr>
      <vt:lpstr>PowerPoint Presentation</vt:lpstr>
      <vt:lpstr>CẢM ƠN CÁC EM ĐÃ CHÚ Ý LẮNG NGHE,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2024-07-16T10:16:30Z</dcterms:modified>
</cp:coreProperties>
</file>