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442" r:id="rId2"/>
    <p:sldId id="425" r:id="rId3"/>
    <p:sldId id="443" r:id="rId4"/>
    <p:sldId id="445" r:id="rId5"/>
    <p:sldId id="444" r:id="rId6"/>
    <p:sldId id="429" r:id="rId7"/>
    <p:sldId id="450" r:id="rId8"/>
    <p:sldId id="446" r:id="rId9"/>
    <p:sldId id="458" r:id="rId10"/>
    <p:sldId id="459" r:id="rId11"/>
    <p:sldId id="460" r:id="rId12"/>
    <p:sldId id="430" r:id="rId13"/>
    <p:sldId id="449" r:id="rId14"/>
    <p:sldId id="448" r:id="rId15"/>
    <p:sldId id="447" r:id="rId16"/>
    <p:sldId id="451" r:id="rId17"/>
    <p:sldId id="431" r:id="rId18"/>
    <p:sldId id="461" r:id="rId19"/>
    <p:sldId id="454" r:id="rId20"/>
    <p:sldId id="453" r:id="rId21"/>
    <p:sldId id="455" r:id="rId22"/>
    <p:sldId id="432" r:id="rId23"/>
    <p:sldId id="456" r:id="rId24"/>
    <p:sldId id="457" r:id="rId25"/>
    <p:sldId id="433" r:id="rId26"/>
    <p:sldId id="434" r:id="rId27"/>
    <p:sldId id="435" r:id="rId28"/>
    <p:sldId id="44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006600"/>
    <a:srgbClr val="FF0066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EE315C-5241-4A81-B61A-8FBDDCC3241A}" v="1" dt="2022-04-21T15:06:52.6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316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5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a Dinh Thi Kim" userId="a09ed41936519a14" providerId="LiveId" clId="{1DEE315C-5241-4A81-B61A-8FBDDCC3241A}"/>
    <pc:docChg chg="custSel delSld modSld">
      <pc:chgData name="Thoa Dinh Thi Kim" userId="a09ed41936519a14" providerId="LiveId" clId="{1DEE315C-5241-4A81-B61A-8FBDDCC3241A}" dt="2022-04-21T15:19:07.176" v="79" actId="14100"/>
      <pc:docMkLst>
        <pc:docMk/>
      </pc:docMkLst>
      <pc:sldChg chg="modSp mod">
        <pc:chgData name="Thoa Dinh Thi Kim" userId="a09ed41936519a14" providerId="LiveId" clId="{1DEE315C-5241-4A81-B61A-8FBDDCC3241A}" dt="2022-04-21T15:08:04.403" v="11" actId="1076"/>
        <pc:sldMkLst>
          <pc:docMk/>
          <pc:sldMk cId="0" sldId="257"/>
        </pc:sldMkLst>
        <pc:picChg chg="mod">
          <ac:chgData name="Thoa Dinh Thi Kim" userId="a09ed41936519a14" providerId="LiveId" clId="{1DEE315C-5241-4A81-B61A-8FBDDCC3241A}" dt="2022-04-21T15:08:04.403" v="11" actId="1076"/>
          <ac:picMkLst>
            <pc:docMk/>
            <pc:sldMk cId="0" sldId="257"/>
            <ac:picMk id="114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5:08.855" v="25" actId="478"/>
        <pc:sldMkLst>
          <pc:docMk/>
          <pc:sldMk cId="0" sldId="258"/>
        </pc:sldMkLst>
        <pc:picChg chg="del">
          <ac:chgData name="Thoa Dinh Thi Kim" userId="a09ed41936519a14" providerId="LiveId" clId="{1DEE315C-5241-4A81-B61A-8FBDDCC3241A}" dt="2022-04-21T15:15:08.855" v="25" actId="478"/>
          <ac:picMkLst>
            <pc:docMk/>
            <pc:sldMk cId="0" sldId="258"/>
            <ac:picMk id="121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5:07.134" v="24" actId="478"/>
          <ac:picMkLst>
            <pc:docMk/>
            <pc:sldMk cId="0" sldId="258"/>
            <ac:picMk id="125" creationId="{00000000-0000-0000-0000-000000000000}"/>
          </ac:picMkLst>
        </pc:picChg>
      </pc:sldChg>
      <pc:sldChg chg="modSp mod">
        <pc:chgData name="Thoa Dinh Thi Kim" userId="a09ed41936519a14" providerId="LiveId" clId="{1DEE315C-5241-4A81-B61A-8FBDDCC3241A}" dt="2022-04-21T15:15:28.369" v="28" actId="1076"/>
        <pc:sldMkLst>
          <pc:docMk/>
          <pc:sldMk cId="0" sldId="259"/>
        </pc:sldMkLst>
        <pc:spChg chg="mod">
          <ac:chgData name="Thoa Dinh Thi Kim" userId="a09ed41936519a14" providerId="LiveId" clId="{1DEE315C-5241-4A81-B61A-8FBDDCC3241A}" dt="2022-04-21T15:15:28.369" v="28" actId="1076"/>
          <ac:spMkLst>
            <pc:docMk/>
            <pc:sldMk cId="0" sldId="259"/>
            <ac:spMk id="131" creationId="{00000000-0000-0000-0000-000000000000}"/>
          </ac:spMkLst>
        </pc:spChg>
        <pc:grpChg chg="mod">
          <ac:chgData name="Thoa Dinh Thi Kim" userId="a09ed41936519a14" providerId="LiveId" clId="{1DEE315C-5241-4A81-B61A-8FBDDCC3241A}" dt="2022-04-21T15:15:24.233" v="27" actId="1076"/>
          <ac:grpSpMkLst>
            <pc:docMk/>
            <pc:sldMk cId="0" sldId="259"/>
            <ac:grpSpMk id="132" creationId="{00000000-0000-0000-0000-000000000000}"/>
          </ac:grpSpMkLst>
        </pc:grpChg>
      </pc:sldChg>
      <pc:sldChg chg="delSp modSp mod">
        <pc:chgData name="Thoa Dinh Thi Kim" userId="a09ed41936519a14" providerId="LiveId" clId="{1DEE315C-5241-4A81-B61A-8FBDDCC3241A}" dt="2022-04-21T15:16:02.973" v="36" actId="1076"/>
        <pc:sldMkLst>
          <pc:docMk/>
          <pc:sldMk cId="0" sldId="260"/>
        </pc:sldMkLst>
        <pc:spChg chg="mod">
          <ac:chgData name="Thoa Dinh Thi Kim" userId="a09ed41936519a14" providerId="LiveId" clId="{1DEE315C-5241-4A81-B61A-8FBDDCC3241A}" dt="2022-04-21T15:15:53.967" v="34" actId="1076"/>
          <ac:spMkLst>
            <pc:docMk/>
            <pc:sldMk cId="0" sldId="260"/>
            <ac:spMk id="170" creationId="{00000000-0000-0000-0000-000000000000}"/>
          </ac:spMkLst>
        </pc:spChg>
        <pc:spChg chg="mod">
          <ac:chgData name="Thoa Dinh Thi Kim" userId="a09ed41936519a14" providerId="LiveId" clId="{1DEE315C-5241-4A81-B61A-8FBDDCC3241A}" dt="2022-04-21T15:15:58.226" v="35" actId="1076"/>
          <ac:spMkLst>
            <pc:docMk/>
            <pc:sldMk cId="0" sldId="260"/>
            <ac:spMk id="171" creationId="{00000000-0000-0000-0000-000000000000}"/>
          </ac:spMkLst>
        </pc:spChg>
        <pc:spChg chg="mod">
          <ac:chgData name="Thoa Dinh Thi Kim" userId="a09ed41936519a14" providerId="LiveId" clId="{1DEE315C-5241-4A81-B61A-8FBDDCC3241A}" dt="2022-04-21T15:15:44.481" v="31" actId="1076"/>
          <ac:spMkLst>
            <pc:docMk/>
            <pc:sldMk cId="0" sldId="260"/>
            <ac:spMk id="172" creationId="{00000000-0000-0000-0000-000000000000}"/>
          </ac:spMkLst>
        </pc:spChg>
        <pc:spChg chg="mod">
          <ac:chgData name="Thoa Dinh Thi Kim" userId="a09ed41936519a14" providerId="LiveId" clId="{1DEE315C-5241-4A81-B61A-8FBDDCC3241A}" dt="2022-04-21T15:16:02.973" v="36" actId="1076"/>
          <ac:spMkLst>
            <pc:docMk/>
            <pc:sldMk cId="0" sldId="260"/>
            <ac:spMk id="173" creationId="{00000000-0000-0000-0000-000000000000}"/>
          </ac:spMkLst>
        </pc:spChg>
        <pc:grpChg chg="mod">
          <ac:chgData name="Thoa Dinh Thi Kim" userId="a09ed41936519a14" providerId="LiveId" clId="{1DEE315C-5241-4A81-B61A-8FBDDCC3241A}" dt="2022-04-21T15:15:39.313" v="30" actId="1076"/>
          <ac:grpSpMkLst>
            <pc:docMk/>
            <pc:sldMk cId="0" sldId="260"/>
            <ac:grpSpMk id="147" creationId="{00000000-0000-0000-0000-000000000000}"/>
          </ac:grpSpMkLst>
        </pc:grpChg>
        <pc:picChg chg="del">
          <ac:chgData name="Thoa Dinh Thi Kim" userId="a09ed41936519a14" providerId="LiveId" clId="{1DEE315C-5241-4A81-B61A-8FBDDCC3241A}" dt="2022-04-21T15:15:33.541" v="29" actId="478"/>
          <ac:picMkLst>
            <pc:docMk/>
            <pc:sldMk cId="0" sldId="260"/>
            <ac:picMk id="146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4:43.915" v="23" actId="478"/>
        <pc:sldMkLst>
          <pc:docMk/>
          <pc:sldMk cId="0" sldId="261"/>
        </pc:sldMkLst>
        <pc:picChg chg="del">
          <ac:chgData name="Thoa Dinh Thi Kim" userId="a09ed41936519a14" providerId="LiveId" clId="{1DEE315C-5241-4A81-B61A-8FBDDCC3241A}" dt="2022-04-21T15:14:41.862" v="22" actId="478"/>
          <ac:picMkLst>
            <pc:docMk/>
            <pc:sldMk cId="0" sldId="261"/>
            <ac:picMk id="207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4:43.915" v="23" actId="478"/>
          <ac:picMkLst>
            <pc:docMk/>
            <pc:sldMk cId="0" sldId="261"/>
            <ac:picMk id="208" creationId="{00000000-0000-0000-0000-000000000000}"/>
          </ac:picMkLst>
        </pc:picChg>
      </pc:sldChg>
      <pc:sldChg chg="modSp mod">
        <pc:chgData name="Thoa Dinh Thi Kim" userId="a09ed41936519a14" providerId="LiveId" clId="{1DEE315C-5241-4A81-B61A-8FBDDCC3241A}" dt="2022-04-21T15:16:17.334" v="38" actId="14100"/>
        <pc:sldMkLst>
          <pc:docMk/>
          <pc:sldMk cId="0" sldId="262"/>
        </pc:sldMkLst>
        <pc:spChg chg="mod">
          <ac:chgData name="Thoa Dinh Thi Kim" userId="a09ed41936519a14" providerId="LiveId" clId="{1DEE315C-5241-4A81-B61A-8FBDDCC3241A}" dt="2022-04-21T15:16:17.334" v="38" actId="14100"/>
          <ac:spMkLst>
            <pc:docMk/>
            <pc:sldMk cId="0" sldId="262"/>
            <ac:spMk id="222" creationId="{00000000-0000-0000-0000-000000000000}"/>
          </ac:spMkLst>
        </pc:spChg>
      </pc:sldChg>
      <pc:sldChg chg="delSp mod">
        <pc:chgData name="Thoa Dinh Thi Kim" userId="a09ed41936519a14" providerId="LiveId" clId="{1DEE315C-5241-4A81-B61A-8FBDDCC3241A}" dt="2022-04-21T15:16:24.497" v="40" actId="478"/>
        <pc:sldMkLst>
          <pc:docMk/>
          <pc:sldMk cId="0" sldId="263"/>
        </pc:sldMkLst>
        <pc:picChg chg="del">
          <ac:chgData name="Thoa Dinh Thi Kim" userId="a09ed41936519a14" providerId="LiveId" clId="{1DEE315C-5241-4A81-B61A-8FBDDCC3241A}" dt="2022-04-21T15:16:23.375" v="39" actId="478"/>
          <ac:picMkLst>
            <pc:docMk/>
            <pc:sldMk cId="0" sldId="263"/>
            <ac:picMk id="233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6:24.497" v="40" actId="478"/>
          <ac:picMkLst>
            <pc:docMk/>
            <pc:sldMk cId="0" sldId="263"/>
            <ac:picMk id="237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6:36.424" v="42" actId="478"/>
        <pc:sldMkLst>
          <pc:docMk/>
          <pc:sldMk cId="0" sldId="266"/>
        </pc:sldMkLst>
        <pc:picChg chg="del">
          <ac:chgData name="Thoa Dinh Thi Kim" userId="a09ed41936519a14" providerId="LiveId" clId="{1DEE315C-5241-4A81-B61A-8FBDDCC3241A}" dt="2022-04-21T15:16:36.424" v="42" actId="478"/>
          <ac:picMkLst>
            <pc:docMk/>
            <pc:sldMk cId="0" sldId="266"/>
            <ac:picMk id="364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6:51.224" v="47" actId="1076"/>
        <pc:sldMkLst>
          <pc:docMk/>
          <pc:sldMk cId="0" sldId="267"/>
        </pc:sldMkLst>
        <pc:spChg chg="mod">
          <ac:chgData name="Thoa Dinh Thi Kim" userId="a09ed41936519a14" providerId="LiveId" clId="{1DEE315C-5241-4A81-B61A-8FBDDCC3241A}" dt="2022-04-21T15:16:51.224" v="47" actId="1076"/>
          <ac:spMkLst>
            <pc:docMk/>
            <pc:sldMk cId="0" sldId="267"/>
            <ac:spMk id="393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6:42.838" v="43" actId="478"/>
          <ac:picMkLst>
            <pc:docMk/>
            <pc:sldMk cId="0" sldId="267"/>
            <ac:picMk id="372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6:44.842" v="44" actId="478"/>
          <ac:picMkLst>
            <pc:docMk/>
            <pc:sldMk cId="0" sldId="267"/>
            <ac:picMk id="394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7:28.791" v="54" actId="170"/>
        <pc:sldMkLst>
          <pc:docMk/>
          <pc:sldMk cId="0" sldId="268"/>
        </pc:sldMkLst>
        <pc:spChg chg="mod ord">
          <ac:chgData name="Thoa Dinh Thi Kim" userId="a09ed41936519a14" providerId="LiveId" clId="{1DEE315C-5241-4A81-B61A-8FBDDCC3241A}" dt="2022-04-21T15:17:28.791" v="54" actId="170"/>
          <ac:spMkLst>
            <pc:docMk/>
            <pc:sldMk cId="0" sldId="268"/>
            <ac:spMk id="493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6:58.509" v="49" actId="478"/>
          <ac:picMkLst>
            <pc:docMk/>
            <pc:sldMk cId="0" sldId="268"/>
            <ac:picMk id="403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6:56.033" v="48" actId="478"/>
          <ac:picMkLst>
            <pc:docMk/>
            <pc:sldMk cId="0" sldId="268"/>
            <ac:picMk id="404" creationId="{00000000-0000-0000-0000-000000000000}"/>
          </ac:picMkLst>
        </pc:picChg>
        <pc:picChg chg="mod ord">
          <ac:chgData name="Thoa Dinh Thi Kim" userId="a09ed41936519a14" providerId="LiveId" clId="{1DEE315C-5241-4A81-B61A-8FBDDCC3241A}" dt="2022-04-21T15:17:17.376" v="52" actId="171"/>
          <ac:picMkLst>
            <pc:docMk/>
            <pc:sldMk cId="0" sldId="268"/>
            <ac:picMk id="496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7:59.158" v="62" actId="1076"/>
        <pc:sldMkLst>
          <pc:docMk/>
          <pc:sldMk cId="0" sldId="269"/>
        </pc:sldMkLst>
        <pc:spChg chg="mod">
          <ac:chgData name="Thoa Dinh Thi Kim" userId="a09ed41936519a14" providerId="LiveId" clId="{1DEE315C-5241-4A81-B61A-8FBDDCC3241A}" dt="2022-04-21T15:17:59.158" v="62" actId="1076"/>
          <ac:spMkLst>
            <pc:docMk/>
            <pc:sldMk cId="0" sldId="269"/>
            <ac:spMk id="502" creationId="{00000000-0000-0000-0000-000000000000}"/>
          </ac:spMkLst>
        </pc:spChg>
        <pc:picChg chg="mod">
          <ac:chgData name="Thoa Dinh Thi Kim" userId="a09ed41936519a14" providerId="LiveId" clId="{1DEE315C-5241-4A81-B61A-8FBDDCC3241A}" dt="2022-04-21T15:17:47.727" v="58" actId="1076"/>
          <ac:picMkLst>
            <pc:docMk/>
            <pc:sldMk cId="0" sldId="269"/>
            <ac:picMk id="501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7:37.977" v="55" actId="478"/>
          <ac:picMkLst>
            <pc:docMk/>
            <pc:sldMk cId="0" sldId="269"/>
            <ac:picMk id="508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7:49.010" v="59" actId="478"/>
          <ac:picMkLst>
            <pc:docMk/>
            <pc:sldMk cId="0" sldId="269"/>
            <ac:picMk id="510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8:11.814" v="66" actId="14100"/>
        <pc:sldMkLst>
          <pc:docMk/>
          <pc:sldMk cId="0" sldId="270"/>
        </pc:sldMkLst>
        <pc:spChg chg="mod">
          <ac:chgData name="Thoa Dinh Thi Kim" userId="a09ed41936519a14" providerId="LiveId" clId="{1DEE315C-5241-4A81-B61A-8FBDDCC3241A}" dt="2022-04-21T15:18:11.814" v="66" actId="14100"/>
          <ac:spMkLst>
            <pc:docMk/>
            <pc:sldMk cId="0" sldId="270"/>
            <ac:spMk id="515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8:03.702" v="63" actId="478"/>
          <ac:picMkLst>
            <pc:docMk/>
            <pc:sldMk cId="0" sldId="270"/>
            <ac:picMk id="529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8:05.883" v="64" actId="478"/>
          <ac:picMkLst>
            <pc:docMk/>
            <pc:sldMk cId="0" sldId="270"/>
            <ac:picMk id="531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8:24.198" v="70" actId="1076"/>
        <pc:sldMkLst>
          <pc:docMk/>
          <pc:sldMk cId="0" sldId="271"/>
        </pc:sldMkLst>
        <pc:spChg chg="mod">
          <ac:chgData name="Thoa Dinh Thi Kim" userId="a09ed41936519a14" providerId="LiveId" clId="{1DEE315C-5241-4A81-B61A-8FBDDCC3241A}" dt="2022-04-21T15:18:24.198" v="70" actId="1076"/>
          <ac:spMkLst>
            <pc:docMk/>
            <pc:sldMk cId="0" sldId="271"/>
            <ac:spMk id="539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8:17.098" v="67" actId="478"/>
          <ac:picMkLst>
            <pc:docMk/>
            <pc:sldMk cId="0" sldId="271"/>
            <ac:picMk id="541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8:18.954" v="68" actId="478"/>
          <ac:picMkLst>
            <pc:docMk/>
            <pc:sldMk cId="0" sldId="271"/>
            <ac:picMk id="543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8:29.631" v="72" actId="478"/>
        <pc:sldMkLst>
          <pc:docMk/>
          <pc:sldMk cId="0" sldId="272"/>
        </pc:sldMkLst>
        <pc:spChg chg="del">
          <ac:chgData name="Thoa Dinh Thi Kim" userId="a09ed41936519a14" providerId="LiveId" clId="{1DEE315C-5241-4A81-B61A-8FBDDCC3241A}" dt="2022-04-21T15:18:29.631" v="72" actId="478"/>
          <ac:spMkLst>
            <pc:docMk/>
            <pc:sldMk cId="0" sldId="272"/>
            <ac:spMk id="550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8:27.826" v="71" actId="478"/>
          <ac:picMkLst>
            <pc:docMk/>
            <pc:sldMk cId="0" sldId="272"/>
            <ac:picMk id="551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8:36.672" v="74" actId="478"/>
        <pc:sldMkLst>
          <pc:docMk/>
          <pc:sldMk cId="0" sldId="273"/>
        </pc:sldMkLst>
        <pc:spChg chg="del">
          <ac:chgData name="Thoa Dinh Thi Kim" userId="a09ed41936519a14" providerId="LiveId" clId="{1DEE315C-5241-4A81-B61A-8FBDDCC3241A}" dt="2022-04-21T15:18:35.670" v="73" actId="478"/>
          <ac:spMkLst>
            <pc:docMk/>
            <pc:sldMk cId="0" sldId="273"/>
            <ac:spMk id="560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8:36.672" v="74" actId="478"/>
          <ac:picMkLst>
            <pc:docMk/>
            <pc:sldMk cId="0" sldId="273"/>
            <ac:picMk id="561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9:07.176" v="79" actId="14100"/>
        <pc:sldMkLst>
          <pc:docMk/>
          <pc:sldMk cId="1825979432" sldId="280"/>
        </pc:sldMkLst>
        <pc:spChg chg="mod">
          <ac:chgData name="Thoa Dinh Thi Kim" userId="a09ed41936519a14" providerId="LiveId" clId="{1DEE315C-5241-4A81-B61A-8FBDDCC3241A}" dt="2022-04-21T15:19:07.176" v="79" actId="14100"/>
          <ac:spMkLst>
            <pc:docMk/>
            <pc:sldMk cId="1825979432" sldId="280"/>
            <ac:spMk id="632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8:58.845" v="76" actId="478"/>
          <ac:picMkLst>
            <pc:docMk/>
            <pc:sldMk cId="1825979432" sldId="280"/>
            <ac:picMk id="654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8:41.996" v="75" actId="478"/>
        <pc:sldMkLst>
          <pc:docMk/>
          <pc:sldMk cId="0" sldId="281"/>
        </pc:sldMkLst>
        <pc:picChg chg="del">
          <ac:chgData name="Thoa Dinh Thi Kim" userId="a09ed41936519a14" providerId="LiveId" clId="{1DEE315C-5241-4A81-B61A-8FBDDCC3241A}" dt="2022-04-21T15:18:41.996" v="75" actId="478"/>
          <ac:picMkLst>
            <pc:docMk/>
            <pc:sldMk cId="0" sldId="281"/>
            <ac:picMk id="661" creationId="{00000000-0000-0000-0000-000000000000}"/>
          </ac:picMkLst>
        </pc:picChg>
      </pc:sldChg>
      <pc:sldChg chg="del">
        <pc:chgData name="Thoa Dinh Thi Kim" userId="a09ed41936519a14" providerId="LiveId" clId="{1DEE315C-5241-4A81-B61A-8FBDDCC3241A}" dt="2022-04-21T15:08:48.012" v="12" actId="47"/>
        <pc:sldMkLst>
          <pc:docMk/>
          <pc:sldMk cId="0" sldId="283"/>
        </pc:sldMkLst>
      </pc:sldChg>
      <pc:sldChg chg="del">
        <pc:chgData name="Thoa Dinh Thi Kim" userId="a09ed41936519a14" providerId="LiveId" clId="{1DEE315C-5241-4A81-B61A-8FBDDCC3241A}" dt="2022-04-21T15:08:50.391" v="13" actId="2696"/>
        <pc:sldMkLst>
          <pc:docMk/>
          <pc:sldMk cId="0" sldId="284"/>
        </pc:sldMkLst>
      </pc:sldChg>
      <pc:sldChg chg="modSp mod">
        <pc:chgData name="Thoa Dinh Thi Kim" userId="a09ed41936519a14" providerId="LiveId" clId="{1DEE315C-5241-4A81-B61A-8FBDDCC3241A}" dt="2022-04-21T15:16:31.514" v="41" actId="1076"/>
        <pc:sldMkLst>
          <pc:docMk/>
          <pc:sldMk cId="858234837" sldId="285"/>
        </pc:sldMkLst>
        <pc:spChg chg="mod">
          <ac:chgData name="Thoa Dinh Thi Kim" userId="a09ed41936519a14" providerId="LiveId" clId="{1DEE315C-5241-4A81-B61A-8FBDDCC3241A}" dt="2022-04-21T15:16:31.514" v="41" actId="1076"/>
          <ac:spMkLst>
            <pc:docMk/>
            <pc:sldMk cId="858234837" sldId="285"/>
            <ac:spMk id="2" creationId="{00000000-0000-0000-0000-000000000000}"/>
          </ac:spMkLst>
        </pc:spChg>
      </pc:sldChg>
      <pc:sldChg chg="del">
        <pc:chgData name="Thoa Dinh Thi Kim" userId="a09ed41936519a14" providerId="LiveId" clId="{1DEE315C-5241-4A81-B61A-8FBDDCC3241A}" dt="2022-04-21T15:08:52.378" v="14" actId="47"/>
        <pc:sldMkLst>
          <pc:docMk/>
          <pc:sldMk cId="505424943" sldId="409"/>
        </pc:sldMkLst>
      </pc:sldChg>
      <pc:sldChg chg="addSp delSp modSp mod">
        <pc:chgData name="Thoa Dinh Thi Kim" userId="a09ed41936519a14" providerId="LiveId" clId="{1DEE315C-5241-4A81-B61A-8FBDDCC3241A}" dt="2022-04-21T15:09:37.008" v="21" actId="20577"/>
        <pc:sldMkLst>
          <pc:docMk/>
          <pc:sldMk cId="3064850248" sldId="416"/>
        </pc:sldMkLst>
        <pc:spChg chg="mod">
          <ac:chgData name="Thoa Dinh Thi Kim" userId="a09ed41936519a14" providerId="LiveId" clId="{1DEE315C-5241-4A81-B61A-8FBDDCC3241A}" dt="2022-04-21T15:09:37.008" v="21" actId="20577"/>
          <ac:spMkLst>
            <pc:docMk/>
            <pc:sldMk cId="3064850248" sldId="416"/>
            <ac:spMk id="5" creationId="{7FD9AC66-AA2D-4DA4-A78D-478A2E2207AF}"/>
          </ac:spMkLst>
        </pc:spChg>
        <pc:picChg chg="add mod">
          <ac:chgData name="Thoa Dinh Thi Kim" userId="a09ed41936519a14" providerId="LiveId" clId="{1DEE315C-5241-4A81-B61A-8FBDDCC3241A}" dt="2022-04-21T15:07:48.652" v="9" actId="14100"/>
          <ac:picMkLst>
            <pc:docMk/>
            <pc:sldMk cId="3064850248" sldId="416"/>
            <ac:picMk id="12" creationId="{DA8AAA0F-876C-47B4-9A90-039F6F05C74F}"/>
          </ac:picMkLst>
        </pc:picChg>
        <pc:picChg chg="del">
          <ac:chgData name="Thoa Dinh Thi Kim" userId="a09ed41936519a14" providerId="LiveId" clId="{1DEE315C-5241-4A81-B61A-8FBDDCC3241A}" dt="2022-04-21T15:07:41.832" v="7" actId="478"/>
          <ac:picMkLst>
            <pc:docMk/>
            <pc:sldMk cId="3064850248" sldId="416"/>
            <ac:picMk id="15" creationId="{DF163C2C-E8C9-436E-ABAB-45882433DE9B}"/>
          </ac:picMkLst>
        </pc:picChg>
        <pc:picChg chg="del">
          <ac:chgData name="Thoa Dinh Thi Kim" userId="a09ed41936519a14" providerId="LiveId" clId="{1DEE315C-5241-4A81-B61A-8FBDDCC3241A}" dt="2022-04-21T15:07:38.253" v="5" actId="478"/>
          <ac:picMkLst>
            <pc:docMk/>
            <pc:sldMk cId="3064850248" sldId="416"/>
            <ac:picMk id="16" creationId="{3234BB96-05AC-4149-A0EB-0C93D242644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B225D-6D02-43B9-9C8D-959DE60DA9C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EF0B0-1364-42AD-B6B7-9467263CB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91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07217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9EDFCA-E461-4CAD-B757-27D6FF8E4E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"/>
            <a:ext cx="12192000" cy="68552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E05446-B278-45F3-A228-828BF6C83A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94114"/>
            <a:ext cx="9144000" cy="178566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4AD254-0465-42DE-82F7-418D8C0EE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1855"/>
            <a:ext cx="9144000" cy="130959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2730A5-07BA-4154-A050-A64D2A3A9E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342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33F3FA-08F3-4106-AE12-DDA10EB8A4BC}" type="datetime1">
              <a:rPr lang="en-US" smtClean="0"/>
              <a:t>4/3/2024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3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73765" y="934278"/>
            <a:ext cx="11473070" cy="75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="1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73765" y="1825625"/>
            <a:ext cx="114730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38DF0D05-42D3-481C-ABD1-CF761A9E73F9}" type="datetime1">
              <a:rPr lang="en-US" smtClean="0"/>
              <a:t>4/3/2024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7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687B6-1FF5-4ECA-954C-C384D1E3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F15B4-D13C-437C-9816-A95724A4A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D1631-EFC8-4C88-8FCD-A7CE3541F1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66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266F3-4448-41A8-BE74-80458F013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85554"/>
            <a:ext cx="10515600" cy="202828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0803E-E3C9-4110-A81E-1382FF408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4082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58D93-EE1D-46B5-868A-09E6ED559C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15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AD499-03D1-4CEC-A494-06ACFE163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98605"/>
            <a:ext cx="11323284" cy="69056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005C3-52EB-42CA-A7EA-CA0955D11E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032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4B6D6F-9A73-4F95-A497-E0999AAFBD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92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2053DAE-B2E0-4863-AA77-5D8FC856F4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13E1C-C9F9-4356-8A48-951D14BD57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7F9CD-CCED-4E67-A53A-76525FA004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578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DAD4B9-CC17-4DF5-98E0-18A9B62D39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13E1C-C9F9-4356-8A48-951D14BD57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7F9CD-CCED-4E67-A53A-76525FA004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9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1FC915-07E9-4252-8016-5A01770CBE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4017A-84E0-4364-BE03-7C76BD509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24F2E-9AE2-4081-82E9-068B1CD5BF4E}"/>
              </a:ext>
            </a:extLst>
          </p:cNvPr>
          <p:cNvSpPr txBox="1"/>
          <p:nvPr userDrawn="1"/>
        </p:nvSpPr>
        <p:spPr>
          <a:xfrm>
            <a:off x="2791098" y="3075057"/>
            <a:ext cx="6609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TRÂN TRỌNG CẢM ƠN!</a:t>
            </a:r>
          </a:p>
        </p:txBody>
      </p:sp>
    </p:spTree>
    <p:extLst>
      <p:ext uri="{BB962C8B-B14F-4D97-AF65-F5344CB8AC3E}">
        <p14:creationId xmlns:p14="http://schemas.microsoft.com/office/powerpoint/2010/main" val="4084805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1FC915-07E9-4252-8016-5A01770CB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82"/>
          <a:stretch/>
        </p:blipFill>
        <p:spPr>
          <a:xfrm>
            <a:off x="0" y="0"/>
            <a:ext cx="12192000" cy="301752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4017A-84E0-4364-BE03-7C76BD509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43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262BC70-1C6B-4512-8C32-1214B5924F5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5"/>
            <a:ext cx="12192000" cy="685488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5FAE8-AC4C-425D-A3A0-729C9B11C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98604"/>
            <a:ext cx="11323284" cy="1027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24AE8-0D6A-4CF9-BE95-261D48B42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490" y="1983581"/>
            <a:ext cx="1132114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3DD3A-7DF7-4860-86EA-26BF111A5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9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6" r:id="rId6"/>
    <p:sldLayoutId id="2147483661" r:id="rId7"/>
    <p:sldLayoutId id="2147483657" r:id="rId8"/>
    <p:sldLayoutId id="2147483660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6" descr="C:\Users\Administrator\Desktop\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own Ribbon 5"/>
          <p:cNvSpPr/>
          <p:nvPr/>
        </p:nvSpPr>
        <p:spPr>
          <a:xfrm>
            <a:off x="3120572" y="172639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"/>
                <a:cs typeface="Times New Roman" pitchFamily="18" charset="0"/>
                <a:sym typeface="Calibri"/>
              </a:rPr>
              <a:t>KHỞI ĐỘNG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5028" y="1604229"/>
            <a:ext cx="2097439" cy="461665"/>
          </a:xfrm>
          <a:prstGeom prst="rect">
            <a:avLst/>
          </a:prstGeom>
          <a:solidFill>
            <a:srgbClr val="CC00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</a:p>
        </p:txBody>
      </p:sp>
      <p:sp>
        <p:nvSpPr>
          <p:cNvPr id="2" name="Rectangle 1"/>
          <p:cNvSpPr/>
          <p:nvPr/>
        </p:nvSpPr>
        <p:spPr>
          <a:xfrm>
            <a:off x="3802733" y="2314176"/>
            <a:ext cx="7808685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GV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(VD: micro,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,...).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60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(VD: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game,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,...). </a:t>
            </a:r>
          </a:p>
        </p:txBody>
      </p:sp>
      <p:pic>
        <p:nvPicPr>
          <p:cNvPr id="2050" name="Picture 2" descr="Nên mua micro có dây hay micro không dây? Loại nào tốt hơn, hay hơn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90" y="2296584"/>
            <a:ext cx="3288356" cy="219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42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2" y="1150248"/>
            <a:ext cx="9952727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970300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8: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CÁC NGHỀ Ở ĐỊA PHƯƠNG</a:t>
            </a:r>
          </a:p>
        </p:txBody>
      </p:sp>
      <p:pic>
        <p:nvPicPr>
          <p:cNvPr id="24578" name="Picture 2" descr="Các dụng cụ cách điện được người thợ điện sử dụng nhiều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40" y="2198913"/>
            <a:ext cx="3893897" cy="254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Flowchart: Connector 26"/>
          <p:cNvSpPr/>
          <p:nvPr/>
        </p:nvSpPr>
        <p:spPr>
          <a:xfrm>
            <a:off x="2668807" y="1886855"/>
            <a:ext cx="682171" cy="62411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pic>
        <p:nvPicPr>
          <p:cNvPr id="24580" name="Picture 4" descr="Các cô thợ - Mầm Non Vành Khuyê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461" y="3806023"/>
            <a:ext cx="4007781" cy="263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Flowchart: Connector 27"/>
          <p:cNvSpPr/>
          <p:nvPr/>
        </p:nvSpPr>
        <p:spPr>
          <a:xfrm>
            <a:off x="5036284" y="3493965"/>
            <a:ext cx="682171" cy="62411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158" y="2445651"/>
            <a:ext cx="3477742" cy="2721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Flowchart: Connector 28"/>
          <p:cNvSpPr/>
          <p:nvPr/>
        </p:nvSpPr>
        <p:spPr>
          <a:xfrm>
            <a:off x="8320934" y="2206164"/>
            <a:ext cx="682171" cy="62411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20421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2" y="1150248"/>
            <a:ext cx="9952727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970300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8: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CÁC NGHỀ Ở ĐỊA PHƯƠNG</a:t>
            </a:r>
          </a:p>
        </p:txBody>
      </p:sp>
      <p:sp>
        <p:nvSpPr>
          <p:cNvPr id="27" name="Flowchart: Connector 26"/>
          <p:cNvSpPr/>
          <p:nvPr/>
        </p:nvSpPr>
        <p:spPr>
          <a:xfrm>
            <a:off x="345069" y="2706902"/>
            <a:ext cx="682171" cy="62411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38" y="3338269"/>
            <a:ext cx="2438405" cy="2438405"/>
          </a:xfrm>
          <a:prstGeom prst="rect">
            <a:avLst/>
          </a:prstGeom>
        </p:spPr>
      </p:pic>
      <p:pic>
        <p:nvPicPr>
          <p:cNvPr id="25602" name="Picture 2" descr="Ống Nghe 3M Littmann Classic III | Medhom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187" y="2147681"/>
            <a:ext cx="2659825" cy="265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lowchart: Connector 24"/>
          <p:cNvSpPr/>
          <p:nvPr/>
        </p:nvSpPr>
        <p:spPr>
          <a:xfrm>
            <a:off x="2676307" y="4350308"/>
            <a:ext cx="682171" cy="62411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  <p:sp>
        <p:nvSpPr>
          <p:cNvPr id="5" name="AutoShape 4" descr="Công ty cung cấp thiết bị bảo hộ tại quận 1 uy tí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Công ty cung cấp thiết bị bảo hộ tại quận 1 uy tí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454" y="3040396"/>
            <a:ext cx="3040743" cy="3040743"/>
          </a:xfrm>
          <a:prstGeom prst="rect">
            <a:avLst/>
          </a:prstGeom>
        </p:spPr>
      </p:pic>
      <p:sp>
        <p:nvSpPr>
          <p:cNvPr id="26" name="Flowchart: Connector 25"/>
          <p:cNvSpPr/>
          <p:nvPr/>
        </p:nvSpPr>
        <p:spPr>
          <a:xfrm>
            <a:off x="5414582" y="2713817"/>
            <a:ext cx="682171" cy="62411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</a:p>
        </p:txBody>
      </p:sp>
      <p:pic>
        <p:nvPicPr>
          <p:cNvPr id="25608" name="Picture 8" descr="HÌNH ẢNH MẦM NON: Dụng cụ nghề giáo viê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055" y="2367874"/>
            <a:ext cx="3496363" cy="218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Flowchart: Connector 29"/>
          <p:cNvSpPr/>
          <p:nvPr/>
        </p:nvSpPr>
        <p:spPr>
          <a:xfrm>
            <a:off x="7881251" y="2157414"/>
            <a:ext cx="682171" cy="62411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11169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5" grpId="0" animBg="1"/>
      <p:bldP spid="26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59" y="1164762"/>
            <a:ext cx="899478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174547" y="1206830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2" name="Text Box 9"/>
          <p:cNvSpPr txBox="1">
            <a:spLocks noChangeArrowheads="1"/>
          </p:cNvSpPr>
          <p:nvPr/>
        </p:nvSpPr>
        <p:spPr bwMode="gray">
          <a:xfrm>
            <a:off x="204793" y="123010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70300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8: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CÁC NGHỀ Ở ĐỊA PHƯƠNG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304074" y="1875891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599159" y="2495008"/>
            <a:ext cx="110122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4-6HS,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rủi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66, 67 SGK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GV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do.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545" y="3746729"/>
            <a:ext cx="8906786" cy="2834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39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59" y="1164762"/>
            <a:ext cx="899478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174547" y="1206830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2" name="Text Box 9"/>
          <p:cNvSpPr txBox="1">
            <a:spLocks noChangeArrowheads="1"/>
          </p:cNvSpPr>
          <p:nvPr/>
        </p:nvSpPr>
        <p:spPr bwMode="gray">
          <a:xfrm>
            <a:off x="204793" y="123010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70300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8: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CÁC NGHỀ Ở ĐỊA PHƯƠNG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33" y="2057172"/>
            <a:ext cx="10801886" cy="4031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977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59" y="1164762"/>
            <a:ext cx="899478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174547" y="1206830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2" name="Text Box 9"/>
          <p:cNvSpPr txBox="1">
            <a:spLocks noChangeArrowheads="1"/>
          </p:cNvSpPr>
          <p:nvPr/>
        </p:nvSpPr>
        <p:spPr bwMode="gray">
          <a:xfrm>
            <a:off x="204793" y="123010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70300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8: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CÁC NGHỀ Ở ĐỊA PHƯƠNG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1857733"/>
              </p:ext>
            </p:extLst>
          </p:nvPr>
        </p:nvGraphicFramePr>
        <p:xfrm>
          <a:off x="1248227" y="1872343"/>
          <a:ext cx="9593943" cy="45911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8449854" imgH="4067743" progId="Paint.Picture">
                  <p:embed/>
                </p:oleObj>
              </mc:Choice>
              <mc:Fallback>
                <p:oleObj name="Bitmap Image" r:id="rId3" imgW="8449854" imgH="4067743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8227" y="1872343"/>
                        <a:ext cx="9593943" cy="459116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0977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59" y="1164762"/>
            <a:ext cx="899478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174547" y="1206830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2" name="Text Box 9"/>
          <p:cNvSpPr txBox="1">
            <a:spLocks noChangeArrowheads="1"/>
          </p:cNvSpPr>
          <p:nvPr/>
        </p:nvSpPr>
        <p:spPr bwMode="gray">
          <a:xfrm>
            <a:off x="204793" y="123010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70300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8: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CÁC NGHỀ Ở ĐỊA PHƯƠNG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304074" y="1890405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957943" y="2547257"/>
            <a:ext cx="100874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4-6HS,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rủi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67 SGK.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441978"/>
              </p:ext>
            </p:extLst>
          </p:nvPr>
        </p:nvGraphicFramePr>
        <p:xfrm>
          <a:off x="1001486" y="4267200"/>
          <a:ext cx="10043885" cy="1684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8411749" imgH="1419048" progId="Paint.Picture">
                  <p:embed/>
                </p:oleObj>
              </mc:Choice>
              <mc:Fallback>
                <p:oleObj name="Bitmap Image" r:id="rId3" imgW="8411749" imgH="1419048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1486" y="4267200"/>
                        <a:ext cx="10043885" cy="16849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0977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59" y="1164762"/>
            <a:ext cx="899478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174547" y="1206830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2" name="Text Box 9"/>
          <p:cNvSpPr txBox="1">
            <a:spLocks noChangeArrowheads="1"/>
          </p:cNvSpPr>
          <p:nvPr/>
        </p:nvSpPr>
        <p:spPr bwMode="gray">
          <a:xfrm>
            <a:off x="204793" y="123010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70300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8: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CÁC NGHỀ Ở ĐỊA PHƯƠNG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031" y="1874838"/>
            <a:ext cx="9021830" cy="472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062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5482252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50330" y="1221344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3306" y="124203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70300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8: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CÁC NGHỀ Ở ĐỊA PHƯƠNG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304074" y="1846863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714375" y="2398827"/>
            <a:ext cx="109260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4-6HS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sung.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669" y="4174218"/>
            <a:ext cx="6824191" cy="2415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5482252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50330" y="1221344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3306" y="124203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70300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8: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CÁC NGHỀ Ở ĐỊA PHƯƠNG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492" y="1775049"/>
            <a:ext cx="5182281" cy="480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248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5482252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50330" y="1221344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3306" y="124203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70300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8: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CÁC NGHỀ Ở ĐỊA PHƯƠNG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10932" y="2295405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269488" y="3069768"/>
            <a:ext cx="5028225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4-6HS,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rủi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ý 2,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68 SGK. 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785" y="2326262"/>
            <a:ext cx="6636838" cy="326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805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8922213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4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70300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8: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CÁC NGHỀ Ở ĐỊA PHƯƠNG</a:t>
            </a:r>
          </a:p>
        </p:txBody>
      </p:sp>
      <p:pic>
        <p:nvPicPr>
          <p:cNvPr id="3074" name="Picture 2" descr="Nghề đan lục bình ở Đồng Thá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571" y="1992517"/>
            <a:ext cx="6201676" cy="4128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660978" y="2046705"/>
            <a:ext cx="2097439" cy="461665"/>
          </a:xfrm>
          <a:prstGeom prst="rect">
            <a:avLst/>
          </a:prstGeom>
          <a:solidFill>
            <a:srgbClr val="CC00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542" y="2704850"/>
            <a:ext cx="5185287" cy="34163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”.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GV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7013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5482252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50330" y="1221344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3306" y="124203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70300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8: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CÁC NGHỀ Ở ĐỊA PHƯƠNG</a:t>
            </a:r>
          </a:p>
        </p:txBody>
      </p:sp>
      <p:sp>
        <p:nvSpPr>
          <p:cNvPr id="2" name="Rectangle 1"/>
          <p:cNvSpPr/>
          <p:nvPr/>
        </p:nvSpPr>
        <p:spPr>
          <a:xfrm>
            <a:off x="975627" y="2136336"/>
            <a:ext cx="10258425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70%)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suất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ý. </a:t>
            </a:r>
          </a:p>
          <a:p>
            <a:pPr algn="just"/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tuân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cấm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tuân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khoẻ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Google Shape;223;p6"/>
          <p:cNvSpPr/>
          <p:nvPr/>
        </p:nvSpPr>
        <p:spPr>
          <a:xfrm>
            <a:off x="890886" y="2005860"/>
            <a:ext cx="537864" cy="533400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 w="12700" cap="flat" cmpd="sng">
            <a:solidFill>
              <a:srgbClr val="F7D5CB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805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5482252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50330" y="1221344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3306" y="124203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70300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8: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CÁC NGHỀ Ở ĐỊA PHƯƠNG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088573" y="2181109"/>
            <a:ext cx="10261597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lường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lường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30%. </a:t>
            </a:r>
          </a:p>
          <a:p>
            <a:pPr algn="just"/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ngờ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trơn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trượt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trơn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trượt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... </a:t>
            </a:r>
          </a:p>
        </p:txBody>
      </p:sp>
      <p:sp>
        <p:nvSpPr>
          <p:cNvPr id="16" name="Google Shape;224;p6"/>
          <p:cNvSpPr/>
          <p:nvPr/>
        </p:nvSpPr>
        <p:spPr>
          <a:xfrm>
            <a:off x="955294" y="1962318"/>
            <a:ext cx="624128" cy="607045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 w="12700" cap="flat" cmpd="sng">
            <a:solidFill>
              <a:srgbClr val="E0E0E0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179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49888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4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70300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8: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CÁC NGHỀ Ở ĐỊA PHƯƠNG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933983" y="1964366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396121" y="2905600"/>
            <a:ext cx="4611306" cy="34163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4-6HS,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HS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86406" y="2901742"/>
            <a:ext cx="6096000" cy="34163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,... </a:t>
            </a:r>
          </a:p>
        </p:txBody>
      </p:sp>
      <p:sp>
        <p:nvSpPr>
          <p:cNvPr id="17" name="Google Shape;160;p4"/>
          <p:cNvSpPr/>
          <p:nvPr/>
        </p:nvSpPr>
        <p:spPr>
          <a:xfrm>
            <a:off x="1978042" y="1691120"/>
            <a:ext cx="1235537" cy="1212291"/>
          </a:xfrm>
          <a:prstGeom prst="ellipse">
            <a:avLst/>
          </a:prstGeom>
          <a:solidFill>
            <a:srgbClr val="00B05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61;p4"/>
          <p:cNvSpPr txBox="1"/>
          <p:nvPr/>
        </p:nvSpPr>
        <p:spPr>
          <a:xfrm>
            <a:off x="2144468" y="1912198"/>
            <a:ext cx="873657" cy="857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CHUẨN BỊ</a:t>
            </a:r>
            <a:endParaRPr sz="20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68;p4"/>
          <p:cNvSpPr/>
          <p:nvPr/>
        </p:nvSpPr>
        <p:spPr>
          <a:xfrm>
            <a:off x="7953346" y="1687753"/>
            <a:ext cx="1235537" cy="1212291"/>
          </a:xfrm>
          <a:prstGeom prst="ellipse">
            <a:avLst/>
          </a:prstGeom>
          <a:solidFill>
            <a:srgbClr val="0070C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169;p4"/>
          <p:cNvSpPr txBox="1"/>
          <p:nvPr/>
        </p:nvSpPr>
        <p:spPr>
          <a:xfrm>
            <a:off x="8134286" y="1720149"/>
            <a:ext cx="873657" cy="857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BÁO CÁO</a:t>
            </a:r>
            <a:endParaRPr sz="20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16" grpId="0" animBg="1"/>
      <p:bldP spid="17" grpId="0" animBg="1"/>
      <p:bldP spid="18" grpId="0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49888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4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70300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8: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CÁC NGHỀ Ở ĐỊA PHƯƠNG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350" y="1851706"/>
            <a:ext cx="10648987" cy="4636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948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49888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4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70300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8: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CÁC NGHỀ Ở ĐỊA PHƯƠNG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933983" y="1964366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TUYÊN TRUYỀN</a:t>
            </a:r>
          </a:p>
        </p:txBody>
      </p:sp>
      <p:sp>
        <p:nvSpPr>
          <p:cNvPr id="2" name="Rectangle 1"/>
          <p:cNvSpPr/>
          <p:nvPr/>
        </p:nvSpPr>
        <p:spPr>
          <a:xfrm>
            <a:off x="1088571" y="2698206"/>
            <a:ext cx="9666515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”. </a:t>
            </a:r>
          </a:p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7948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42702" y="1164762"/>
            <a:ext cx="256495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just" eaLnBrk="0" hangingPunct="0"/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79358" y="1206830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2334" y="122751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70300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8: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CÁC NGHỀ Ở ĐỊA PHƯƠNG</a:t>
            </a:r>
          </a:p>
        </p:txBody>
      </p:sp>
      <p:sp>
        <p:nvSpPr>
          <p:cNvPr id="2" name="Rectangle 1"/>
          <p:cNvSpPr/>
          <p:nvPr/>
        </p:nvSpPr>
        <p:spPr>
          <a:xfrm>
            <a:off x="373932" y="2242466"/>
            <a:ext cx="5344699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5 – 6 HS,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khoá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khoá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khoá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khoá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”.</a:t>
            </a: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4642130"/>
              </p:ext>
            </p:extLst>
          </p:nvPr>
        </p:nvGraphicFramePr>
        <p:xfrm>
          <a:off x="478507" y="4975377"/>
          <a:ext cx="5188771" cy="1352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7497221" imgH="1943371" progId="Paint.Picture">
                  <p:embed/>
                </p:oleObj>
              </mc:Choice>
              <mc:Fallback>
                <p:oleObj name="Bitmap Image" r:id="rId3" imgW="7497221" imgH="1943371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507" y="4975377"/>
                        <a:ext cx="5188771" cy="13528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5863627" y="2251848"/>
            <a:ext cx="6096000" cy="41549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,...)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say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khoẻ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y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8" name="Google Shape;160;p4"/>
          <p:cNvSpPr/>
          <p:nvPr/>
        </p:nvSpPr>
        <p:spPr>
          <a:xfrm>
            <a:off x="3705246" y="1147591"/>
            <a:ext cx="1235537" cy="1212291"/>
          </a:xfrm>
          <a:prstGeom prst="ellipse">
            <a:avLst/>
          </a:prstGeom>
          <a:solidFill>
            <a:srgbClr val="00660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61;p4"/>
          <p:cNvSpPr txBox="1"/>
          <p:nvPr/>
        </p:nvSpPr>
        <p:spPr>
          <a:xfrm>
            <a:off x="3886186" y="1368669"/>
            <a:ext cx="873657" cy="857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ĐÁNH GIÁ </a:t>
            </a:r>
            <a:endParaRPr sz="20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68;p4"/>
          <p:cNvSpPr/>
          <p:nvPr/>
        </p:nvSpPr>
        <p:spPr>
          <a:xfrm>
            <a:off x="7169590" y="1165249"/>
            <a:ext cx="1235537" cy="1212291"/>
          </a:xfrm>
          <a:prstGeom prst="ellipse">
            <a:avLst/>
          </a:prstGeom>
          <a:solidFill>
            <a:srgbClr val="FF0066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169;p4"/>
          <p:cNvSpPr txBox="1"/>
          <p:nvPr/>
        </p:nvSpPr>
        <p:spPr>
          <a:xfrm>
            <a:off x="7350530" y="1197645"/>
            <a:ext cx="873657" cy="857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MONG MUỐN</a:t>
            </a:r>
            <a:endParaRPr sz="20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8" grpId="0" animBg="1"/>
      <p:bldP spid="19" grpId="0"/>
      <p:bldP spid="20" grpId="0" animBg="1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177810" y="1222343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6114" y="122826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70300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8: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CÁC NGHỀ Ở ĐỊA PHƯƠNG</a:t>
            </a:r>
          </a:p>
        </p:txBody>
      </p:sp>
      <p:sp>
        <p:nvSpPr>
          <p:cNvPr id="1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3232613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" name="Cloud Callout 15"/>
          <p:cNvSpPr/>
          <p:nvPr/>
        </p:nvSpPr>
        <p:spPr>
          <a:xfrm>
            <a:off x="4876799" y="1179276"/>
            <a:ext cx="6429829" cy="1998674"/>
          </a:xfrm>
          <a:prstGeom prst="cloudCallout">
            <a:avLst>
              <a:gd name="adj1" fmla="val -37389"/>
              <a:gd name="adj2" fmla="val 66985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11448" y="3064490"/>
            <a:ext cx="3239514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152" y="1736725"/>
            <a:ext cx="7023257" cy="4635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60"/>
          <p:cNvGrpSpPr>
            <a:grpSpLocks/>
          </p:cNvGrpSpPr>
          <p:nvPr/>
        </p:nvGrpSpPr>
        <p:grpSpPr bwMode="auto">
          <a:xfrm>
            <a:off x="177810" y="1211934"/>
            <a:ext cx="381000" cy="381000"/>
            <a:chOff x="2078" y="1680"/>
            <a:chExt cx="1615" cy="1615"/>
          </a:xfrm>
        </p:grpSpPr>
        <p:sp>
          <p:nvSpPr>
            <p:cNvPr id="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4754" y="123729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70300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8: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CÁC NGHỀ Ở ĐỊA PHƯƠNG</a:t>
            </a:r>
          </a:p>
        </p:txBody>
      </p:sp>
      <p:sp>
        <p:nvSpPr>
          <p:cNvPr id="1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71728" y="1193790"/>
            <a:ext cx="6120957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</a:rPr>
              <a:t>Rèn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</a:rPr>
              <a:t>luyện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</a:rPr>
              <a:t>tiếp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</a:rPr>
              <a:t>theo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</a:rPr>
              <a:t>và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</a:rPr>
              <a:t>chuẩn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</a:rPr>
              <a:t>bị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</a:rPr>
              <a:t>chủ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</a:rPr>
              <a:t>đề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</a:rPr>
              <a:t>mới</a:t>
            </a:r>
            <a:endParaRPr lang="en-US" sz="2400" b="1" dirty="0">
              <a:solidFill>
                <a:srgbClr val="006600"/>
              </a:solidFill>
              <a:latin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92633" y="2005361"/>
            <a:ext cx="10213996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92635" y="3264479"/>
            <a:ext cx="10213994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CHỦ ĐỀ 9: TÌM HIỂU PHẨM CHẤT VÀ NĂNG LỰC CẦN CÓ Ở NGƯỜI LAO 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SBT. </a:t>
            </a:r>
          </a:p>
        </p:txBody>
      </p:sp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4193" y="2598003"/>
            <a:ext cx="998305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TẠM BIỆT CÁC EM VÀ HẸN GẶP LẠI!</a:t>
            </a:r>
          </a:p>
          <a:p>
            <a:pPr algn="ctr"/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GOODBYE SEE YOU AGAIN!</a:t>
            </a:r>
          </a:p>
        </p:txBody>
      </p:sp>
    </p:spTree>
    <p:extLst>
      <p:ext uri="{BB962C8B-B14F-4D97-AF65-F5344CB8AC3E}">
        <p14:creationId xmlns:p14="http://schemas.microsoft.com/office/powerpoint/2010/main" val="26212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8922213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4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70300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8: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CÁC NGHỀ Ở ĐỊA PHƯƠNG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406" y="1824491"/>
            <a:ext cx="4833937" cy="468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xplosion 2 1"/>
          <p:cNvSpPr/>
          <p:nvPr/>
        </p:nvSpPr>
        <p:spPr>
          <a:xfrm>
            <a:off x="206838" y="1824491"/>
            <a:ext cx="5598876" cy="457630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373438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8922213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4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70300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8: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CÁC NGHỀ Ở ĐỊA PHƯƠNG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304074" y="1890405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1001317" y="2509522"/>
            <a:ext cx="100295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4-6HS,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1584649"/>
              </p:ext>
            </p:extLst>
          </p:nvPr>
        </p:nvGraphicFramePr>
        <p:xfrm>
          <a:off x="1070436" y="3862501"/>
          <a:ext cx="9907773" cy="263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8430802" imgH="2238687" progId="Paint.Picture">
                  <p:embed/>
                </p:oleObj>
              </mc:Choice>
              <mc:Fallback>
                <p:oleObj name="Bitmap Image" r:id="rId3" imgW="8430802" imgH="2238687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0436" y="3862501"/>
                        <a:ext cx="9907773" cy="2639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3438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8922213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4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70300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8: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CÁC NGHỀ Ở ĐỊA PHƯƠNG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2677886" y="1644413"/>
            <a:ext cx="5422741" cy="2298975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913" y="4210284"/>
            <a:ext cx="7935912" cy="2039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438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2" y="1150248"/>
            <a:ext cx="9952727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970300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8: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CÁC NGHỀ Ở ĐỊA PHƯƠNG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216990" y="1933947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CHUẨN BỊ Ở NHÀ</a:t>
            </a:r>
          </a:p>
        </p:txBody>
      </p:sp>
      <p:sp>
        <p:nvSpPr>
          <p:cNvPr id="2" name="Rectangle 1"/>
          <p:cNvSpPr/>
          <p:nvPr/>
        </p:nvSpPr>
        <p:spPr>
          <a:xfrm>
            <a:off x="638633" y="2583826"/>
            <a:ext cx="11088914" cy="341632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5 – 6 HS,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Internet) 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fle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9874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2" y="1150248"/>
            <a:ext cx="9952727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970300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8: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CÁC NGHỀ Ở ĐỊA PHƯƠNG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366" y="1735367"/>
            <a:ext cx="5588120" cy="48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593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2" y="1150248"/>
            <a:ext cx="9952727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970300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8: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CÁC NGHỀ Ở ĐỊA PHƯƠNG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679278" y="1778397"/>
            <a:ext cx="2097439" cy="461665"/>
          </a:xfrm>
          <a:prstGeom prst="rect">
            <a:avLst/>
          </a:prstGeom>
          <a:solidFill>
            <a:srgbClr val="CC00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</a:p>
        </p:txBody>
      </p:sp>
      <p:sp>
        <p:nvSpPr>
          <p:cNvPr id="2" name="Rectangle 1"/>
          <p:cNvSpPr/>
          <p:nvPr/>
        </p:nvSpPr>
        <p:spPr>
          <a:xfrm>
            <a:off x="453575" y="2376442"/>
            <a:ext cx="7195451" cy="37856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”.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GV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(GV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). GV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7170" name="Picture 2" descr="Thợ may tiếng Anh là gì? Lựa chọn cho người khéo tay với nghề m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80" y="1965687"/>
            <a:ext cx="3220762" cy="4364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50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2" y="1150248"/>
            <a:ext cx="9952727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970300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8: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CÁC NGHỀ Ở ĐỊA PHƯƠNG</a:t>
            </a:r>
          </a:p>
        </p:txBody>
      </p:sp>
      <p:pic>
        <p:nvPicPr>
          <p:cNvPr id="23554" name="Picture 2" descr="CÂU CHUYỆN 3 NGƯỜI THỢ XÂY VÀ NHỮNG ĐIỀU THÚ V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78" y="2239494"/>
            <a:ext cx="4675891" cy="26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Làm thợ mộ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459" y="2026893"/>
            <a:ext cx="3072711" cy="400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Thợ Cơ Kh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429" y="3362555"/>
            <a:ext cx="4076700" cy="305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Connector 4"/>
          <p:cNvSpPr/>
          <p:nvPr/>
        </p:nvSpPr>
        <p:spPr>
          <a:xfrm>
            <a:off x="3381829" y="2351314"/>
            <a:ext cx="682171" cy="62411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25" name="Flowchart: Connector 24"/>
          <p:cNvSpPr/>
          <p:nvPr/>
        </p:nvSpPr>
        <p:spPr>
          <a:xfrm>
            <a:off x="4136398" y="5537200"/>
            <a:ext cx="682171" cy="62411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26" name="Flowchart: Connector 25"/>
          <p:cNvSpPr/>
          <p:nvPr/>
        </p:nvSpPr>
        <p:spPr>
          <a:xfrm>
            <a:off x="8553158" y="1886856"/>
            <a:ext cx="682171" cy="62411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4124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846</TotalTime>
  <Words>2231</Words>
  <Application>Microsoft Office PowerPoint</Application>
  <PresentationFormat>Widescreen</PresentationFormat>
  <Paragraphs>155</Paragraphs>
  <Slides>28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Cambria</vt:lpstr>
      <vt:lpstr>Myriad Pro</vt:lpstr>
      <vt:lpstr>Times New Roman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2022-04-05T12:52:23Z</dcterms:created>
  <dcterms:modified xsi:type="dcterms:W3CDTF">2024-04-03T03:22:33Z</dcterms:modified>
</cp:coreProperties>
</file>