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8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8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0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CC3D-0CDC-4A8F-926D-C6386582CF6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/>
          <p:cNvSpPr/>
          <p:nvPr/>
        </p:nvSpPr>
        <p:spPr>
          <a:xfrm>
            <a:off x="3505593" y="50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3865593" y="5070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239533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613654" y="5071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4973654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5347327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707327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3131840" y="86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3505593" y="86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3865593" y="8670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4239533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613654" y="8671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4973654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534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570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06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4613654" y="1228209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973654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534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70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06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3865593" y="162569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4239533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4613654" y="1625807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4973654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5347327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5707327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3505593" y="198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M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3865593" y="19867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4239533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4613654" y="19868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4973654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534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570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606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3131840" y="234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3505593" y="234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3865593" y="234780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4239533" y="234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M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4613654" y="2347909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4973654" y="234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3131840" y="270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3505593" y="270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L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3865593" y="270885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4239533" y="270896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57" name="Rectangle 256"/>
          <p:cNvSpPr/>
          <p:nvPr/>
        </p:nvSpPr>
        <p:spPr>
          <a:xfrm>
            <a:off x="4613654" y="2708960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2771840" y="270896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2434" y="529713"/>
            <a:ext cx="2561734" cy="361051"/>
            <a:chOff x="3657993" y="658507"/>
            <a:chExt cx="2561734" cy="361051"/>
          </a:xfrm>
          <a:solidFill>
            <a:schemeClr val="accent2"/>
          </a:solidFill>
        </p:grpSpPr>
        <p:sp>
          <p:nvSpPr>
            <p:cNvPr id="49" name="Rectangle 48"/>
            <p:cNvSpPr/>
            <p:nvPr/>
          </p:nvSpPr>
          <p:spPr>
            <a:xfrm>
              <a:off x="3657993" y="6585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17993" y="65944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391933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6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12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9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5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1763688" y="508209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763688" y="877654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1763688" y="1226107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3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1763688" y="161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4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763688" y="197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1763688" y="233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6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1763688" y="2713983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7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7027292" y="508209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Cloud 64"/>
          <p:cNvSpPr/>
          <p:nvPr/>
        </p:nvSpPr>
        <p:spPr>
          <a:xfrm>
            <a:off x="7027292" y="866107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loud 65"/>
          <p:cNvSpPr/>
          <p:nvPr/>
        </p:nvSpPr>
        <p:spPr>
          <a:xfrm>
            <a:off x="7027292" y="1260634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loud 66"/>
          <p:cNvSpPr/>
          <p:nvPr/>
        </p:nvSpPr>
        <p:spPr>
          <a:xfrm>
            <a:off x="7027292" y="163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Cloud 67"/>
          <p:cNvSpPr/>
          <p:nvPr/>
        </p:nvSpPr>
        <p:spPr>
          <a:xfrm>
            <a:off x="7027292" y="199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Cloud 68"/>
          <p:cNvSpPr/>
          <p:nvPr/>
        </p:nvSpPr>
        <p:spPr>
          <a:xfrm>
            <a:off x="7027292" y="235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Cloud 69"/>
          <p:cNvSpPr/>
          <p:nvPr/>
        </p:nvSpPr>
        <p:spPr>
          <a:xfrm>
            <a:off x="7027292" y="2709356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148721" y="877128"/>
            <a:ext cx="3295487" cy="361051"/>
            <a:chOff x="2812331" y="3643973"/>
            <a:chExt cx="3295487" cy="361051"/>
          </a:xfrm>
        </p:grpSpPr>
        <p:sp>
          <p:nvSpPr>
            <p:cNvPr id="71" name="Rectangle 70"/>
            <p:cNvSpPr/>
            <p:nvPr/>
          </p:nvSpPr>
          <p:spPr>
            <a:xfrm>
              <a:off x="2812331" y="364397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186084" y="364397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46084" y="3644915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20024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294145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654145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02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38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74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12799" y="1256661"/>
            <a:ext cx="1813673" cy="360000"/>
            <a:chOff x="4943908" y="3429000"/>
            <a:chExt cx="1813673" cy="360000"/>
          </a:xfrm>
        </p:grpSpPr>
        <p:sp>
          <p:nvSpPr>
            <p:cNvPr id="81" name="Rectangle 80"/>
            <p:cNvSpPr/>
            <p:nvPr/>
          </p:nvSpPr>
          <p:spPr>
            <a:xfrm>
              <a:off x="4943908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303908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67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3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39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82434" y="1625589"/>
            <a:ext cx="2201734" cy="360109"/>
            <a:chOff x="4017993" y="1778098"/>
            <a:chExt cx="2201734" cy="360109"/>
          </a:xfrm>
        </p:grpSpPr>
        <p:sp>
          <p:nvSpPr>
            <p:cNvPr id="87" name="Rectangle 86"/>
            <p:cNvSpPr/>
            <p:nvPr/>
          </p:nvSpPr>
          <p:spPr>
            <a:xfrm>
              <a:off x="4017993" y="177809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391933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766054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126054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99727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859727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26460" y="1985698"/>
            <a:ext cx="2921734" cy="361051"/>
            <a:chOff x="4537558" y="4436061"/>
            <a:chExt cx="2921734" cy="361051"/>
          </a:xfrm>
        </p:grpSpPr>
        <p:sp>
          <p:nvSpPr>
            <p:cNvPr id="94" name="Rectangle 93"/>
            <p:cNvSpPr/>
            <p:nvPr/>
          </p:nvSpPr>
          <p:spPr>
            <a:xfrm>
              <a:off x="4537558" y="4436061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897558" y="443700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71498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645619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05619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7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73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09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62274" y="2347274"/>
            <a:ext cx="2201814" cy="361051"/>
            <a:chOff x="3284240" y="2499258"/>
            <a:chExt cx="2201814" cy="361051"/>
          </a:xfrm>
        </p:grpSpPr>
        <p:sp>
          <p:nvSpPr>
            <p:cNvPr id="103" name="Rectangle 102"/>
            <p:cNvSpPr/>
            <p:nvPr/>
          </p:nvSpPr>
          <p:spPr>
            <a:xfrm>
              <a:off x="3284240" y="24992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657993" y="24992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017993" y="25002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391933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766054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126054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2411840" y="2713983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B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2412048" y="2713983"/>
            <a:ext cx="2592000" cy="361051"/>
            <a:chOff x="3657993" y="658507"/>
            <a:chExt cx="2561734" cy="361051"/>
          </a:xfrm>
          <a:solidFill>
            <a:schemeClr val="accent2"/>
          </a:solidFill>
        </p:grpSpPr>
        <p:sp>
          <p:nvSpPr>
            <p:cNvPr id="132" name="Rectangle 131"/>
            <p:cNvSpPr/>
            <p:nvPr/>
          </p:nvSpPr>
          <p:spPr>
            <a:xfrm>
              <a:off x="3657993" y="6585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017993" y="65944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391933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76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12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49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85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helps you to protect your teeth</a:t>
            </a:r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does the housework</a:t>
            </a:r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1106901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performs in firm</a:t>
            </a:r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protects your health</a:t>
            </a:r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repairs machine</a:t>
            </a:r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works in the field</a:t>
            </a:r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The person who builds the house</a:t>
            </a:r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616374" y="512960"/>
            <a:ext cx="361040" cy="2556000"/>
            <a:chOff x="539552" y="2355034"/>
            <a:chExt cx="361040" cy="2539158"/>
          </a:xfrm>
        </p:grpSpPr>
        <p:sp>
          <p:nvSpPr>
            <p:cNvPr id="129" name="Rectangle 128"/>
            <p:cNvSpPr/>
            <p:nvPr/>
          </p:nvSpPr>
          <p:spPr>
            <a:xfrm>
              <a:off x="539552" y="2355034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T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39552" y="2715034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E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39552" y="3079008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A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39552" y="345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C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40592" y="381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H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39552" y="417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E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40592" y="453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</a:rPr>
                <a:t>R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5-Point Star 11"/>
          <p:cNvSpPr/>
          <p:nvPr/>
        </p:nvSpPr>
        <p:spPr>
          <a:xfrm>
            <a:off x="4643048" y="116632"/>
            <a:ext cx="329751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4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-0.21319 0.47361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60" y="2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-0.17378 0.4210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2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13437 0.36829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4.44444E-6 L -0.09496 0.31042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58" y="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-0.05555 0.25764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1065 L -0.01632 0.20509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0.02309 0.15255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96" grpId="0" animBg="1"/>
      <p:bldP spid="207" grpId="0" animBg="1"/>
      <p:bldP spid="217" grpId="0" animBg="1"/>
      <p:bldP spid="227" grpId="0" animBg="1"/>
      <p:bldP spid="237" grpId="0" animBg="1"/>
      <p:bldP spid="247" grpId="0" animBg="1"/>
      <p:bldP spid="257" grpId="0" animBg="1"/>
      <p:bldP spid="10" grpId="0" animBg="1"/>
      <p:bldP spid="10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107</Words>
  <PresentationFormat>On-screen Show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2017-09-20T03:26:25Z</dcterms:created>
  <dcterms:modified xsi:type="dcterms:W3CDTF">2017-09-20T12:12:49Z</dcterms:modified>
</cp:coreProperties>
</file>