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9"/>
  </p:notesMasterIdLst>
  <p:sldIdLst>
    <p:sldId id="256" r:id="rId2"/>
    <p:sldId id="261" r:id="rId3"/>
    <p:sldId id="275" r:id="rId4"/>
    <p:sldId id="279" r:id="rId5"/>
    <p:sldId id="281" r:id="rId6"/>
    <p:sldId id="277" r:id="rId7"/>
    <p:sldId id="268" r:id="rId8"/>
  </p:sldIdLst>
  <p:sldSz cx="18288000" cy="10287000"/>
  <p:notesSz cx="6858000" cy="9144000"/>
  <p:embeddedFontLst>
    <p:embeddedFont>
      <p:font typeface="Calibri" pitchFamily="34" charset="0"/>
      <p:regular r:id="rId10"/>
      <p:bold r:id="rId11"/>
      <p:italic r:id="rId12"/>
      <p:boldItalic r:id="rId13"/>
    </p:embeddedFont>
    <p:embeddedFont>
      <p:font typeface="Cambria Math" pitchFamily="18" charset="0"/>
      <p:regular r:id="rId14"/>
    </p:embeddedFont>
    <p:embeddedFont>
      <p:font typeface="Montserrat" pitchFamily="2" charset="0"/>
      <p:regular r:id="rId15"/>
    </p:embeddedFont>
    <p:embeddedFont>
      <p:font typeface="Gill Sans MT"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35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171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10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95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0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51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379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43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397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367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b="-1562"/>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0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5.png"/><Relationship Id="rId46"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13" name="Picture 13"/>
          <p:cNvPicPr>
            <a:picLocks noChangeAspect="1"/>
          </p:cNvPicPr>
          <p:nvPr/>
        </p:nvPicPr>
        <p:blipFill>
          <a:blip r:embed="rId4"/>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a:ln>
                <a:noFill/>
              </a:ln>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14:window dir="ver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a:solidFill>
                  <a:srgbClr val="171717"/>
                </a:solidFill>
                <a:latin typeface="Arial" panose="020B0604020202020204" pitchFamily="34" charset="0"/>
                <a:cs typeface="Arial" panose="020B0604020202020204" pitchFamily="34" charset="0"/>
              </a:rPr>
              <a:t>BÀI TẬP </a:t>
            </a:r>
            <a:endParaRPr lang="vi-VN" sz="7500" b="1" dirty="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a:solidFill>
                  <a:srgbClr val="171717"/>
                </a:solidFill>
                <a:latin typeface="Arial" panose="020B0604020202020204" pitchFamily="34" charset="0"/>
                <a:cs typeface="Arial" panose="020B0604020202020204" pitchFamily="34" charset="0"/>
              </a:rPr>
              <a:t>CUỐI CHƯƠNG VI</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LUYỆN TẬP</a:t>
              </a: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6.34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a:solidFill>
                    <a:srgbClr val="171717"/>
                  </a:solidFill>
                  <a:latin typeface="Arial" panose="020B0604020202020204" pitchFamily="34" charset="0"/>
                  <a:cs typeface="Arial" panose="020B0604020202020204" pitchFamily="34" charset="0"/>
                </a:rPr>
                <a:t>VẬN DỤNG</a:t>
              </a: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6.36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a:ea typeface="Calibri" panose="020F0502020204030204" pitchFamily="34" charset="0"/>
                <a:cs typeface="Arial" panose="020B0604020202020204" pitchFamily="34" charset="0"/>
              </a:rPr>
              <a:t>   </a:t>
            </a:r>
            <a:r>
              <a:rPr lang="vi-VN" sz="4000" dirty="0">
                <a:ea typeface="Calibri" panose="020F0502020204030204" pitchFamily="34" charset="0"/>
                <a:cs typeface="Arial" panose="020B0604020202020204" pitchFamily="34" charset="0"/>
              </a:rPr>
              <a:t>Hệ 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215950">
            <a:off x="-488812" y="7605885"/>
            <a:ext cx="4456085" cy="4318351"/>
          </a:xfrm>
          <a:prstGeom prst="rect">
            <a:avLst/>
          </a:prstGeom>
        </p:spPr>
      </p:pic>
    </p:spTree>
    <p:extLst>
      <p:ext uri="{BB962C8B-B14F-4D97-AF65-F5344CB8AC3E}">
        <p14:creationId xmlns:p14="http://schemas.microsoft.com/office/powerpoint/2010/main" val="261493447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xmlns:p14="http://schemas.microsoft.com/office/powerpoint/2010/main">
    <mc:Choice Requires="p14">
      <p:transition spd="med" p14:dur="700">
        <p14:prism isInverted="1"/>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288</Words>
  <PresentationFormat>Custom</PresentationFormat>
  <Paragraphs>34</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Times New Roman</vt:lpstr>
      <vt:lpstr>Calibri</vt:lpstr>
      <vt:lpstr>Cambria Math</vt:lpstr>
      <vt:lpstr>Montserrat</vt:lpstr>
      <vt:lpstr>Gill Sans MT</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2023-02-07T03:40:02Z</dcterms:created>
  <dcterms:modified xsi:type="dcterms:W3CDTF">2023-02-07T04:50:28Z</dcterms:modified>
  <dc:identifier/>
</cp:coreProperties>
</file>